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257" r:id="rId4"/>
    <p:sldId id="258" r:id="rId5"/>
    <p:sldId id="281" r:id="rId6"/>
    <p:sldId id="282" r:id="rId7"/>
    <p:sldId id="27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r2vTkXYchRgB+grrElfh8BZXx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>
        <p:scale>
          <a:sx n="125" d="100"/>
          <a:sy n="125" d="100"/>
        </p:scale>
        <p:origin x="-11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494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28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body" idx="1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49" name="Google Shape;49;p27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7" name="Google Shape;57;p32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6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2" name="Google Shape;12;p26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8" name="Google Shape;28;p2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56bbgtPr_w&amp;list=PLzDRvYVwl53s40yP5RQXitbT--IRcHqba&amp;index=2" TargetMode="External"/><Relationship Id="rId3" Type="http://schemas.openxmlformats.org/officeDocument/2006/relationships/hyperlink" Target="https://www.youtube.com/watch?time_continue=1770&amp;v=ubwv2uBZ1w8&amp;feature=emb_title" TargetMode="External"/><Relationship Id="rId7" Type="http://schemas.openxmlformats.org/officeDocument/2006/relationships/hyperlink" Target="https://www.youtube.com/watch?v=ILfUuBLfzGI&amp;list=PLzDRvYVwl53s40yP5RQXitbT--IRcHqb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unity.com/tutorial/entity-component-system" TargetMode="External"/><Relationship Id="rId5" Type="http://schemas.openxmlformats.org/officeDocument/2006/relationships/hyperlink" Target="https://docs.unity3d.com/Packages/com.unity.entities@0.1/manual/ecs_systems.html" TargetMode="External"/><Relationship Id="rId10" Type="http://schemas.openxmlformats.org/officeDocument/2006/relationships/hyperlink" Target="https://www.youtube.com/watch?v=GEuT5-oCu_I" TargetMode="External"/><Relationship Id="rId4" Type="http://schemas.openxmlformats.org/officeDocument/2006/relationships/hyperlink" Target="https://www.youtube.com/watch?v=E8VNVTsRE4I" TargetMode="External"/><Relationship Id="rId9" Type="http://schemas.openxmlformats.org/officeDocument/2006/relationships/hyperlink" Target="https://www.youtube.com/watch?v=j4rWfPyf-hk&amp;feature=emb_rel_pau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 t="7329" r="-4" b="-4"/>
          <a:stretch/>
        </p:blipFill>
        <p:spPr>
          <a:xfrm>
            <a:off x="8160307" y="-975"/>
            <a:ext cx="4034999" cy="241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 descr="A picture containing outdoor, smoke, mountain, su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5969" b="-2"/>
          <a:stretch/>
        </p:blipFill>
        <p:spPr>
          <a:xfrm>
            <a:off x="8153727" y="2286951"/>
            <a:ext cx="4031693" cy="261738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Calibri"/>
              <a:buNone/>
            </a:pPr>
            <a:r>
              <a:rPr lang="en-GB" sz="4800" dirty="0">
                <a:solidFill>
                  <a:srgbClr val="FFC000"/>
                </a:solidFill>
              </a:rPr>
              <a:t>Procedural Generation in Penguin Run </a:t>
            </a:r>
            <a:endParaRPr lang="en-GB"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4000" dirty="0">
                <a:solidFill>
                  <a:srgbClr val="FFC000"/>
                </a:solidFill>
              </a:rPr>
              <a:t>(Unity Game Engine)</a:t>
            </a:r>
            <a:endParaRPr dirty="0"/>
          </a:p>
        </p:txBody>
      </p:sp>
      <p:cxnSp>
        <p:nvCxnSpPr>
          <p:cNvPr id="117" name="Google Shape;117;p1"/>
          <p:cNvCxnSpPr/>
          <p:nvPr/>
        </p:nvCxnSpPr>
        <p:spPr>
          <a:xfrm rot="-5400000">
            <a:off x="7532813" y="5760720"/>
            <a:ext cx="118872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1" descr="A stop sign lit up at nigh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0307" y="-1"/>
            <a:ext cx="4028419" cy="241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D6479-4858-4BF1-A997-05116CC98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06" y="-975"/>
            <a:ext cx="8163614" cy="49150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1097280" y="439003"/>
            <a:ext cx="10058400" cy="75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5D62"/>
              </a:buClr>
              <a:buSzPts val="4800"/>
              <a:buFont typeface="Calibri"/>
              <a:buNone/>
            </a:pPr>
            <a:r>
              <a:rPr lang="en-GB" dirty="0">
                <a:solidFill>
                  <a:srgbClr val="A75D62"/>
                </a:solidFill>
              </a:rPr>
              <a:t>What Was The Task?</a:t>
            </a:r>
            <a:endParaRPr dirty="0"/>
          </a:p>
        </p:txBody>
      </p:sp>
      <p:sp>
        <p:nvSpPr>
          <p:cNvPr id="124" name="Google Shape;124;p2"/>
          <p:cNvSpPr txBox="1"/>
          <p:nvPr/>
        </p:nvSpPr>
        <p:spPr>
          <a:xfrm>
            <a:off x="397933" y="1044203"/>
            <a:ext cx="11396133" cy="519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endParaRPr dirty="0"/>
          </a:p>
        </p:txBody>
      </p:sp>
      <p:sp>
        <p:nvSpPr>
          <p:cNvPr id="125" name="Google Shape;125;p2"/>
          <p:cNvSpPr txBox="1"/>
          <p:nvPr/>
        </p:nvSpPr>
        <p:spPr>
          <a:xfrm>
            <a:off x="968586" y="2022215"/>
            <a:ext cx="10315787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task was to create a mobile game in 3 months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brainstormed a few ideas with some fellow students and came up with an endless runner concept. </a:t>
            </a:r>
            <a:r>
              <a:rPr lang="en-GB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Temple Run</a:t>
            </a: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 this game we used procedural generation to create the obstacles dynamically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1097280" y="1410004"/>
            <a:ext cx="66949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678A0"/>
                </a:solidFill>
                <a:latin typeface="Calibri"/>
                <a:ea typeface="Calibri"/>
                <a:cs typeface="Calibri"/>
                <a:sym typeface="Calibri"/>
              </a:rPr>
              <a:t>Situation</a:t>
            </a:r>
            <a:endParaRPr sz="2800" dirty="0">
              <a:solidFill>
                <a:srgbClr val="5678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/>
        </p:nvSpPr>
        <p:spPr>
          <a:xfrm>
            <a:off x="428413" y="439003"/>
            <a:ext cx="11396133" cy="594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1097280" y="2173980"/>
            <a:ext cx="1031578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Procedural Generation is a method of creating levels algorithmically using premade assets coupled with </a:t>
            </a:r>
            <a:r>
              <a:rPr lang="en-GB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computer-generated randomness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a level being premade by the developer,  we use an algorithm to generate multiple sections of randomised obstacles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determined that we could engage the user for longer because the level would always present a different challenge every time it is played.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097280" y="1410004"/>
            <a:ext cx="66949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678A0"/>
                </a:solidFill>
                <a:latin typeface="Calibri"/>
                <a:ea typeface="Calibri"/>
                <a:cs typeface="Calibri"/>
                <a:sym typeface="Calibri"/>
              </a:rPr>
              <a:t>What Is Procedural Generation?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19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8" name="Google Shape;268;p19"/>
          <p:cNvSpPr/>
          <p:nvPr/>
        </p:nvSpPr>
        <p:spPr>
          <a:xfrm>
            <a:off x="78803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5D62"/>
              </a:buClr>
              <a:buSzPts val="4800"/>
              <a:buFont typeface="Calibri"/>
              <a:buNone/>
            </a:pPr>
            <a:r>
              <a:rPr lang="en-GB" dirty="0">
                <a:solidFill>
                  <a:srgbClr val="A75D62"/>
                </a:solidFill>
              </a:rPr>
              <a:t>Generating the obstacles</a:t>
            </a:r>
            <a:endParaRPr dirty="0"/>
          </a:p>
        </p:txBody>
      </p:sp>
      <p:cxnSp>
        <p:nvCxnSpPr>
          <p:cNvPr id="270" name="Google Shape;270;p19"/>
          <p:cNvCxnSpPr/>
          <p:nvPr/>
        </p:nvCxnSpPr>
        <p:spPr>
          <a:xfrm>
            <a:off x="720797" y="2250460"/>
            <a:ext cx="34747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19"/>
          <p:cNvSpPr txBox="1"/>
          <p:nvPr/>
        </p:nvSpPr>
        <p:spPr>
          <a:xfrm>
            <a:off x="642257" y="2407436"/>
            <a:ext cx="3690257" cy="346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lang="en-GB" sz="15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After extensive research I used a pooling system to generate the obstacles.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endParaRPr lang="en-GB" sz="15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AutoNum type="arabicPeriod"/>
            </a:pPr>
            <a:r>
              <a:rPr lang="en-GB" sz="15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Every piece has piece type and visual index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AutoNum type="arabicPeriod"/>
            </a:pPr>
            <a:endParaRPr lang="en-GB"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AutoNum type="arabicPeriod"/>
            </a:pPr>
            <a:r>
              <a:rPr lang="en-GB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 created segments consisting of different types of obstacles which I then put into a pooling system.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AutoNum type="arabicPeriod"/>
            </a:pPr>
            <a:endParaRPr lang="en-GB"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AutoNum type="arabicPeriod"/>
            </a:pPr>
            <a:r>
              <a:rPr lang="en-GB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algorithm would then loop through each segment and randomise them  as the game was played.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AutoNum type="arabicPeriod"/>
            </a:pPr>
            <a:endParaRPr lang="en-GB"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AutoNum type="arabicPeriod"/>
            </a:pPr>
            <a:r>
              <a:rPr lang="en-GB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obstacles would then delete after the max segments had been reached to ensure performance was not impacted </a:t>
            </a: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 txBox="1"/>
          <p:nvPr/>
        </p:nvSpPr>
        <p:spPr>
          <a:xfrm flipV="1">
            <a:off x="-2095176" y="6004168"/>
            <a:ext cx="11396133" cy="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 sz="4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8E532-7E81-4E42-B6C8-89F6180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110" y="7757"/>
            <a:ext cx="4923693" cy="2399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5133C-E6EA-4C2F-84C3-026790C75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525" y="1"/>
            <a:ext cx="2197509" cy="2399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63F59-0708-4DFB-B923-B7CAC807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187" y="4597524"/>
            <a:ext cx="7241010" cy="1577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FA9A1-69CA-4F7D-8E57-7F44E72A3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110" y="2806927"/>
            <a:ext cx="5127283" cy="15038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19BE17-2FEF-4A2E-BED1-8AFEC0505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9747" y="2746014"/>
            <a:ext cx="2017363" cy="16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1097280" y="439003"/>
            <a:ext cx="10058400" cy="75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5D62"/>
              </a:buClr>
              <a:buSzPts val="4800"/>
              <a:buFont typeface="Calibri"/>
              <a:buNone/>
            </a:pPr>
            <a:r>
              <a:rPr lang="en-GB" dirty="0">
                <a:solidFill>
                  <a:srgbClr val="A75D62"/>
                </a:solidFill>
              </a:rPr>
              <a:t>Conclusion and Questions</a:t>
            </a:r>
            <a:endParaRPr dirty="0"/>
          </a:p>
        </p:txBody>
      </p:sp>
      <p:sp>
        <p:nvSpPr>
          <p:cNvPr id="124" name="Google Shape;124;p2"/>
          <p:cNvSpPr txBox="1"/>
          <p:nvPr/>
        </p:nvSpPr>
        <p:spPr>
          <a:xfrm>
            <a:off x="397933" y="1044203"/>
            <a:ext cx="11396133" cy="519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endParaRPr dirty="0"/>
          </a:p>
        </p:txBody>
      </p:sp>
      <p:sp>
        <p:nvSpPr>
          <p:cNvPr id="125" name="Google Shape;125;p2"/>
          <p:cNvSpPr txBox="1"/>
          <p:nvPr/>
        </p:nvSpPr>
        <p:spPr>
          <a:xfrm>
            <a:off x="1097280" y="2054759"/>
            <a:ext cx="10315787" cy="538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Released on Google Play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Had over 1000 downloads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Are there any questions?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GB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1097280" y="1410004"/>
            <a:ext cx="66949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5678A0"/>
                </a:solidFill>
                <a:latin typeface="Calibri"/>
                <a:ea typeface="Calibri"/>
                <a:cs typeface="Calibri"/>
                <a:sym typeface="Calibri"/>
              </a:rPr>
              <a:t>Achievement</a:t>
            </a:r>
            <a:endParaRPr sz="2800" dirty="0">
              <a:solidFill>
                <a:srgbClr val="5678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52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/>
        </p:nvSpPr>
        <p:spPr>
          <a:xfrm>
            <a:off x="336550" y="114300"/>
            <a:ext cx="11518900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Jarek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Francik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https://www.youtube.com/watch?time_continue=1770&amp;v=ubwv2uBZ1w8&amp;feature=emb_title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GameAcadamy.School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https://www.youtube.com/watch?v=E8VNVTsRE4I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Unity: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https://docs.unity3d.com/Packages/com.unity.entities@0.1/manual/ecs_systems.html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https://learn.unity.com/tutorial/entity-component-system#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Monkey: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https://www.youtube.com/watch?v=ILfUuBLfzGI&amp;list=PLzDRvYVwl53s40yP5RQXitbT--IRcHqba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https://www.youtube.com/watch?v=C56bbgtPr_w&amp;list=PLzDRvYVwl53s40yP5RQXitbT--IRcHqba&amp;index=2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Research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MegaCity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GB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SpellSouls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RTS: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https://www.youtube.com/watch?v=j4rWfPyf-hk&amp;feature=emb_rel_pause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https://www.youtube.com/watch?v=GEuT5-oCu_I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BA947F"/>
      </a:accent1>
      <a:accent2>
        <a:srgbClr val="C69699"/>
      </a:accent2>
      <a:accent3>
        <a:srgbClr val="ACA383"/>
      </a:accent3>
      <a:accent4>
        <a:srgbClr val="79AAB1"/>
      </a:accent4>
      <a:accent5>
        <a:srgbClr val="8AA3C0"/>
      </a:accent5>
      <a:accent6>
        <a:srgbClr val="7F82BA"/>
      </a:accent6>
      <a:hlink>
        <a:srgbClr val="5A87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BA947F"/>
      </a:accent1>
      <a:accent2>
        <a:srgbClr val="C69699"/>
      </a:accent2>
      <a:accent3>
        <a:srgbClr val="ACA383"/>
      </a:accent3>
      <a:accent4>
        <a:srgbClr val="79AAB1"/>
      </a:accent4>
      <a:accent5>
        <a:srgbClr val="8AA3C0"/>
      </a:accent5>
      <a:accent6>
        <a:srgbClr val="7F82BA"/>
      </a:accent6>
      <a:hlink>
        <a:srgbClr val="5A87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402</Words>
  <Application>Microsoft Office PowerPoint</Application>
  <PresentationFormat>Widescreen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RetrospectVTI</vt:lpstr>
      <vt:lpstr>RetrospectVTI</vt:lpstr>
      <vt:lpstr>Procedural Generation in Penguin Run </vt:lpstr>
      <vt:lpstr>What Was The Task?</vt:lpstr>
      <vt:lpstr>PowerPoint Presentation</vt:lpstr>
      <vt:lpstr>Generating the obstacles</vt:lpstr>
      <vt:lpstr>Conclusion and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Generation</dc:title>
  <dc:creator>Edlmann, Raphael J</dc:creator>
  <cp:lastModifiedBy>Raphael Edlmann</cp:lastModifiedBy>
  <cp:revision>22</cp:revision>
  <dcterms:created xsi:type="dcterms:W3CDTF">2020-04-05T15:36:01Z</dcterms:created>
  <dcterms:modified xsi:type="dcterms:W3CDTF">2021-06-23T08:55:49Z</dcterms:modified>
</cp:coreProperties>
</file>