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92" r:id="rId2"/>
  </p:sldMasterIdLst>
  <p:notesMasterIdLst>
    <p:notesMasterId r:id="rId9"/>
  </p:notesMasterIdLst>
  <p:sldIdLst>
    <p:sldId id="265" r:id="rId3"/>
    <p:sldId id="617" r:id="rId4"/>
    <p:sldId id="622" r:id="rId5"/>
    <p:sldId id="621" r:id="rId6"/>
    <p:sldId id="623" r:id="rId7"/>
    <p:sldId id="62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7652" autoAdjust="0"/>
  </p:normalViewPr>
  <p:slideViewPr>
    <p:cSldViewPr snapToGrid="0">
      <p:cViewPr varScale="1">
        <p:scale>
          <a:sx n="77" d="100"/>
          <a:sy n="77" d="100"/>
        </p:scale>
        <p:origin x="2179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AC65F-35B4-4E30-843C-412999AB1C0B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7EC27-B279-4C9D-B7ED-08CC3BACA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87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66750" y="836613"/>
            <a:ext cx="5981700" cy="3365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214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76803" y="5082860"/>
            <a:ext cx="6867524" cy="1217929"/>
          </a:xfrm>
        </p:spPr>
        <p:txBody>
          <a:bodyPr anchor="t" anchorCtr="0">
            <a:noAutofit/>
          </a:bodyPr>
          <a:lstStyle>
            <a:lvl1pPr algn="l">
              <a:defRPr sz="4667" b="1" baseline="0">
                <a:solidFill>
                  <a:schemeClr val="bg1"/>
                </a:solidFill>
                <a:latin typeface="Calibri" charset="0"/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1226851" y="3495825"/>
            <a:ext cx="3321702" cy="351400"/>
          </a:xfrm>
        </p:spPr>
        <p:txBody>
          <a:bodyPr>
            <a:normAutofit/>
          </a:bodyPr>
          <a:lstStyle>
            <a:lvl1pPr marL="0" indent="0">
              <a:buNone/>
              <a:defRPr sz="18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226850" y="3734975"/>
            <a:ext cx="3321701" cy="351400"/>
          </a:xfrm>
        </p:spPr>
        <p:txBody>
          <a:bodyPr>
            <a:normAutofit/>
          </a:bodyPr>
          <a:lstStyle>
            <a:lvl1pPr marL="0" indent="0">
              <a:buNone/>
              <a:defRPr sz="1867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226850" y="3974418"/>
            <a:ext cx="3321701" cy="351400"/>
          </a:xfrm>
        </p:spPr>
        <p:txBody>
          <a:bodyPr>
            <a:normAutofit/>
          </a:bodyPr>
          <a:lstStyle>
            <a:lvl1pPr marL="0" indent="0">
              <a:buNone/>
              <a:defRPr sz="1867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7292924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208">
          <p15:clr>
            <a:srgbClr val="FBAE40"/>
          </p15:clr>
        </p15:guide>
        <p15:guide id="4" pos="78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28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36175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5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5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8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7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250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7"/>
            <a:ext cx="5181600" cy="4125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7"/>
            <a:ext cx="5181600" cy="4125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285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5" indent="0">
              <a:buNone/>
              <a:defRPr sz="1799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4" indent="0">
              <a:buNone/>
              <a:defRPr sz="1600" b="1"/>
            </a:lvl7pPr>
            <a:lvl8pPr marL="3200382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446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5" indent="0">
              <a:buNone/>
              <a:defRPr sz="1799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4" indent="0">
              <a:buNone/>
              <a:defRPr sz="1600" b="1"/>
            </a:lvl7pPr>
            <a:lvl8pPr marL="3200382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446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211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971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ntroduction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1" y="365125"/>
            <a:ext cx="10515600" cy="2857046"/>
          </a:xfrm>
        </p:spPr>
        <p:txBody>
          <a:bodyPr anchor="t" anchorCtr="0">
            <a:normAutofit/>
          </a:bodyPr>
          <a:lstStyle>
            <a:lvl1pPr>
              <a:defRPr sz="53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275630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0450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9637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93820"/>
          </a:xfrm>
        </p:spPr>
        <p:txBody>
          <a:bodyPr/>
          <a:lstStyle>
            <a:lvl1pPr marL="0" indent="0">
              <a:buNone/>
              <a:defRPr sz="1600"/>
            </a:lvl1pPr>
            <a:lvl2pPr marL="457198" indent="0">
              <a:buNone/>
              <a:defRPr sz="1399"/>
            </a:lvl2pPr>
            <a:lvl3pPr marL="914395" indent="0">
              <a:buNone/>
              <a:defRPr sz="1200"/>
            </a:lvl3pPr>
            <a:lvl4pPr marL="1371592" indent="0">
              <a:buNone/>
              <a:defRPr sz="999"/>
            </a:lvl4pPr>
            <a:lvl5pPr marL="1828789" indent="0">
              <a:buNone/>
              <a:defRPr sz="999"/>
            </a:lvl5pPr>
            <a:lvl6pPr marL="2285987" indent="0">
              <a:buNone/>
              <a:defRPr sz="999"/>
            </a:lvl6pPr>
            <a:lvl7pPr marL="2743184" indent="0">
              <a:buNone/>
              <a:defRPr sz="999"/>
            </a:lvl7pPr>
            <a:lvl8pPr marL="3200382" indent="0">
              <a:buNone/>
              <a:defRPr sz="999"/>
            </a:lvl8pPr>
            <a:lvl9pPr marL="3657579" indent="0">
              <a:buNone/>
              <a:defRPr sz="999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23058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1" cy="496379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5" indent="0">
              <a:buNone/>
              <a:defRPr sz="2400"/>
            </a:lvl3pPr>
            <a:lvl4pPr marL="1371592" indent="0">
              <a:buNone/>
              <a:defRPr sz="2000"/>
            </a:lvl4pPr>
            <a:lvl5pPr marL="1828789" indent="0">
              <a:buNone/>
              <a:defRPr sz="2000"/>
            </a:lvl5pPr>
            <a:lvl6pPr marL="2285987" indent="0">
              <a:buNone/>
              <a:defRPr sz="2000"/>
            </a:lvl6pPr>
            <a:lvl7pPr marL="2743184" indent="0">
              <a:buNone/>
              <a:defRPr sz="2000"/>
            </a:lvl7pPr>
            <a:lvl8pPr marL="3200382" indent="0">
              <a:buNone/>
              <a:defRPr sz="2000"/>
            </a:lvl8pPr>
            <a:lvl9pPr marL="365757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93820"/>
          </a:xfrm>
        </p:spPr>
        <p:txBody>
          <a:bodyPr/>
          <a:lstStyle>
            <a:lvl1pPr marL="0" indent="0">
              <a:buNone/>
              <a:defRPr sz="1600"/>
            </a:lvl1pPr>
            <a:lvl2pPr marL="457198" indent="0">
              <a:buNone/>
              <a:defRPr sz="1399"/>
            </a:lvl2pPr>
            <a:lvl3pPr marL="914395" indent="0">
              <a:buNone/>
              <a:defRPr sz="1200"/>
            </a:lvl3pPr>
            <a:lvl4pPr marL="1371592" indent="0">
              <a:buNone/>
              <a:defRPr sz="999"/>
            </a:lvl4pPr>
            <a:lvl5pPr marL="1828789" indent="0">
              <a:buNone/>
              <a:defRPr sz="999"/>
            </a:lvl5pPr>
            <a:lvl6pPr marL="2285987" indent="0">
              <a:buNone/>
              <a:defRPr sz="999"/>
            </a:lvl6pPr>
            <a:lvl7pPr marL="2743184" indent="0">
              <a:buNone/>
              <a:defRPr sz="999"/>
            </a:lvl7pPr>
            <a:lvl8pPr marL="3200382" indent="0">
              <a:buNone/>
              <a:defRPr sz="999"/>
            </a:lvl8pPr>
            <a:lvl9pPr marL="3657579" indent="0">
              <a:buNone/>
              <a:defRPr sz="999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1684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9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Challenger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76803" y="5082860"/>
            <a:ext cx="6867524" cy="1217929"/>
          </a:xfrm>
        </p:spPr>
        <p:txBody>
          <a:bodyPr anchor="t" anchorCtr="0">
            <a:noAutofit/>
          </a:bodyPr>
          <a:lstStyle>
            <a:lvl1pPr algn="l">
              <a:defRPr sz="4667" b="1" baseline="0">
                <a:solidFill>
                  <a:schemeClr val="bg1"/>
                </a:solidFill>
                <a:latin typeface="Calibri" charset="0"/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1226851" y="3495825"/>
            <a:ext cx="3321702" cy="351400"/>
          </a:xfrm>
        </p:spPr>
        <p:txBody>
          <a:bodyPr>
            <a:normAutofit/>
          </a:bodyPr>
          <a:lstStyle>
            <a:lvl1pPr marL="0" indent="0">
              <a:buNone/>
              <a:defRPr sz="18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226850" y="3734975"/>
            <a:ext cx="3321701" cy="351400"/>
          </a:xfrm>
        </p:spPr>
        <p:txBody>
          <a:bodyPr>
            <a:normAutofit/>
          </a:bodyPr>
          <a:lstStyle>
            <a:lvl1pPr marL="0" indent="0">
              <a:buNone/>
              <a:defRPr sz="1867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226850" y="3974418"/>
            <a:ext cx="3321701" cy="351400"/>
          </a:xfrm>
        </p:spPr>
        <p:txBody>
          <a:bodyPr>
            <a:normAutofit/>
          </a:bodyPr>
          <a:lstStyle>
            <a:lvl1pPr marL="0" indent="0">
              <a:buNone/>
              <a:defRPr sz="1867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67504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8">
          <p15:clr>
            <a:srgbClr val="FBAE40"/>
          </p15:clr>
        </p15:guide>
        <p15:guide id="2" pos="78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5860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58609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979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rning outcome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8"/>
            <a:ext cx="10515600" cy="13248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819145" y="1935218"/>
            <a:ext cx="9524492" cy="768214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343637" y="1926511"/>
            <a:ext cx="999744" cy="776922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11"/>
          </p:nvPr>
        </p:nvSpPr>
        <p:spPr>
          <a:xfrm>
            <a:off x="819144" y="2806075"/>
            <a:ext cx="9524492" cy="768214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343636" y="2797367"/>
            <a:ext cx="999744" cy="7769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7" name="Content Placeholder 7"/>
          <p:cNvSpPr>
            <a:spLocks noGrp="1"/>
          </p:cNvSpPr>
          <p:nvPr>
            <p:ph sz="quarter" idx="12"/>
          </p:nvPr>
        </p:nvSpPr>
        <p:spPr>
          <a:xfrm>
            <a:off x="819142" y="3676932"/>
            <a:ext cx="9524492" cy="768214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343634" y="3668224"/>
            <a:ext cx="999744" cy="776922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9" name="Content Placeholder 7"/>
          <p:cNvSpPr>
            <a:spLocks noGrp="1"/>
          </p:cNvSpPr>
          <p:nvPr>
            <p:ph sz="quarter" idx="13"/>
          </p:nvPr>
        </p:nvSpPr>
        <p:spPr>
          <a:xfrm>
            <a:off x="819141" y="4556497"/>
            <a:ext cx="9524492" cy="768214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343633" y="4547789"/>
            <a:ext cx="999744" cy="776922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1" name="Rectangle 10"/>
          <p:cNvSpPr/>
          <p:nvPr/>
        </p:nvSpPr>
        <p:spPr>
          <a:xfrm>
            <a:off x="10343637" y="1926511"/>
            <a:ext cx="999744" cy="776922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2" name="Rectangle 11"/>
          <p:cNvSpPr/>
          <p:nvPr/>
        </p:nvSpPr>
        <p:spPr>
          <a:xfrm>
            <a:off x="10343636" y="2797367"/>
            <a:ext cx="999744" cy="7769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3" name="Rectangle 12"/>
          <p:cNvSpPr/>
          <p:nvPr/>
        </p:nvSpPr>
        <p:spPr>
          <a:xfrm>
            <a:off x="10343634" y="3668224"/>
            <a:ext cx="999744" cy="776922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4" name="Rectangle 13"/>
          <p:cNvSpPr/>
          <p:nvPr/>
        </p:nvSpPr>
        <p:spPr>
          <a:xfrm>
            <a:off x="10343633" y="4547789"/>
            <a:ext cx="999744" cy="776922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38784028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8201" y="1978492"/>
            <a:ext cx="10515600" cy="306377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838201" y="5330066"/>
            <a:ext cx="624000" cy="4752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6" name="Rectangle 5"/>
          <p:cNvSpPr/>
          <p:nvPr/>
        </p:nvSpPr>
        <p:spPr>
          <a:xfrm>
            <a:off x="1589316" y="5330066"/>
            <a:ext cx="624000" cy="475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7" name="Rectangle 6"/>
          <p:cNvSpPr/>
          <p:nvPr/>
        </p:nvSpPr>
        <p:spPr>
          <a:xfrm>
            <a:off x="2340432" y="5330066"/>
            <a:ext cx="624000" cy="4752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8" name="Rectangle 7"/>
          <p:cNvSpPr/>
          <p:nvPr/>
        </p:nvSpPr>
        <p:spPr>
          <a:xfrm>
            <a:off x="3091550" y="5330066"/>
            <a:ext cx="624000" cy="475200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9" name="Rectangle 8"/>
          <p:cNvSpPr/>
          <p:nvPr/>
        </p:nvSpPr>
        <p:spPr>
          <a:xfrm>
            <a:off x="838201" y="5330066"/>
            <a:ext cx="624000" cy="4752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0" name="Rectangle 9"/>
          <p:cNvSpPr/>
          <p:nvPr/>
        </p:nvSpPr>
        <p:spPr>
          <a:xfrm>
            <a:off x="1589316" y="5330066"/>
            <a:ext cx="624000" cy="475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1" name="Rectangle 10"/>
          <p:cNvSpPr/>
          <p:nvPr/>
        </p:nvSpPr>
        <p:spPr>
          <a:xfrm>
            <a:off x="2340432" y="5330066"/>
            <a:ext cx="624000" cy="4752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2" name="Rectangle 11"/>
          <p:cNvSpPr/>
          <p:nvPr/>
        </p:nvSpPr>
        <p:spPr>
          <a:xfrm>
            <a:off x="3091550" y="5330066"/>
            <a:ext cx="624000" cy="475200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14707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662">
          <p15:clr>
            <a:srgbClr val="FBAE40"/>
          </p15:clr>
        </p15:guide>
        <p15:guide id="4" pos="3545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 1 slide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8201" y="353964"/>
            <a:ext cx="10515600" cy="471714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814917" y="5367752"/>
            <a:ext cx="624000" cy="4752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9" name="Rectangle 8"/>
          <p:cNvSpPr/>
          <p:nvPr/>
        </p:nvSpPr>
        <p:spPr>
          <a:xfrm>
            <a:off x="1588273" y="5416672"/>
            <a:ext cx="442484" cy="33696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0" name="Rectangle 9"/>
          <p:cNvSpPr/>
          <p:nvPr/>
        </p:nvSpPr>
        <p:spPr>
          <a:xfrm>
            <a:off x="2140248" y="5416672"/>
            <a:ext cx="442484" cy="33696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1" name="Rectangle 10"/>
          <p:cNvSpPr/>
          <p:nvPr/>
        </p:nvSpPr>
        <p:spPr>
          <a:xfrm>
            <a:off x="2692225" y="5416672"/>
            <a:ext cx="442484" cy="336968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7" name="Rectangle 6"/>
          <p:cNvSpPr/>
          <p:nvPr/>
        </p:nvSpPr>
        <p:spPr>
          <a:xfrm>
            <a:off x="814917" y="5367752"/>
            <a:ext cx="624000" cy="4752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2" name="Rectangle 11"/>
          <p:cNvSpPr/>
          <p:nvPr/>
        </p:nvSpPr>
        <p:spPr>
          <a:xfrm>
            <a:off x="1588273" y="5416672"/>
            <a:ext cx="442484" cy="33696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3" name="Rectangle 12"/>
          <p:cNvSpPr/>
          <p:nvPr/>
        </p:nvSpPr>
        <p:spPr>
          <a:xfrm>
            <a:off x="2140248" y="5416672"/>
            <a:ext cx="442484" cy="33696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4" name="Rectangle 13"/>
          <p:cNvSpPr/>
          <p:nvPr/>
        </p:nvSpPr>
        <p:spPr>
          <a:xfrm>
            <a:off x="2692225" y="5416672"/>
            <a:ext cx="442484" cy="336968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0303521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662">
          <p15:clr>
            <a:srgbClr val="FBAE40"/>
          </p15:clr>
        </p15:guide>
        <p15:guide id="4" pos="354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 2 slide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8201" y="1929091"/>
            <a:ext cx="10515600" cy="314202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814917" y="5425645"/>
            <a:ext cx="441600" cy="33696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8" name="Rectangle 17"/>
          <p:cNvSpPr/>
          <p:nvPr/>
        </p:nvSpPr>
        <p:spPr>
          <a:xfrm>
            <a:off x="2179227" y="5425638"/>
            <a:ext cx="442484" cy="33696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9" name="Rectangle 18"/>
          <p:cNvSpPr/>
          <p:nvPr/>
        </p:nvSpPr>
        <p:spPr>
          <a:xfrm>
            <a:off x="2711851" y="5425638"/>
            <a:ext cx="442484" cy="336968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0" name="Rectangle 19"/>
          <p:cNvSpPr/>
          <p:nvPr/>
        </p:nvSpPr>
        <p:spPr>
          <a:xfrm>
            <a:off x="1405872" y="5376718"/>
            <a:ext cx="624000" cy="475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8" name="Rectangle 7"/>
          <p:cNvSpPr/>
          <p:nvPr/>
        </p:nvSpPr>
        <p:spPr>
          <a:xfrm>
            <a:off x="814917" y="5425645"/>
            <a:ext cx="441600" cy="33696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9" name="Rectangle 8"/>
          <p:cNvSpPr/>
          <p:nvPr/>
        </p:nvSpPr>
        <p:spPr>
          <a:xfrm>
            <a:off x="2179227" y="5425638"/>
            <a:ext cx="442484" cy="33696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0" name="Rectangle 9"/>
          <p:cNvSpPr/>
          <p:nvPr/>
        </p:nvSpPr>
        <p:spPr>
          <a:xfrm>
            <a:off x="2711851" y="5425638"/>
            <a:ext cx="442484" cy="336968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1" name="Rectangle 10"/>
          <p:cNvSpPr/>
          <p:nvPr/>
        </p:nvSpPr>
        <p:spPr>
          <a:xfrm>
            <a:off x="1405872" y="5376718"/>
            <a:ext cx="624000" cy="475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34737033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3025">
          <p15:clr>
            <a:srgbClr val="FBAE40"/>
          </p15:clr>
        </p15:guide>
        <p15:guide id="4" pos="47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 3 slide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8201" y="1929091"/>
            <a:ext cx="10515600" cy="314202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814917" y="5425666"/>
            <a:ext cx="441600" cy="33696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6" name="Rectangle 5"/>
          <p:cNvSpPr/>
          <p:nvPr/>
        </p:nvSpPr>
        <p:spPr>
          <a:xfrm>
            <a:off x="1964776" y="5376738"/>
            <a:ext cx="608401" cy="4752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7" name="Rectangle 6"/>
          <p:cNvSpPr/>
          <p:nvPr/>
        </p:nvSpPr>
        <p:spPr>
          <a:xfrm>
            <a:off x="2703178" y="5425657"/>
            <a:ext cx="442484" cy="336968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8" name="Rectangle 7"/>
          <p:cNvSpPr/>
          <p:nvPr/>
        </p:nvSpPr>
        <p:spPr>
          <a:xfrm>
            <a:off x="1376690" y="5425658"/>
            <a:ext cx="442484" cy="33696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9" name="Rectangle 8"/>
          <p:cNvSpPr/>
          <p:nvPr/>
        </p:nvSpPr>
        <p:spPr>
          <a:xfrm>
            <a:off x="814917" y="5425666"/>
            <a:ext cx="441600" cy="33696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0" name="Rectangle 9"/>
          <p:cNvSpPr/>
          <p:nvPr/>
        </p:nvSpPr>
        <p:spPr>
          <a:xfrm>
            <a:off x="1964776" y="5376738"/>
            <a:ext cx="608401" cy="4752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1" name="Rectangle 10"/>
          <p:cNvSpPr/>
          <p:nvPr/>
        </p:nvSpPr>
        <p:spPr>
          <a:xfrm>
            <a:off x="2703178" y="5425657"/>
            <a:ext cx="442484" cy="336968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2" name="Rectangle 11"/>
          <p:cNvSpPr/>
          <p:nvPr/>
        </p:nvSpPr>
        <p:spPr>
          <a:xfrm>
            <a:off x="1376690" y="5425658"/>
            <a:ext cx="442484" cy="33696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689466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3025">
          <p15:clr>
            <a:srgbClr val="FBAE40"/>
          </p15:clr>
        </p15:guide>
        <p15:guide id="4" pos="47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 4 slide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8201" y="1929090"/>
            <a:ext cx="10515600" cy="309820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814917" y="5425644"/>
            <a:ext cx="441600" cy="33696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6" name="Rectangle 5"/>
          <p:cNvSpPr/>
          <p:nvPr/>
        </p:nvSpPr>
        <p:spPr>
          <a:xfrm>
            <a:off x="1376690" y="5425636"/>
            <a:ext cx="442484" cy="33696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7" name="Rectangle 6"/>
          <p:cNvSpPr/>
          <p:nvPr/>
        </p:nvSpPr>
        <p:spPr>
          <a:xfrm>
            <a:off x="2502003" y="5382095"/>
            <a:ext cx="608401" cy="463321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8" name="Rectangle 7"/>
          <p:cNvSpPr/>
          <p:nvPr/>
        </p:nvSpPr>
        <p:spPr>
          <a:xfrm>
            <a:off x="1948764" y="5425636"/>
            <a:ext cx="442484" cy="33696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9" name="Rectangle 8"/>
          <p:cNvSpPr/>
          <p:nvPr/>
        </p:nvSpPr>
        <p:spPr>
          <a:xfrm>
            <a:off x="814917" y="5425644"/>
            <a:ext cx="441600" cy="33696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0" name="Rectangle 9"/>
          <p:cNvSpPr/>
          <p:nvPr/>
        </p:nvSpPr>
        <p:spPr>
          <a:xfrm>
            <a:off x="1376690" y="5425636"/>
            <a:ext cx="442484" cy="33696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1" name="Rectangle 10"/>
          <p:cNvSpPr/>
          <p:nvPr/>
        </p:nvSpPr>
        <p:spPr>
          <a:xfrm>
            <a:off x="2502003" y="5382095"/>
            <a:ext cx="608401" cy="463321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2" name="Rectangle 11"/>
          <p:cNvSpPr/>
          <p:nvPr/>
        </p:nvSpPr>
        <p:spPr>
          <a:xfrm>
            <a:off x="1948764" y="5425636"/>
            <a:ext cx="442484" cy="33696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3575305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3025">
          <p15:clr>
            <a:srgbClr val="FBAE40"/>
          </p15:clr>
        </p15:guide>
        <p15:guide id="4" pos="47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97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57400"/>
            <a:ext cx="6172201" cy="389382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2" indent="0">
              <a:buNone/>
              <a:defRPr sz="3733"/>
            </a:lvl2pPr>
            <a:lvl3pPr marL="1219163" indent="0">
              <a:buNone/>
              <a:defRPr sz="3200"/>
            </a:lvl3pPr>
            <a:lvl4pPr marL="1828744" indent="0">
              <a:buNone/>
              <a:defRPr sz="2667"/>
            </a:lvl4pPr>
            <a:lvl5pPr marL="2438324" indent="0">
              <a:buNone/>
              <a:defRPr sz="2667"/>
            </a:lvl5pPr>
            <a:lvl6pPr marL="3047906" indent="0">
              <a:buNone/>
              <a:defRPr sz="2667"/>
            </a:lvl6pPr>
            <a:lvl7pPr marL="3657487" indent="0">
              <a:buNone/>
              <a:defRPr sz="2667"/>
            </a:lvl7pPr>
            <a:lvl8pPr marL="4267069" indent="0">
              <a:buNone/>
              <a:defRPr sz="2667"/>
            </a:lvl8pPr>
            <a:lvl9pPr marL="4876650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93820"/>
          </a:xfrm>
        </p:spPr>
        <p:txBody>
          <a:bodyPr/>
          <a:lstStyle>
            <a:lvl1pPr marL="0" indent="0">
              <a:buNone/>
              <a:defRPr sz="2133"/>
            </a:lvl1pPr>
            <a:lvl2pPr marL="609582" indent="0">
              <a:buNone/>
              <a:defRPr sz="1867"/>
            </a:lvl2pPr>
            <a:lvl3pPr marL="1219163" indent="0">
              <a:buNone/>
              <a:defRPr sz="1600"/>
            </a:lvl3pPr>
            <a:lvl4pPr marL="1828744" indent="0">
              <a:buNone/>
              <a:defRPr sz="1333"/>
            </a:lvl4pPr>
            <a:lvl5pPr marL="2438324" indent="0">
              <a:buNone/>
              <a:defRPr sz="1333"/>
            </a:lvl5pPr>
            <a:lvl6pPr marL="3047906" indent="0">
              <a:buNone/>
              <a:defRPr sz="1333"/>
            </a:lvl6pPr>
            <a:lvl7pPr marL="3657487" indent="0">
              <a:buNone/>
              <a:defRPr sz="1333"/>
            </a:lvl7pPr>
            <a:lvl8pPr marL="4267069" indent="0">
              <a:buNone/>
              <a:defRPr sz="1333"/>
            </a:lvl8pPr>
            <a:lvl9pPr marL="4876650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6574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8201" y="353963"/>
            <a:ext cx="10515600" cy="52445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2533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1800">
          <p15:clr>
            <a:srgbClr val="FBAE40"/>
          </p15:clr>
        </p15:guide>
        <p15:guide id="4" pos="354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Constantly Curiou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76803" y="5082860"/>
            <a:ext cx="6867524" cy="1217929"/>
          </a:xfrm>
        </p:spPr>
        <p:txBody>
          <a:bodyPr anchor="t" anchorCtr="0">
            <a:noAutofit/>
          </a:bodyPr>
          <a:lstStyle>
            <a:lvl1pPr algn="l">
              <a:defRPr sz="4667" b="1" baseline="0">
                <a:solidFill>
                  <a:schemeClr val="bg1"/>
                </a:solidFill>
                <a:latin typeface="Calibri" charset="0"/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1226851" y="3495825"/>
            <a:ext cx="3321702" cy="351400"/>
          </a:xfrm>
        </p:spPr>
        <p:txBody>
          <a:bodyPr>
            <a:normAutofit/>
          </a:bodyPr>
          <a:lstStyle>
            <a:lvl1pPr marL="0" indent="0">
              <a:buNone/>
              <a:defRPr sz="18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226850" y="3734975"/>
            <a:ext cx="3321701" cy="351400"/>
          </a:xfrm>
        </p:spPr>
        <p:txBody>
          <a:bodyPr>
            <a:normAutofit/>
          </a:bodyPr>
          <a:lstStyle>
            <a:lvl1pPr marL="0" indent="0">
              <a:buNone/>
              <a:defRPr sz="1867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226850" y="3974418"/>
            <a:ext cx="3321701" cy="351400"/>
          </a:xfrm>
        </p:spPr>
        <p:txBody>
          <a:bodyPr>
            <a:normAutofit/>
          </a:bodyPr>
          <a:lstStyle>
            <a:lvl1pPr marL="0" indent="0">
              <a:buNone/>
              <a:defRPr sz="1867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546705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8">
          <p15:clr>
            <a:srgbClr val="FBAE40"/>
          </p15:clr>
        </p15:guide>
        <p15:guide id="2" pos="782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627200" y="1524000"/>
            <a:ext cx="8788000" cy="2225040"/>
          </a:xfrm>
        </p:spPr>
        <p:txBody>
          <a:bodyPr lIns="36000" anchor="b">
            <a:normAutofit/>
          </a:bodyPr>
          <a:lstStyle>
            <a:lvl1pPr algn="l">
              <a:defRPr lang="en-US" sz="5169" b="1" cap="none" baseline="0" dirty="0">
                <a:ln w="5000" cmpd="sng">
                  <a:solidFill>
                    <a:schemeClr val="tx2">
                      <a:alpha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/>
                <a:latin typeface="+mj-lt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627200" y="3749040"/>
            <a:ext cx="8788000" cy="746760"/>
          </a:xfrm>
        </p:spPr>
        <p:txBody>
          <a:bodyPr lIns="72000" tIns="0" rIns="72000" bIns="0">
            <a:normAutofit/>
          </a:bodyPr>
          <a:lstStyle>
            <a:lvl1pPr marL="0" indent="0" algn="l">
              <a:buNone/>
              <a:defRPr sz="2585">
                <a:ln w="1270" cmpd="sng">
                  <a:solidFill>
                    <a:schemeClr val="tx2">
                      <a:alpha val="40000"/>
                    </a:schemeClr>
                  </a:solidFill>
                  <a:prstDash val="solid"/>
                </a:ln>
                <a:solidFill>
                  <a:schemeClr val="bg1"/>
                </a:solidFill>
                <a:effectLst/>
              </a:defRPr>
            </a:lvl1pPr>
            <a:lvl2pPr marL="589440" indent="0" algn="ctr">
              <a:buNone/>
            </a:lvl2pPr>
            <a:lvl3pPr marL="1178880" indent="0" algn="ctr">
              <a:buNone/>
            </a:lvl3pPr>
            <a:lvl4pPr marL="1768320" indent="0" algn="ctr">
              <a:buNone/>
            </a:lvl4pPr>
            <a:lvl5pPr marL="2357759" indent="0" algn="ctr">
              <a:buNone/>
            </a:lvl5pPr>
            <a:lvl6pPr marL="2947199" indent="0" algn="ctr">
              <a:buNone/>
            </a:lvl6pPr>
            <a:lvl7pPr marL="3536639" indent="0" algn="ctr">
              <a:buNone/>
            </a:lvl7pPr>
            <a:lvl8pPr marL="4126079" indent="0" algn="ctr">
              <a:buNone/>
            </a:lvl8pPr>
            <a:lvl9pPr marL="4715519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6" name="Content Placeholder 35"/>
          <p:cNvSpPr>
            <a:spLocks noGrp="1"/>
          </p:cNvSpPr>
          <p:nvPr>
            <p:ph sz="quarter" idx="13"/>
          </p:nvPr>
        </p:nvSpPr>
        <p:spPr>
          <a:xfrm>
            <a:off x="1627201" y="4800600"/>
            <a:ext cx="8788400" cy="1219200"/>
          </a:xfrm>
        </p:spPr>
        <p:txBody>
          <a:bodyPr lIns="36000" rIns="36000">
            <a:noAutofit/>
          </a:bodyPr>
          <a:lstStyle>
            <a:lvl1pPr marL="0" indent="0">
              <a:buFontTx/>
              <a:buNone/>
              <a:defRPr sz="2585" baseline="0">
                <a:solidFill>
                  <a:schemeClr val="tx2"/>
                </a:solidFill>
              </a:defRPr>
            </a:lvl1pPr>
            <a:lvl2pPr marL="664632" indent="-562722">
              <a:buNone/>
              <a:defRPr sz="2215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4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5CD4940-95B6-F849-8741-A2C3756A2029}" type="datetime1">
              <a:rPr lang="en-GB" smtClean="0"/>
              <a:pPr>
                <a:defRPr/>
              </a:pPr>
              <a:t>23/01/2022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948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The_Warwick_Uni_black.em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23967" y="6245231"/>
            <a:ext cx="1940985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wbs_tab-logo_cmyk.em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61981"/>
            <a:ext cx="1219200" cy="140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627200" y="1524000"/>
            <a:ext cx="8788000" cy="2225040"/>
          </a:xfrm>
        </p:spPr>
        <p:txBody>
          <a:bodyPr lIns="36000" anchor="b">
            <a:normAutofit/>
          </a:bodyPr>
          <a:lstStyle>
            <a:lvl1pPr algn="l">
              <a:defRPr lang="en-US" sz="4200" b="1" cap="none" baseline="0" dirty="0">
                <a:ln w="5000" cmpd="sng">
                  <a:solidFill>
                    <a:schemeClr val="tx2">
                      <a:alpha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/>
                <a:latin typeface="+mj-lt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627200" y="3749040"/>
            <a:ext cx="8788000" cy="746760"/>
          </a:xfrm>
        </p:spPr>
        <p:txBody>
          <a:bodyPr lIns="72000" tIns="0" rIns="72000" bIns="0">
            <a:normAutofit/>
          </a:bodyPr>
          <a:lstStyle>
            <a:lvl1pPr marL="0" indent="0" algn="l">
              <a:buNone/>
              <a:defRPr sz="2100">
                <a:ln w="1270" cmpd="sng">
                  <a:solidFill>
                    <a:schemeClr val="tx2">
                      <a:alpha val="40000"/>
                    </a:schemeClr>
                  </a:solidFill>
                  <a:prstDash val="solid"/>
                </a:ln>
                <a:solidFill>
                  <a:schemeClr val="bg1"/>
                </a:solidFill>
                <a:effectLst/>
              </a:defRPr>
            </a:lvl1pPr>
            <a:lvl2pPr marL="478908" indent="0" algn="ctr">
              <a:buNone/>
            </a:lvl2pPr>
            <a:lvl3pPr marL="957816" indent="0" algn="ctr">
              <a:buNone/>
            </a:lvl3pPr>
            <a:lvl4pPr marL="1436724" indent="0" algn="ctr">
              <a:buNone/>
            </a:lvl4pPr>
            <a:lvl5pPr marL="1915631" indent="0" algn="ctr">
              <a:buNone/>
            </a:lvl5pPr>
            <a:lvl6pPr marL="2394539" indent="0" algn="ctr">
              <a:buNone/>
            </a:lvl6pPr>
            <a:lvl7pPr marL="2873447" indent="0" algn="ctr">
              <a:buNone/>
            </a:lvl7pPr>
            <a:lvl8pPr marL="3352355" indent="0" algn="ctr">
              <a:buNone/>
            </a:lvl8pPr>
            <a:lvl9pPr marL="3831263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6" name="Content Placeholder 35"/>
          <p:cNvSpPr>
            <a:spLocks noGrp="1"/>
          </p:cNvSpPr>
          <p:nvPr>
            <p:ph sz="quarter" idx="13"/>
          </p:nvPr>
        </p:nvSpPr>
        <p:spPr>
          <a:xfrm>
            <a:off x="1627201" y="4800600"/>
            <a:ext cx="8788400" cy="1219200"/>
          </a:xfrm>
        </p:spPr>
        <p:txBody>
          <a:bodyPr lIns="36000" rIns="36000">
            <a:noAutofit/>
          </a:bodyPr>
          <a:lstStyle>
            <a:lvl1pPr marL="0" indent="0">
              <a:buFontTx/>
              <a:buNone/>
              <a:defRPr sz="2100" baseline="0">
                <a:solidFill>
                  <a:schemeClr val="tx2"/>
                </a:solidFill>
              </a:defRPr>
            </a:lvl1pPr>
            <a:lvl2pPr marL="540000" indent="-457200"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4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5CD4940-95B6-F849-8741-A2C3756A2029}" type="datetime1">
              <a:rPr lang="en-GB" smtClean="0"/>
              <a:pPr>
                <a:defRPr/>
              </a:pPr>
              <a:t>23/01/2022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033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1019692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buFont typeface="Wingdings 2" charset="2"/>
              <a:buChar char=""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93DF43E5-76BC-754F-A4D7-AB5A1359C712}" type="datetime1">
              <a:rPr lang="en-GB" smtClean="0"/>
              <a:pPr>
                <a:defRPr/>
              </a:pPr>
              <a:t>23/01/2022</a:t>
            </a:fld>
            <a:endParaRPr lang="en-GB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DF9D8-12EC-0046-93E0-88EA8E5808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597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bs_tab-logo_cmyk.em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1981"/>
            <a:ext cx="1219200" cy="140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1524000"/>
            <a:ext cx="8839200" cy="2224800"/>
          </a:xfrm>
        </p:spPr>
        <p:txBody>
          <a:bodyPr tIns="0" bIns="0" anchor="b">
            <a:normAutofit/>
          </a:bodyPr>
          <a:lstStyle>
            <a:lvl1pPr algn="l">
              <a:buNone/>
              <a:defRPr sz="3400" b="1" cap="none" baseline="0">
                <a:ln w="5000" cmpd="sng">
                  <a:noFill/>
                  <a:prstDash val="solid"/>
                </a:ln>
                <a:solidFill>
                  <a:srgbClr val="0039A6"/>
                </a:solidFill>
                <a:effectLst/>
                <a:latin typeface="+mj-lt"/>
                <a:cs typeface="Franklin Gothic Book (Headings)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3748800"/>
            <a:ext cx="8839200" cy="745200"/>
          </a:xfrm>
        </p:spPr>
        <p:txBody>
          <a:bodyPr lIns="72000" tIns="0" rIns="72000" bIns="0"/>
          <a:lstStyle>
            <a:lvl1pPr marL="0" indent="0" algn="l">
              <a:buNone/>
              <a:defRPr sz="2100">
                <a:ln>
                  <a:noFill/>
                </a:ln>
                <a:solidFill>
                  <a:srgbClr val="0039A6"/>
                </a:solidFill>
                <a:effectLst/>
              </a:defRPr>
            </a:lvl1pPr>
            <a:lvl2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18A72FE-4B69-0A4C-9A4A-FD7843F96741}" type="datetime1">
              <a:rPr lang="en-GB" smtClean="0"/>
              <a:pPr>
                <a:defRPr/>
              </a:pPr>
              <a:t>23/01/2022</a:t>
            </a:fld>
            <a:endParaRPr lang="en-GB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3BFEA-E02D-2D44-A815-B95FA61F8F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43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1019692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3" y="1600206"/>
            <a:ext cx="5387817" cy="4525963"/>
          </a:xfrm>
        </p:spPr>
        <p:txBody>
          <a:bodyPr/>
          <a:lstStyle>
            <a:lvl1pPr>
              <a:buClrTx/>
              <a:defRPr sz="2700"/>
            </a:lvl1pPr>
            <a:lvl2pPr>
              <a:buClrTx/>
              <a:defRPr sz="2300"/>
            </a:lvl2pPr>
            <a:lvl3pPr>
              <a:buClrTx/>
              <a:defRPr sz="2100"/>
            </a:lvl3pPr>
            <a:lvl4pPr>
              <a:buClrTx/>
              <a:defRPr sz="1900"/>
            </a:lvl4pPr>
            <a:lvl5pPr>
              <a:buClrTx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1476" y="1600206"/>
            <a:ext cx="5387817" cy="4525963"/>
          </a:xfrm>
        </p:spPr>
        <p:txBody>
          <a:bodyPr/>
          <a:lstStyle>
            <a:lvl1pPr>
              <a:buClrTx/>
              <a:defRPr sz="2700"/>
            </a:lvl1pPr>
            <a:lvl2pPr>
              <a:buClrTx/>
              <a:defRPr sz="2300"/>
            </a:lvl2pPr>
            <a:lvl3pPr>
              <a:buClrTx/>
              <a:defRPr sz="2100"/>
            </a:lvl3pPr>
            <a:lvl4pPr>
              <a:buClrTx/>
              <a:defRPr sz="1900"/>
            </a:lvl4pPr>
            <a:lvl5pPr>
              <a:buClrTx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13DB443-FD47-F341-9DCE-0BFF71A098CD}" type="datetime1">
              <a:rPr lang="en-GB" smtClean="0"/>
              <a:pPr>
                <a:defRPr/>
              </a:pPr>
              <a:t>23/01/2022</a:t>
            </a:fld>
            <a:endParaRPr lang="en-GB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D8E44-80E7-3C49-BE08-E0927A5768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370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685800"/>
          </a:xfrm>
        </p:spPr>
        <p:txBody>
          <a:bodyPr/>
          <a:lstStyle>
            <a:lvl1pPr marL="0" indent="0">
              <a:buNone/>
              <a:defRPr sz="2500" b="1">
                <a:ln>
                  <a:noFill/>
                </a:ln>
                <a:solidFill>
                  <a:srgbClr val="0039A6"/>
                </a:solidFill>
              </a:defRPr>
            </a:lvl1pPr>
            <a:lvl2pPr>
              <a:buNone/>
              <a:defRPr sz="2100" b="1"/>
            </a:lvl2pPr>
            <a:lvl3pPr>
              <a:buNone/>
              <a:defRPr sz="19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1" y="5486400"/>
            <a:ext cx="5389034" cy="685800"/>
          </a:xfrm>
        </p:spPr>
        <p:txBody>
          <a:bodyPr/>
          <a:lstStyle>
            <a:lvl1pPr marL="0" indent="0">
              <a:buNone/>
              <a:defRPr sz="2500" b="1">
                <a:ln>
                  <a:noFill/>
                </a:ln>
                <a:solidFill>
                  <a:srgbClr val="0039A6"/>
                </a:solidFill>
              </a:defRPr>
            </a:lvl1pPr>
            <a:lvl2pPr>
              <a:buNone/>
              <a:defRPr sz="2100" b="1"/>
            </a:lvl2pPr>
            <a:lvl3pPr>
              <a:buNone/>
              <a:defRPr sz="19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3"/>
            <a:ext cx="5386917" cy="3941763"/>
          </a:xfrm>
        </p:spPr>
        <p:txBody>
          <a:bodyPr/>
          <a:lstStyle>
            <a:lvl1pPr>
              <a:buClrTx/>
              <a:defRPr sz="2500"/>
            </a:lvl1pPr>
            <a:lvl2pPr>
              <a:buClrTx/>
              <a:defRPr sz="2100"/>
            </a:lvl2pPr>
            <a:lvl3pPr>
              <a:buClrTx/>
              <a:defRPr sz="1900"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1" y="1516913"/>
            <a:ext cx="5389034" cy="3941763"/>
          </a:xfrm>
        </p:spPr>
        <p:txBody>
          <a:bodyPr/>
          <a:lstStyle>
            <a:lvl1pPr>
              <a:buClrTx/>
              <a:defRPr sz="2500"/>
            </a:lvl1pPr>
            <a:lvl2pPr>
              <a:buClrTx/>
              <a:defRPr sz="2100"/>
            </a:lvl2pPr>
            <a:lvl3pPr>
              <a:buClrTx/>
              <a:defRPr sz="1900"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1005E6B5-D462-2A45-BCBD-1A21E996354A}" type="datetime1">
              <a:rPr lang="en-GB" smtClean="0"/>
              <a:pPr>
                <a:defRPr/>
              </a:pPr>
              <a:t>23/01/2022</a:t>
            </a:fld>
            <a:endParaRPr lang="en-GB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E3CB9E-396F-F540-9D8C-245D415814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250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11019692" cy="1143000"/>
          </a:xfrm>
        </p:spPr>
        <p:txBody>
          <a:bodyPr/>
          <a:lstStyle>
            <a:lvl1pPr algn="l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6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191CD536-F5BC-974C-B4C3-CF42F31E3F6F}" type="datetime1">
              <a:rPr lang="en-GB" smtClean="0"/>
              <a:pPr>
                <a:defRPr/>
              </a:pPr>
              <a:t>23/01/2022</a:t>
            </a:fld>
            <a:endParaRPr lang="en-GB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C2BE8-53DD-334A-BFD4-3A3FBD7B1E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556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B1010C-DCF0-7740-B1AF-3DB7CDD5EE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650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23392" y="5733256"/>
            <a:ext cx="11019692" cy="541784"/>
          </a:xfrm>
        </p:spPr>
        <p:txBody>
          <a:bodyPr lIns="47891" tIns="0" rIns="47891" bIns="0" anchor="b"/>
          <a:lstStyle>
            <a:lvl1pPr marL="0" indent="0" algn="l">
              <a:buNone/>
              <a:defRPr sz="1500">
                <a:solidFill>
                  <a:schemeClr val="bg2"/>
                </a:solidFill>
              </a:defRPr>
            </a:lvl1pPr>
            <a:lvl2pPr>
              <a:buNone/>
              <a:defRPr sz="13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1019692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4" y="1600201"/>
            <a:ext cx="11019366" cy="3989040"/>
          </a:xfrm>
        </p:spPr>
        <p:txBody>
          <a:bodyPr/>
          <a:lstStyle>
            <a:lvl1pPr>
              <a:buClrTx/>
              <a:buFont typeface="Wingdings 2" charset="2"/>
              <a:buChar char=""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D7C7555-D9CD-9744-81A8-2AC7654CD708}" type="datetime1">
              <a:rPr lang="en-GB" smtClean="0"/>
              <a:pPr>
                <a:defRPr/>
              </a:pPr>
              <a:t>23/01/2022</a:t>
            </a:fld>
            <a:endParaRPr lang="en-GB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A13AD-2B93-9F43-9708-CD20C1D43A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837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7" y="1705710"/>
            <a:ext cx="4071824" cy="1253808"/>
          </a:xfrm>
        </p:spPr>
        <p:txBody>
          <a:bodyPr anchor="b"/>
          <a:lstStyle>
            <a:lvl1pPr algn="l">
              <a:buNone/>
              <a:defRPr sz="2300" b="1">
                <a:ln>
                  <a:noFill/>
                </a:ln>
                <a:solidFill>
                  <a:srgbClr val="0039A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2" cy="2663482"/>
          </a:xfrm>
        </p:spPr>
        <p:txBody>
          <a:bodyPr lIns="47891" rIns="47891"/>
          <a:lstStyle>
            <a:lvl1pPr marL="0" indent="0">
              <a:buFontTx/>
              <a:buNone/>
              <a:defRPr sz="1300"/>
            </a:lvl1pPr>
            <a:lvl2pPr>
              <a:buFontTx/>
              <a:buNone/>
              <a:defRPr sz="1300"/>
            </a:lvl2pPr>
            <a:lvl3pPr>
              <a:buFontTx/>
              <a:buNone/>
              <a:defRPr sz="1000"/>
            </a:lvl3pPr>
            <a:lvl4pPr>
              <a:buFontTx/>
              <a:buNone/>
              <a:defRPr sz="1000"/>
            </a:lvl4pPr>
            <a:lvl5pPr>
              <a:buFontTx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8000" y="457208"/>
            <a:ext cx="6502400" cy="5205047"/>
          </a:xfrm>
        </p:spPr>
        <p:txBody>
          <a:bodyPr/>
          <a:lstStyle>
            <a:lvl1pPr marL="0" indent="0">
              <a:buNone/>
              <a:defRPr sz="3400"/>
            </a:lvl1pPr>
            <a:lvl2pPr marL="478908" indent="0">
              <a:buNone/>
              <a:defRPr sz="2900"/>
            </a:lvl2pPr>
            <a:lvl3pPr marL="957816" indent="0">
              <a:buNone/>
              <a:defRPr sz="2500"/>
            </a:lvl3pPr>
            <a:lvl4pPr marL="1436724" indent="0">
              <a:buNone/>
              <a:defRPr sz="2100"/>
            </a:lvl4pPr>
            <a:lvl5pPr marL="1915631" indent="0">
              <a:buNone/>
              <a:defRPr sz="2100"/>
            </a:lvl5pPr>
            <a:lvl6pPr marL="2394539" indent="0">
              <a:buNone/>
              <a:defRPr sz="2100"/>
            </a:lvl6pPr>
            <a:lvl7pPr marL="2873447" indent="0">
              <a:buNone/>
              <a:defRPr sz="2100"/>
            </a:lvl7pPr>
            <a:lvl8pPr marL="3352355" indent="0">
              <a:buNone/>
              <a:defRPr sz="2100"/>
            </a:lvl8pPr>
            <a:lvl9pPr marL="3831263" indent="0">
              <a:buNone/>
              <a:defRPr sz="21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73622144-8496-8C42-AA51-0C55F32B73C3}" type="datetime1">
              <a:rPr lang="en-GB" smtClean="0"/>
              <a:pPr>
                <a:defRPr/>
              </a:pPr>
              <a:t>23/01/2022</a:t>
            </a:fld>
            <a:endParaRPr lang="en-GB"/>
          </a:p>
        </p:txBody>
      </p:sp>
      <p:sp>
        <p:nvSpPr>
          <p:cNvPr id="6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8F619-0D8A-0A49-BCA5-8A17AF387D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3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Game Changer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76803" y="5082860"/>
            <a:ext cx="6867524" cy="1217929"/>
          </a:xfrm>
        </p:spPr>
        <p:txBody>
          <a:bodyPr anchor="t" anchorCtr="0">
            <a:noAutofit/>
          </a:bodyPr>
          <a:lstStyle>
            <a:lvl1pPr algn="l">
              <a:defRPr sz="4667" b="1" baseline="0">
                <a:solidFill>
                  <a:schemeClr val="bg1"/>
                </a:solidFill>
                <a:latin typeface="Calibri" charset="0"/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1226851" y="3495825"/>
            <a:ext cx="3321702" cy="351400"/>
          </a:xfrm>
        </p:spPr>
        <p:txBody>
          <a:bodyPr>
            <a:normAutofit/>
          </a:bodyPr>
          <a:lstStyle>
            <a:lvl1pPr marL="0" indent="0">
              <a:buNone/>
              <a:defRPr sz="18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226850" y="3734975"/>
            <a:ext cx="3321701" cy="351400"/>
          </a:xfrm>
        </p:spPr>
        <p:txBody>
          <a:bodyPr>
            <a:normAutofit/>
          </a:bodyPr>
          <a:lstStyle>
            <a:lvl1pPr marL="0" indent="0">
              <a:buNone/>
              <a:defRPr sz="1867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226850" y="3974418"/>
            <a:ext cx="3321701" cy="351400"/>
          </a:xfrm>
        </p:spPr>
        <p:txBody>
          <a:bodyPr>
            <a:normAutofit/>
          </a:bodyPr>
          <a:lstStyle>
            <a:lvl1pPr marL="0" indent="0">
              <a:buNone/>
              <a:defRPr sz="1867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0362604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8">
          <p15:clr>
            <a:srgbClr val="FBAE40"/>
          </p15:clr>
        </p15:guide>
        <p15:guide id="2" pos="782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7791667A-D524-CD43-9381-F06E1CD35128}" type="datetime1">
              <a:rPr lang="en-GB" smtClean="0"/>
              <a:pPr>
                <a:defRPr/>
              </a:pPr>
              <a:t>23/01/2022</a:t>
            </a:fld>
            <a:endParaRPr lang="en-GB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D80AE-28FC-8148-9B5C-3D3456D955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798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6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6"/>
            <a:ext cx="8026400" cy="5851525"/>
          </a:xfrm>
        </p:spPr>
        <p:txBody>
          <a:bodyPr vert="eaVert"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9791BB87-4378-F74D-B073-27385B6EE3CA}" type="datetime1">
              <a:rPr lang="en-GB" smtClean="0"/>
              <a:pPr>
                <a:defRPr/>
              </a:pPr>
              <a:t>23/01/2022</a:t>
            </a:fld>
            <a:endParaRPr lang="en-GB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757A4-53FD-874A-9E46-28A4DC3646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013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61975"/>
            <a:ext cx="10972800" cy="850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276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276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085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25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Global Citizen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76803" y="5082860"/>
            <a:ext cx="6867524" cy="1217929"/>
          </a:xfrm>
        </p:spPr>
        <p:txBody>
          <a:bodyPr anchor="t" anchorCtr="0">
            <a:noAutofit/>
          </a:bodyPr>
          <a:lstStyle>
            <a:lvl1pPr algn="l">
              <a:defRPr sz="4667" b="1" baseline="0">
                <a:solidFill>
                  <a:schemeClr val="bg1"/>
                </a:solidFill>
                <a:latin typeface="Calibri" charset="0"/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1226851" y="3495825"/>
            <a:ext cx="3321702" cy="351400"/>
          </a:xfrm>
        </p:spPr>
        <p:txBody>
          <a:bodyPr>
            <a:normAutofit/>
          </a:bodyPr>
          <a:lstStyle>
            <a:lvl1pPr marL="0" indent="0">
              <a:buNone/>
              <a:defRPr sz="18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226850" y="3734975"/>
            <a:ext cx="3321701" cy="351400"/>
          </a:xfrm>
        </p:spPr>
        <p:txBody>
          <a:bodyPr>
            <a:normAutofit/>
          </a:bodyPr>
          <a:lstStyle>
            <a:lvl1pPr marL="0" indent="0">
              <a:buNone/>
              <a:defRPr sz="1867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226850" y="3974418"/>
            <a:ext cx="3321701" cy="351400"/>
          </a:xfrm>
        </p:spPr>
        <p:txBody>
          <a:bodyPr>
            <a:normAutofit/>
          </a:bodyPr>
          <a:lstStyle>
            <a:lvl1pPr marL="0" indent="0">
              <a:buNone/>
              <a:defRPr sz="1867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156632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8">
          <p15:clr>
            <a:srgbClr val="FBAE40"/>
          </p15:clr>
        </p15:guide>
        <p15:guide id="2" pos="78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Intellectually Restles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76803" y="5082860"/>
            <a:ext cx="6867524" cy="1217929"/>
          </a:xfrm>
        </p:spPr>
        <p:txBody>
          <a:bodyPr anchor="t" anchorCtr="0">
            <a:noAutofit/>
          </a:bodyPr>
          <a:lstStyle>
            <a:lvl1pPr algn="l">
              <a:defRPr sz="4667" b="1" baseline="0">
                <a:solidFill>
                  <a:schemeClr val="bg1"/>
                </a:solidFill>
                <a:latin typeface="Calibri" charset="0"/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1226851" y="3495825"/>
            <a:ext cx="3321702" cy="351400"/>
          </a:xfrm>
        </p:spPr>
        <p:txBody>
          <a:bodyPr>
            <a:normAutofit/>
          </a:bodyPr>
          <a:lstStyle>
            <a:lvl1pPr marL="0" indent="0">
              <a:buNone/>
              <a:defRPr sz="18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226850" y="3734975"/>
            <a:ext cx="3321701" cy="351400"/>
          </a:xfrm>
        </p:spPr>
        <p:txBody>
          <a:bodyPr>
            <a:normAutofit/>
          </a:bodyPr>
          <a:lstStyle>
            <a:lvl1pPr marL="0" indent="0">
              <a:buNone/>
              <a:defRPr sz="1867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226850" y="3974418"/>
            <a:ext cx="3321701" cy="351400"/>
          </a:xfrm>
        </p:spPr>
        <p:txBody>
          <a:bodyPr>
            <a:normAutofit/>
          </a:bodyPr>
          <a:lstStyle>
            <a:lvl1pPr marL="0" indent="0">
              <a:buNone/>
              <a:defRPr sz="1867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2848533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8">
          <p15:clr>
            <a:srgbClr val="FBAE40"/>
          </p15:clr>
        </p15:guide>
        <p15:guide id="2" pos="78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Open Minded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76803" y="5082860"/>
            <a:ext cx="6867524" cy="1217929"/>
          </a:xfrm>
        </p:spPr>
        <p:txBody>
          <a:bodyPr anchor="t" anchorCtr="0">
            <a:noAutofit/>
          </a:bodyPr>
          <a:lstStyle>
            <a:lvl1pPr algn="l">
              <a:defRPr sz="4667" b="1" baseline="0">
                <a:solidFill>
                  <a:schemeClr val="bg1"/>
                </a:solidFill>
                <a:latin typeface="Calibri" charset="0"/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1226851" y="3495825"/>
            <a:ext cx="3321702" cy="351400"/>
          </a:xfrm>
        </p:spPr>
        <p:txBody>
          <a:bodyPr>
            <a:normAutofit/>
          </a:bodyPr>
          <a:lstStyle>
            <a:lvl1pPr marL="0" indent="0">
              <a:buNone/>
              <a:defRPr sz="18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226850" y="3734975"/>
            <a:ext cx="3321701" cy="351400"/>
          </a:xfrm>
        </p:spPr>
        <p:txBody>
          <a:bodyPr>
            <a:normAutofit/>
          </a:bodyPr>
          <a:lstStyle>
            <a:lvl1pPr marL="0" indent="0">
              <a:buNone/>
              <a:defRPr sz="1867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226850" y="3974418"/>
            <a:ext cx="3321701" cy="351400"/>
          </a:xfrm>
        </p:spPr>
        <p:txBody>
          <a:bodyPr>
            <a:normAutofit/>
          </a:bodyPr>
          <a:lstStyle>
            <a:lvl1pPr marL="0" indent="0">
              <a:buNone/>
              <a:defRPr sz="1867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41026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8">
          <p15:clr>
            <a:srgbClr val="FBAE40"/>
          </p15:clr>
        </p15:guide>
        <p15:guide id="2" pos="78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roblem Solver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76803" y="5082860"/>
            <a:ext cx="6867524" cy="1217929"/>
          </a:xfrm>
        </p:spPr>
        <p:txBody>
          <a:bodyPr anchor="t" anchorCtr="0">
            <a:noAutofit/>
          </a:bodyPr>
          <a:lstStyle>
            <a:lvl1pPr algn="l">
              <a:defRPr sz="4667" b="1" baseline="0">
                <a:solidFill>
                  <a:schemeClr val="bg1"/>
                </a:solidFill>
                <a:latin typeface="Calibri" charset="0"/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1226851" y="3495825"/>
            <a:ext cx="3321702" cy="351400"/>
          </a:xfrm>
        </p:spPr>
        <p:txBody>
          <a:bodyPr>
            <a:normAutofit/>
          </a:bodyPr>
          <a:lstStyle>
            <a:lvl1pPr marL="0" indent="0">
              <a:buNone/>
              <a:defRPr sz="18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226850" y="3734975"/>
            <a:ext cx="3321701" cy="351400"/>
          </a:xfrm>
        </p:spPr>
        <p:txBody>
          <a:bodyPr>
            <a:normAutofit/>
          </a:bodyPr>
          <a:lstStyle>
            <a:lvl1pPr marL="0" indent="0">
              <a:buNone/>
              <a:defRPr sz="1867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226850" y="3974418"/>
            <a:ext cx="3321701" cy="351400"/>
          </a:xfrm>
        </p:spPr>
        <p:txBody>
          <a:bodyPr>
            <a:normAutofit/>
          </a:bodyPr>
          <a:lstStyle>
            <a:lvl1pPr marL="0" indent="0">
              <a:buNone/>
              <a:defRPr sz="1867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5187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8">
          <p15:clr>
            <a:srgbClr val="FBAE40"/>
          </p15:clr>
        </p15:guide>
        <p15:guide id="2" pos="78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orld Clas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76803" y="5082860"/>
            <a:ext cx="6867524" cy="1217929"/>
          </a:xfrm>
        </p:spPr>
        <p:txBody>
          <a:bodyPr anchor="t" anchorCtr="0">
            <a:noAutofit/>
          </a:bodyPr>
          <a:lstStyle>
            <a:lvl1pPr algn="l">
              <a:defRPr sz="4667" b="1" baseline="0">
                <a:solidFill>
                  <a:schemeClr val="bg1"/>
                </a:solidFill>
                <a:latin typeface="Calibri" charset="0"/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1226851" y="3495825"/>
            <a:ext cx="3321702" cy="351400"/>
          </a:xfrm>
        </p:spPr>
        <p:txBody>
          <a:bodyPr>
            <a:normAutofit/>
          </a:bodyPr>
          <a:lstStyle>
            <a:lvl1pPr marL="0" indent="0">
              <a:buNone/>
              <a:defRPr sz="18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226850" y="3734975"/>
            <a:ext cx="3321701" cy="351400"/>
          </a:xfrm>
        </p:spPr>
        <p:txBody>
          <a:bodyPr>
            <a:normAutofit/>
          </a:bodyPr>
          <a:lstStyle>
            <a:lvl1pPr marL="0" indent="0">
              <a:buNone/>
              <a:defRPr sz="1867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226850" y="3974418"/>
            <a:ext cx="3321701" cy="351400"/>
          </a:xfrm>
        </p:spPr>
        <p:txBody>
          <a:bodyPr>
            <a:normAutofit/>
          </a:bodyPr>
          <a:lstStyle>
            <a:lvl1pPr marL="0" indent="0">
              <a:buNone/>
              <a:defRPr sz="1867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450619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8">
          <p15:clr>
            <a:srgbClr val="FBAE40"/>
          </p15:clr>
        </p15:guide>
        <p15:guide id="2" pos="78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7"/>
            <a:ext cx="10515600" cy="4125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10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</p:sldLayoutIdLst>
  <p:txStyles>
    <p:titleStyle>
      <a:lvl1pPr algn="l" defTabSz="914395" rtl="0" eaLnBrk="1" latinLnBrk="0" hangingPunct="1">
        <a:lnSpc>
          <a:spcPct val="90000"/>
        </a:lnSpc>
        <a:spcBef>
          <a:spcPct val="0"/>
        </a:spcBef>
        <a:buNone/>
        <a:defRPr sz="4000" b="1" i="0" kern="1200" baseline="0">
          <a:solidFill>
            <a:schemeClr val="accent1">
              <a:lumMod val="50000"/>
            </a:schemeClr>
          </a:solidFill>
          <a:latin typeface="Calibri" charset="0"/>
          <a:ea typeface="+mj-ea"/>
          <a:cs typeface="+mj-cs"/>
        </a:defRPr>
      </a:lvl1pPr>
    </p:titleStyle>
    <p:bodyStyle>
      <a:lvl1pPr marL="228599" indent="-228599" algn="l" defTabSz="914395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6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3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0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8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6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4" algn="l" defTabSz="91439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2" algn="l" defTabSz="91439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3" y="274638"/>
            <a:ext cx="1101936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7891" tIns="47891" rIns="47891" bIns="478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3" y="1600204"/>
            <a:ext cx="1101936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7891" rIns="36000" bIns="478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502153" y="6551617"/>
            <a:ext cx="5149850" cy="212725"/>
          </a:xfrm>
          <a:prstGeom prst="rect">
            <a:avLst/>
          </a:prstGeom>
        </p:spPr>
        <p:txBody>
          <a:bodyPr vert="horz" lIns="0" tIns="0" rIns="0" bIns="0" anchor="t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058403" y="6551617"/>
            <a:ext cx="554566" cy="2127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7E848D"/>
                </a:solidFill>
                <a:latin typeface="Calibri" pitchFamily="35" charset="0"/>
              </a:defRPr>
            </a:lvl1pPr>
          </a:lstStyle>
          <a:p>
            <a:pPr>
              <a:defRPr/>
            </a:pPr>
            <a:fld id="{EDDE0DD9-2CBE-7646-BE99-05E437988F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2639484" y="6551617"/>
            <a:ext cx="1517649" cy="2127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 dirty="0">
                <a:solidFill>
                  <a:srgbClr val="7E848D"/>
                </a:solidFill>
                <a:latin typeface="+mn-lt"/>
                <a:ea typeface="Arial" pitchFamily="35" charset="0"/>
                <a:cs typeface="Arial" pitchFamily="3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21"/>
          <p:cNvSpPr txBox="1">
            <a:spLocks/>
          </p:cNvSpPr>
          <p:nvPr/>
        </p:nvSpPr>
        <p:spPr>
          <a:xfrm>
            <a:off x="670985" y="6551617"/>
            <a:ext cx="1828800" cy="212725"/>
          </a:xfrm>
          <a:prstGeom prst="rect">
            <a:avLst/>
          </a:prstGeom>
        </p:spPr>
        <p:txBody>
          <a:bodyPr lIns="0" tIns="0" rIns="0" bIns="0"/>
          <a:lstStyle/>
          <a:p>
            <a:pPr defTabSz="477838">
              <a:defRPr/>
            </a:pPr>
            <a:r>
              <a:rPr lang="en-US" sz="1000" dirty="0">
                <a:solidFill>
                  <a:srgbClr val="3662B5"/>
                </a:solidFill>
                <a:latin typeface="Calibri" pitchFamily="35" charset="0"/>
                <a:ea typeface="+mn-ea"/>
                <a:cs typeface="Arial" charset="0"/>
              </a:rPr>
              <a:t>Warwick Business School</a:t>
            </a:r>
          </a:p>
        </p:txBody>
      </p:sp>
    </p:spTree>
    <p:extLst>
      <p:ext uri="{BB962C8B-B14F-4D97-AF65-F5344CB8AC3E}">
        <p14:creationId xmlns:p14="http://schemas.microsoft.com/office/powerpoint/2010/main" val="2026316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 b="1" kern="1200">
          <a:solidFill>
            <a:srgbClr val="0039A6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39A6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39A6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39A6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39A6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78908" algn="l" rtl="0" eaLnBrk="1" fontAlgn="base" hangingPunct="1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57816" algn="l" rtl="0" eaLnBrk="1" fontAlgn="base" hangingPunct="1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436724" algn="l" rtl="0" eaLnBrk="1" fontAlgn="base" hangingPunct="1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915631" algn="l" rtl="0" eaLnBrk="1" fontAlgn="base" hangingPunct="1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432000" indent="-432000" algn="l" rtl="0" eaLnBrk="1" fontAlgn="base" hangingPunct="1">
        <a:spcBef>
          <a:spcPts val="600"/>
        </a:spcBef>
        <a:spcAft>
          <a:spcPts val="200"/>
        </a:spcAft>
        <a:buSzPct val="80000"/>
        <a:buFont typeface="Wingdings 2" pitchFamily="35" charset="2"/>
        <a:buChar char=""/>
        <a:defRPr sz="3100" kern="1200">
          <a:solidFill>
            <a:srgbClr val="404040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02000" indent="-285750" algn="l" rtl="0" eaLnBrk="1" fontAlgn="base" hangingPunct="1">
        <a:spcBef>
          <a:spcPct val="20000"/>
        </a:spcBef>
        <a:spcAft>
          <a:spcPct val="0"/>
        </a:spcAft>
        <a:buSzPct val="90000"/>
        <a:buFont typeface="Wingdings 2" pitchFamily="35" charset="2"/>
        <a:buChar char=""/>
        <a:defRPr sz="2700" kern="1200">
          <a:solidFill>
            <a:srgbClr val="404040"/>
          </a:solidFill>
          <a:latin typeface="+mn-lt"/>
          <a:ea typeface="ＭＳ Ｐゴシック" pitchFamily="-112" charset="-128"/>
          <a:cs typeface="+mn-cs"/>
        </a:defRPr>
      </a:lvl2pPr>
      <a:lvl3pPr marL="950400" indent="-266700" algn="l" rtl="0" eaLnBrk="1" fontAlgn="base" hangingPunct="1">
        <a:spcBef>
          <a:spcPct val="20000"/>
        </a:spcBef>
        <a:spcAft>
          <a:spcPct val="0"/>
        </a:spcAft>
        <a:buSzPct val="85000"/>
        <a:buFont typeface="Arial" pitchFamily="35" charset="0"/>
        <a:buChar char="○"/>
        <a:defRPr sz="2500" kern="1200">
          <a:solidFill>
            <a:srgbClr val="404040"/>
          </a:solidFill>
          <a:latin typeface="+mn-lt"/>
          <a:ea typeface="ＭＳ Ｐゴシック" pitchFamily="-112" charset="-128"/>
          <a:cs typeface="+mn-cs"/>
        </a:defRPr>
      </a:lvl3pPr>
      <a:lvl4pPr marL="1195200" indent="-247650" algn="l" rtl="0" eaLnBrk="1" fontAlgn="base" hangingPunct="1">
        <a:spcBef>
          <a:spcPct val="20000"/>
        </a:spcBef>
        <a:spcAft>
          <a:spcPct val="0"/>
        </a:spcAft>
        <a:buSzPct val="90000"/>
        <a:buFont typeface="Wingdings 2" pitchFamily="35" charset="2"/>
        <a:buChar char=""/>
        <a:defRPr sz="2100" kern="1200">
          <a:solidFill>
            <a:srgbClr val="404040"/>
          </a:solidFill>
          <a:latin typeface="+mn-lt"/>
          <a:ea typeface="ＭＳ Ｐゴシック" pitchFamily="-112" charset="-128"/>
          <a:cs typeface="+mn-cs"/>
        </a:defRPr>
      </a:lvl4pPr>
      <a:lvl5pPr marL="1440000" indent="-190500" algn="l" rtl="0" eaLnBrk="1" fontAlgn="base" hangingPunct="1">
        <a:spcBef>
          <a:spcPct val="20000"/>
        </a:spcBef>
        <a:spcAft>
          <a:spcPct val="0"/>
        </a:spcAft>
        <a:buSzPct val="100000"/>
        <a:buFont typeface="Arial" pitchFamily="35" charset="0"/>
        <a:buChar char="-"/>
        <a:defRPr sz="2100" kern="1200">
          <a:solidFill>
            <a:srgbClr val="404040"/>
          </a:solidFill>
          <a:latin typeface="+mn-lt"/>
          <a:ea typeface="ＭＳ Ｐゴシック" pitchFamily="-112" charset="-128"/>
          <a:cs typeface="+mn-cs"/>
        </a:defRPr>
      </a:lvl5pPr>
      <a:lvl6pPr marL="1781538" indent="-191563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1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11413" indent="-191563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9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41288" indent="-191563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42430" indent="-191563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4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5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6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24476" y="4019376"/>
            <a:ext cx="6867524" cy="1498990"/>
          </a:xfrm>
          <a:noFill/>
        </p:spPr>
        <p:txBody>
          <a:bodyPr anchor="ctr"/>
          <a:lstStyle/>
          <a:p>
            <a:pPr defTabSz="562722"/>
            <a:r>
              <a:rPr lang="en-US" altLang="zh-CN" sz="4431" dirty="0">
                <a:latin typeface="+mn-lt"/>
                <a:ea typeface="+mn-ea"/>
                <a:cs typeface="+mn-cs"/>
              </a:rPr>
              <a:t>Programming for Data Analytics</a:t>
            </a:r>
            <a:endParaRPr lang="en-GB" sz="4431" dirty="0">
              <a:latin typeface="+mn-lt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6165F3-1276-4FCD-9A05-1979065037B5}"/>
              </a:ext>
            </a:extLst>
          </p:cNvPr>
          <p:cNvSpPr txBox="1">
            <a:spLocks/>
          </p:cNvSpPr>
          <p:nvPr/>
        </p:nvSpPr>
        <p:spPr>
          <a:xfrm>
            <a:off x="5375920" y="5540548"/>
            <a:ext cx="5472608" cy="1263666"/>
          </a:xfrm>
          <a:prstGeom prst="rect">
            <a:avLst/>
          </a:prstGeom>
          <a:noFill/>
          <a:ln w="57150" cmpd="sng">
            <a:noFill/>
          </a:ln>
        </p:spPr>
        <p:txBody>
          <a:bodyPr vert="horz" lIns="112542" tIns="56271" rIns="112542" bIns="56271" rtlCol="0" anchor="t" anchorCtr="0">
            <a:noAutofit/>
          </a:bodyPr>
          <a:lstStyle>
            <a:lvl1pPr algn="l" defTabSz="74292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2" b="1" i="0" kern="1200" baseline="0">
                <a:solidFill>
                  <a:schemeClr val="bg1"/>
                </a:solidFill>
                <a:latin typeface="Calibri" charset="0"/>
                <a:ea typeface="+mj-ea"/>
                <a:cs typeface="+mj-cs"/>
              </a:defRPr>
            </a:lvl1pPr>
          </a:lstStyle>
          <a:p>
            <a:pPr marL="0" marR="0" lvl="0" indent="0" algn="l" defTabSz="74292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9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  <a:lumOff val="50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Century Gothic"/>
              </a:rPr>
              <a:t>Week 2: </a:t>
            </a:r>
            <a:r>
              <a:rPr kumimoji="0" lang="en-US" altLang="zh-CN" sz="1969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  <a:lumOff val="50000"/>
                  </a:srgbClr>
                </a:solidFill>
                <a:effectLst/>
                <a:uLnTx/>
                <a:uFillTx/>
                <a:latin typeface="Century Gothic"/>
                <a:ea typeface="宋体" panose="02010600030101010101" pitchFamily="2" charset="-122"/>
                <a:cs typeface="Century Gothic"/>
              </a:rPr>
              <a:t>Data Collection</a:t>
            </a:r>
          </a:p>
          <a:p>
            <a:pPr marL="0" marR="0" lvl="0" indent="0" algn="l" defTabSz="74292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9" b="1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  <a:lumOff val="50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Century Gothic"/>
              </a:rPr>
              <a:t>Information Systems and Management</a:t>
            </a:r>
            <a:br>
              <a:rPr kumimoji="0" lang="en-US" sz="1969" b="1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  <a:lumOff val="50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Century Gothic"/>
              </a:rPr>
            </a:br>
            <a:r>
              <a:rPr kumimoji="0" lang="en-US" sz="1969" b="1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  <a:lumOff val="50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Century Gothic"/>
              </a:rPr>
              <a:t>Warwick Business School</a:t>
            </a:r>
            <a:endParaRPr kumimoji="0" lang="en-US" sz="1477" b="1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  <a:lumOff val="50000"/>
                </a:srgbClr>
              </a:solidFill>
              <a:effectLst/>
              <a:uLnTx/>
              <a:uFillTx/>
              <a:latin typeface="Century Gothic"/>
              <a:ea typeface="+mj-ea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9261427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31B7-B7B7-4F3F-9ECB-9EED44AE8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</a:t>
            </a:r>
            <a:r>
              <a:rPr lang="en-GB" dirty="0" err="1"/>
              <a:t>Exercis</a:t>
            </a:r>
            <a:r>
              <a:rPr lang="en-US" altLang="zh-CN" dirty="0"/>
              <a:t>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0E67F-81D5-4644-A55E-7F537518A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Please write SQL queries to answer the following questions based the dataset "bigquery-public-data.covid19_nyt".</a:t>
            </a:r>
          </a:p>
          <a:p>
            <a:pPr lvl="1"/>
            <a:r>
              <a:rPr lang="en-GB" dirty="0"/>
              <a:t>Find top 10 counties with highest fatality rate (#death/#confirmed cases) based on the latest figures, get their names, states and rate. Write another query to find the percentage of people who never or rarely wear for those counties.</a:t>
            </a:r>
          </a:p>
          <a:p>
            <a:pPr lvl="1"/>
            <a:r>
              <a:rPr lang="en-GB" dirty="0"/>
              <a:t>Find top 10 states with lowest #death based on the latest figures, get their names, #deaths, #confirmed cases. Write another query to find the percentage of people who never or rarely wear for those states.</a:t>
            </a:r>
          </a:p>
          <a:p>
            <a:r>
              <a:rPr lang="en-GB" dirty="0"/>
              <a:t>*How can you create a dataset that also includes population so your analysis is not biased? </a:t>
            </a:r>
          </a:p>
        </p:txBody>
      </p:sp>
    </p:spTree>
    <p:extLst>
      <p:ext uri="{BB962C8B-B14F-4D97-AF65-F5344CB8AC3E}">
        <p14:creationId xmlns:p14="http://schemas.microsoft.com/office/powerpoint/2010/main" val="279854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F820-0B1C-48C5-9A82-41FC93EE2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D7F92-9AAC-4AB4-84BD-63C2C075F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SELECT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county, </a:t>
            </a:r>
            <a:r>
              <a:rPr lang="en-GB" sz="2000" b="0" dirty="0" err="1">
                <a:solidFill>
                  <a:srgbClr val="000000"/>
                </a:solidFill>
                <a:effectLst/>
                <a:latin typeface="Roboto Mono"/>
              </a:rPr>
              <a:t>state_name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, </a:t>
            </a:r>
            <a:r>
              <a:rPr lang="en-GB" sz="2000" b="0" dirty="0" err="1">
                <a:solidFill>
                  <a:srgbClr val="000000"/>
                </a:solidFill>
                <a:effectLst/>
                <a:latin typeface="Roboto Mono"/>
              </a:rPr>
              <a:t>county_fips_code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, deaths</a:t>
            </a:r>
            <a:r>
              <a:rPr lang="en-GB" sz="2000" b="0" dirty="0">
                <a:solidFill>
                  <a:srgbClr val="37474F"/>
                </a:solidFill>
                <a:effectLst/>
                <a:latin typeface="Roboto Mono"/>
              </a:rPr>
              <a:t>/</a:t>
            </a:r>
            <a:r>
              <a:rPr lang="en-GB" sz="2000" b="0" dirty="0" err="1">
                <a:solidFill>
                  <a:srgbClr val="000000"/>
                </a:solidFill>
                <a:effectLst/>
                <a:latin typeface="Roboto Mono"/>
              </a:rPr>
              <a:t>confirmed_cases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rate</a:t>
            </a:r>
          </a:p>
          <a:p>
            <a:pPr marL="0" indent="0">
              <a:buNone/>
            </a:pP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FROM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GB" sz="2000" b="0" dirty="0">
                <a:solidFill>
                  <a:srgbClr val="0D904F"/>
                </a:solidFill>
                <a:effectLst/>
                <a:latin typeface="Roboto Mono"/>
              </a:rPr>
              <a:t>`bigquery-public-data.covid19_nyt.us_counties`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</a:p>
          <a:p>
            <a:pPr marL="0" indent="0">
              <a:buNone/>
            </a:pP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WHERE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GB" sz="2000" b="0" dirty="0" err="1">
                <a:solidFill>
                  <a:srgbClr val="000000"/>
                </a:solidFill>
                <a:effectLst/>
                <a:latin typeface="Roboto Mono"/>
              </a:rPr>
              <a:t>county_fips_code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IS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NOT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NULL</a:t>
            </a:r>
            <a:endParaRPr lang="en-GB" sz="20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0" indent="0">
              <a:buNone/>
            </a:pP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AND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GB" sz="2000" b="0" dirty="0">
                <a:solidFill>
                  <a:srgbClr val="800000"/>
                </a:solidFill>
                <a:effectLst/>
                <a:latin typeface="Roboto Mono"/>
              </a:rPr>
              <a:t>date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= </a:t>
            </a:r>
            <a:r>
              <a:rPr lang="en-GB" sz="2000" b="0" dirty="0">
                <a:solidFill>
                  <a:srgbClr val="0D904F"/>
                </a:solidFill>
                <a:effectLst/>
                <a:latin typeface="Roboto Mono"/>
              </a:rPr>
              <a:t>'2022-01-20'</a:t>
            </a:r>
            <a:endParaRPr lang="en-GB" sz="20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0" indent="0">
              <a:buNone/>
            </a:pP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AND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GB" sz="2000" b="0" dirty="0" err="1">
                <a:solidFill>
                  <a:srgbClr val="000000"/>
                </a:solidFill>
                <a:effectLst/>
                <a:latin typeface="Roboto Mono"/>
              </a:rPr>
              <a:t>confirmed_cases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GB" sz="2000" b="0" dirty="0">
                <a:solidFill>
                  <a:srgbClr val="37474F"/>
                </a:solidFill>
                <a:effectLst/>
                <a:latin typeface="Roboto Mono"/>
              </a:rPr>
              <a:t>&gt;</a:t>
            </a:r>
            <a:r>
              <a:rPr lang="en-GB" sz="2000" b="0" dirty="0">
                <a:solidFill>
                  <a:srgbClr val="F4511E"/>
                </a:solidFill>
                <a:effectLst/>
                <a:latin typeface="Roboto Mono"/>
              </a:rPr>
              <a:t>0</a:t>
            </a:r>
            <a:endParaRPr lang="en-GB" sz="20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0" indent="0">
              <a:buNone/>
            </a:pP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ORDER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BY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rate </a:t>
            </a: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DESC</a:t>
            </a:r>
            <a:endParaRPr lang="en-GB" sz="20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0" indent="0">
              <a:buNone/>
            </a:pP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LIMIT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GB" sz="2000" b="0" dirty="0">
                <a:solidFill>
                  <a:srgbClr val="F4511E"/>
                </a:solidFill>
                <a:effectLst/>
                <a:latin typeface="Roboto Mono"/>
              </a:rPr>
              <a:t>10</a:t>
            </a:r>
            <a:endParaRPr lang="en-GB" sz="20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0" indent="0">
              <a:buNone/>
            </a:pPr>
            <a:endParaRPr lang="en-GB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0714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5E96D-5562-4B8A-98D5-C32D661AC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357809"/>
            <a:ext cx="10515600" cy="5593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SELECT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GB" sz="2000" b="0" dirty="0" err="1">
                <a:solidFill>
                  <a:srgbClr val="000000"/>
                </a:solidFill>
                <a:effectLst/>
                <a:latin typeface="Roboto Mono"/>
              </a:rPr>
              <a:t>t.county,t.state_name,t.rate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, </a:t>
            </a:r>
            <a:r>
              <a:rPr lang="en-GB" sz="2000" b="0" dirty="0" err="1">
                <a:solidFill>
                  <a:srgbClr val="000000"/>
                </a:solidFill>
                <a:effectLst/>
                <a:latin typeface="Roboto Mono"/>
              </a:rPr>
              <a:t>m.never</a:t>
            </a:r>
            <a:r>
              <a:rPr lang="en-GB" sz="2000" b="0" dirty="0" err="1">
                <a:solidFill>
                  <a:srgbClr val="37474F"/>
                </a:solidFill>
                <a:effectLst/>
                <a:latin typeface="Roboto Mono"/>
              </a:rPr>
              <a:t>+</a:t>
            </a:r>
            <a:r>
              <a:rPr lang="en-GB" sz="2000" b="0" dirty="0" err="1">
                <a:solidFill>
                  <a:srgbClr val="000000"/>
                </a:solidFill>
                <a:effectLst/>
                <a:latin typeface="Roboto Mono"/>
              </a:rPr>
              <a:t>m.rarely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percent</a:t>
            </a:r>
          </a:p>
          <a:p>
            <a:pPr marL="0" indent="0">
              <a:buNone/>
            </a:pP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FROM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GB" sz="2000" b="0" dirty="0">
                <a:solidFill>
                  <a:srgbClr val="0D904F"/>
                </a:solidFill>
                <a:effectLst/>
                <a:latin typeface="Roboto Mono"/>
              </a:rPr>
              <a:t>`bigquery-public-data.covid19_nyt.mask_use_by_county`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m</a:t>
            </a:r>
          </a:p>
          <a:p>
            <a:pPr marL="0" indent="0">
              <a:buNone/>
            </a:pP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JOIN </a:t>
            </a:r>
            <a:r>
              <a:rPr lang="en-GB" sz="20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SELECT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GB" sz="2000" b="0" dirty="0" err="1">
                <a:solidFill>
                  <a:srgbClr val="000000"/>
                </a:solidFill>
                <a:effectLst/>
                <a:latin typeface="Roboto Mono"/>
              </a:rPr>
              <a:t>county,state_name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, </a:t>
            </a:r>
            <a:r>
              <a:rPr lang="en-GB" sz="2000" b="0" dirty="0" err="1">
                <a:solidFill>
                  <a:srgbClr val="000000"/>
                </a:solidFill>
                <a:effectLst/>
                <a:latin typeface="Roboto Mono"/>
              </a:rPr>
              <a:t>county_fips_code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, deaths</a:t>
            </a:r>
            <a:r>
              <a:rPr lang="en-GB" sz="2000" b="0" dirty="0">
                <a:solidFill>
                  <a:srgbClr val="37474F"/>
                </a:solidFill>
                <a:effectLst/>
                <a:latin typeface="Roboto Mono"/>
              </a:rPr>
              <a:t>/</a:t>
            </a:r>
            <a:r>
              <a:rPr lang="en-GB" sz="2000" b="0" dirty="0" err="1">
                <a:solidFill>
                  <a:srgbClr val="000000"/>
                </a:solidFill>
                <a:effectLst/>
                <a:latin typeface="Roboto Mono"/>
              </a:rPr>
              <a:t>confirmed_cases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rate</a:t>
            </a:r>
          </a:p>
          <a:p>
            <a:pPr marL="0" indent="0">
              <a:buNone/>
            </a:pP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FROM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GB" sz="2000" b="0" dirty="0">
                <a:solidFill>
                  <a:srgbClr val="0D904F"/>
                </a:solidFill>
                <a:effectLst/>
                <a:latin typeface="Roboto Mono"/>
              </a:rPr>
              <a:t>`bigquery-public-data.covid19_nyt.us_counties`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</a:p>
          <a:p>
            <a:pPr marL="0" indent="0">
              <a:buNone/>
            </a:pP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WHERE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GB" sz="2000" b="0" dirty="0" err="1">
                <a:solidFill>
                  <a:srgbClr val="000000"/>
                </a:solidFill>
                <a:effectLst/>
                <a:latin typeface="Roboto Mono"/>
              </a:rPr>
              <a:t>county_fips_code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IS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NOT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NULL</a:t>
            </a:r>
            <a:endParaRPr lang="en-GB" sz="20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0" indent="0">
              <a:buNone/>
            </a:pP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AND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GB" sz="2000" b="0" dirty="0">
                <a:solidFill>
                  <a:srgbClr val="800000"/>
                </a:solidFill>
                <a:effectLst/>
                <a:latin typeface="Roboto Mono"/>
              </a:rPr>
              <a:t>date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= </a:t>
            </a:r>
            <a:r>
              <a:rPr lang="en-GB" sz="2000" b="0" dirty="0">
                <a:solidFill>
                  <a:srgbClr val="0D904F"/>
                </a:solidFill>
                <a:effectLst/>
                <a:latin typeface="Roboto Mono"/>
              </a:rPr>
              <a:t>'2022-01-20'</a:t>
            </a:r>
            <a:endParaRPr lang="en-GB" sz="20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0" indent="0">
              <a:buNone/>
            </a:pP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AND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GB" sz="2000" b="0" dirty="0" err="1">
                <a:solidFill>
                  <a:srgbClr val="000000"/>
                </a:solidFill>
                <a:effectLst/>
                <a:latin typeface="Roboto Mono"/>
              </a:rPr>
              <a:t>confirmed_cases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GB" sz="2000" b="0" dirty="0">
                <a:solidFill>
                  <a:srgbClr val="37474F"/>
                </a:solidFill>
                <a:effectLst/>
                <a:latin typeface="Roboto Mono"/>
              </a:rPr>
              <a:t>&gt;</a:t>
            </a:r>
            <a:r>
              <a:rPr lang="en-GB" sz="2000" b="0" dirty="0">
                <a:solidFill>
                  <a:srgbClr val="F4511E"/>
                </a:solidFill>
                <a:effectLst/>
                <a:latin typeface="Roboto Mono"/>
              </a:rPr>
              <a:t>0</a:t>
            </a:r>
            <a:endParaRPr lang="en-GB" sz="20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0" indent="0">
              <a:buNone/>
            </a:pP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ORDER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BY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rate </a:t>
            </a: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DESC</a:t>
            </a:r>
            <a:endParaRPr lang="en-GB" sz="20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0" indent="0">
              <a:buNone/>
            </a:pP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LIMIT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GB" sz="2000" b="0" dirty="0">
                <a:solidFill>
                  <a:srgbClr val="F4511E"/>
                </a:solidFill>
                <a:effectLst/>
                <a:latin typeface="Roboto Mono"/>
              </a:rPr>
              <a:t>10</a:t>
            </a:r>
            <a:r>
              <a:rPr lang="en-GB" sz="200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t</a:t>
            </a:r>
          </a:p>
          <a:p>
            <a:pPr marL="0" indent="0">
              <a:buNone/>
            </a:pP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ON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GB" sz="2000" b="0" dirty="0" err="1">
                <a:solidFill>
                  <a:srgbClr val="000000"/>
                </a:solidFill>
                <a:effectLst/>
                <a:latin typeface="Roboto Mono"/>
              </a:rPr>
              <a:t>m.</a:t>
            </a:r>
            <a:r>
              <a:rPr lang="en-GB" sz="2000" b="0" dirty="0" err="1">
                <a:solidFill>
                  <a:srgbClr val="800000"/>
                </a:solidFill>
                <a:effectLst/>
                <a:latin typeface="Roboto Mono"/>
              </a:rPr>
              <a:t>county_fips_code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= </a:t>
            </a:r>
            <a:r>
              <a:rPr lang="en-GB" sz="2000" b="0" dirty="0" err="1">
                <a:solidFill>
                  <a:srgbClr val="000000"/>
                </a:solidFill>
                <a:effectLst/>
                <a:latin typeface="Roboto Mono"/>
              </a:rPr>
              <a:t>t.county_fips_code</a:t>
            </a:r>
            <a:endParaRPr lang="en-GB" sz="20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0" indent="0">
              <a:buNone/>
            </a:pP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ORDER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BY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GB" sz="2000" b="0" dirty="0" err="1">
                <a:solidFill>
                  <a:srgbClr val="000000"/>
                </a:solidFill>
                <a:effectLst/>
                <a:latin typeface="Roboto Mono"/>
              </a:rPr>
              <a:t>t.rate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DESC</a:t>
            </a:r>
            <a:endParaRPr lang="en-GB" sz="2000" b="0" dirty="0">
              <a:solidFill>
                <a:srgbClr val="000000"/>
              </a:solidFill>
              <a:effectLst/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626044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C367-FFC5-4EF7-A28D-0D1658C5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5DBD-298C-4D5F-BD43-ABD9EBC76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SELECT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GB" sz="2000" b="0" dirty="0" err="1">
                <a:solidFill>
                  <a:srgbClr val="000000"/>
                </a:solidFill>
                <a:effectLst/>
                <a:latin typeface="Roboto Mono"/>
              </a:rPr>
              <a:t>state_name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, deaths, </a:t>
            </a:r>
            <a:r>
              <a:rPr lang="en-GB" sz="2000" b="0" dirty="0" err="1">
                <a:solidFill>
                  <a:srgbClr val="000000"/>
                </a:solidFill>
                <a:effectLst/>
                <a:latin typeface="Roboto Mono"/>
              </a:rPr>
              <a:t>confirmed_cases</a:t>
            </a:r>
            <a:endParaRPr lang="en-GB" sz="20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0" indent="0">
              <a:buNone/>
            </a:pP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FROM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GB" sz="2000" b="0" dirty="0">
                <a:solidFill>
                  <a:srgbClr val="0D904F"/>
                </a:solidFill>
                <a:effectLst/>
                <a:latin typeface="Roboto Mono"/>
              </a:rPr>
              <a:t>`bigquery-public-data.covid19_nyt.us_states`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</a:p>
          <a:p>
            <a:pPr marL="0" indent="0">
              <a:buNone/>
            </a:pP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WHERE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GB" sz="2000" b="0" dirty="0">
                <a:solidFill>
                  <a:srgbClr val="800000"/>
                </a:solidFill>
                <a:effectLst/>
                <a:latin typeface="Roboto Mono"/>
              </a:rPr>
              <a:t>date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= </a:t>
            </a:r>
            <a:r>
              <a:rPr lang="en-GB" sz="2000" b="0" dirty="0">
                <a:solidFill>
                  <a:srgbClr val="0D904F"/>
                </a:solidFill>
                <a:effectLst/>
                <a:latin typeface="Roboto Mono"/>
              </a:rPr>
              <a:t>'2022-01-20'</a:t>
            </a:r>
            <a:endParaRPr lang="en-GB" sz="20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0" indent="0">
              <a:buNone/>
            </a:pP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ORDER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BY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deaths </a:t>
            </a: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DESC</a:t>
            </a:r>
            <a:endParaRPr lang="en-GB" sz="20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0" indent="0">
              <a:buNone/>
            </a:pP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LIMIT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GB" sz="2000" b="0" dirty="0">
                <a:solidFill>
                  <a:srgbClr val="F4511E"/>
                </a:solidFill>
                <a:effectLst/>
                <a:latin typeface="Roboto Mono"/>
              </a:rPr>
              <a:t>10</a:t>
            </a:r>
            <a:br>
              <a:rPr lang="en-GB" b="0" dirty="0">
                <a:solidFill>
                  <a:srgbClr val="000000"/>
                </a:solidFill>
                <a:effectLst/>
                <a:latin typeface="Roboto Mono"/>
              </a:rPr>
            </a:br>
            <a:endParaRPr lang="en-GB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746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E9119-CC98-4563-B0DC-D89E09272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516835"/>
            <a:ext cx="10515600" cy="5434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SELECT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GB" sz="2000" b="0" dirty="0" err="1">
                <a:solidFill>
                  <a:srgbClr val="000000"/>
                </a:solidFill>
                <a:effectLst/>
                <a:latin typeface="Roboto Mono"/>
              </a:rPr>
              <a:t>t.state_name,</a:t>
            </a:r>
            <a:r>
              <a:rPr lang="en-GB" sz="2000" b="0" dirty="0" err="1">
                <a:solidFill>
                  <a:srgbClr val="3367D6"/>
                </a:solidFill>
                <a:effectLst/>
                <a:latin typeface="Roboto Mono"/>
              </a:rPr>
              <a:t>AVG</a:t>
            </a:r>
            <a:r>
              <a:rPr lang="en-GB" sz="20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GB" sz="2000" b="0" dirty="0" err="1">
                <a:solidFill>
                  <a:srgbClr val="000000"/>
                </a:solidFill>
                <a:effectLst/>
                <a:latin typeface="Roboto Mono"/>
              </a:rPr>
              <a:t>t.deaths</a:t>
            </a:r>
            <a:r>
              <a:rPr lang="en-GB" sz="200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deaths, </a:t>
            </a: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AVG</a:t>
            </a:r>
            <a:r>
              <a:rPr lang="en-GB" sz="20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GB" sz="2000" b="0" dirty="0" err="1">
                <a:solidFill>
                  <a:srgbClr val="000000"/>
                </a:solidFill>
                <a:effectLst/>
                <a:latin typeface="Roboto Mono"/>
              </a:rPr>
              <a:t>m.never</a:t>
            </a:r>
            <a:r>
              <a:rPr lang="en-GB" sz="2000" b="0" dirty="0" err="1">
                <a:solidFill>
                  <a:srgbClr val="37474F"/>
                </a:solidFill>
                <a:effectLst/>
                <a:latin typeface="Roboto Mono"/>
              </a:rPr>
              <a:t>+</a:t>
            </a:r>
            <a:r>
              <a:rPr lang="en-GB" sz="2000" b="0" dirty="0" err="1">
                <a:solidFill>
                  <a:srgbClr val="000000"/>
                </a:solidFill>
                <a:effectLst/>
                <a:latin typeface="Roboto Mono"/>
              </a:rPr>
              <a:t>m.rarely</a:t>
            </a:r>
            <a:r>
              <a:rPr lang="en-GB" sz="200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GB" sz="2000" b="0" dirty="0" err="1">
                <a:solidFill>
                  <a:srgbClr val="000000"/>
                </a:solidFill>
                <a:effectLst/>
                <a:latin typeface="Roboto Mono"/>
              </a:rPr>
              <a:t>avg_percent</a:t>
            </a:r>
            <a:endParaRPr lang="en-GB" sz="20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0" indent="0">
              <a:buNone/>
            </a:pP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FROM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GB" sz="2000" b="0" dirty="0">
                <a:solidFill>
                  <a:srgbClr val="0D904F"/>
                </a:solidFill>
                <a:effectLst/>
                <a:latin typeface="Roboto Mono"/>
              </a:rPr>
              <a:t>`bigquery-public-data.covid19_nyt.mask_use_by_county`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m</a:t>
            </a:r>
          </a:p>
          <a:p>
            <a:pPr marL="0" indent="0">
              <a:buNone/>
            </a:pP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JOIN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GB" sz="2000" b="0" dirty="0">
                <a:solidFill>
                  <a:srgbClr val="0D904F"/>
                </a:solidFill>
                <a:effectLst/>
                <a:latin typeface="Roboto Mono"/>
              </a:rPr>
              <a:t>`bigquery-public-data.covid19_nyt.us_counties`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c</a:t>
            </a:r>
          </a:p>
          <a:p>
            <a:pPr marL="0" indent="0">
              <a:buNone/>
            </a:pP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ON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GB" sz="2000" b="0" dirty="0" err="1">
                <a:solidFill>
                  <a:srgbClr val="000000"/>
                </a:solidFill>
                <a:effectLst/>
                <a:latin typeface="Roboto Mono"/>
              </a:rPr>
              <a:t>m.</a:t>
            </a:r>
            <a:r>
              <a:rPr lang="en-GB" sz="2000" b="0" dirty="0" err="1">
                <a:solidFill>
                  <a:srgbClr val="800000"/>
                </a:solidFill>
                <a:effectLst/>
                <a:latin typeface="Roboto Mono"/>
              </a:rPr>
              <a:t>county_fips_code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= </a:t>
            </a:r>
            <a:r>
              <a:rPr lang="en-GB" sz="2000" b="0" dirty="0" err="1">
                <a:solidFill>
                  <a:srgbClr val="000000"/>
                </a:solidFill>
                <a:effectLst/>
                <a:latin typeface="Roboto Mono"/>
              </a:rPr>
              <a:t>c.county_fips_code</a:t>
            </a:r>
            <a:endParaRPr lang="en-GB" sz="20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0" indent="0">
              <a:buNone/>
            </a:pP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JOIN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GB" sz="200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SELECT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GB" sz="2000" b="0" dirty="0" err="1">
                <a:solidFill>
                  <a:srgbClr val="000000"/>
                </a:solidFill>
                <a:effectLst/>
                <a:latin typeface="Roboto Mono"/>
              </a:rPr>
              <a:t>state_name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, deaths, </a:t>
            </a:r>
            <a:r>
              <a:rPr lang="en-GB" sz="2000" b="0" dirty="0" err="1">
                <a:solidFill>
                  <a:srgbClr val="000000"/>
                </a:solidFill>
                <a:effectLst/>
                <a:latin typeface="Roboto Mono"/>
              </a:rPr>
              <a:t>confirmed_cases</a:t>
            </a:r>
            <a:endParaRPr lang="en-GB" sz="20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0" indent="0">
              <a:buNone/>
            </a:pP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FROM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GB" sz="2000" b="0" dirty="0">
                <a:solidFill>
                  <a:srgbClr val="0D904F"/>
                </a:solidFill>
                <a:effectLst/>
                <a:latin typeface="Roboto Mono"/>
              </a:rPr>
              <a:t>`bigquery-public-data.covid19_nyt.us_states`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</a:p>
          <a:p>
            <a:pPr marL="0" indent="0">
              <a:buNone/>
            </a:pP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WHERE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GB" sz="2000" b="0" dirty="0">
                <a:solidFill>
                  <a:srgbClr val="800000"/>
                </a:solidFill>
                <a:effectLst/>
                <a:latin typeface="Roboto Mono"/>
              </a:rPr>
              <a:t>date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= </a:t>
            </a:r>
            <a:r>
              <a:rPr lang="en-GB" sz="2000" b="0" dirty="0">
                <a:solidFill>
                  <a:srgbClr val="0D904F"/>
                </a:solidFill>
                <a:effectLst/>
                <a:latin typeface="Roboto Mono"/>
              </a:rPr>
              <a:t>'2022-01-20'</a:t>
            </a:r>
            <a:endParaRPr lang="en-GB" sz="20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0" indent="0">
              <a:buNone/>
            </a:pP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ORDER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BY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deaths </a:t>
            </a: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DESC</a:t>
            </a:r>
            <a:endParaRPr lang="en-GB" sz="20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0" indent="0">
              <a:buNone/>
            </a:pP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LIMIT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GB" sz="2000" b="0" dirty="0">
                <a:solidFill>
                  <a:srgbClr val="F4511E"/>
                </a:solidFill>
                <a:effectLst/>
                <a:latin typeface="Roboto Mono"/>
              </a:rPr>
              <a:t>10</a:t>
            </a:r>
            <a:r>
              <a:rPr lang="en-GB" sz="200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t</a:t>
            </a:r>
          </a:p>
          <a:p>
            <a:pPr marL="0" indent="0">
              <a:buNone/>
            </a:pP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ON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GB" sz="2000" b="0" dirty="0" err="1">
                <a:solidFill>
                  <a:srgbClr val="000000"/>
                </a:solidFill>
                <a:effectLst/>
                <a:latin typeface="Roboto Mono"/>
              </a:rPr>
              <a:t>t.</a:t>
            </a:r>
            <a:r>
              <a:rPr lang="en-GB" sz="2000" b="0" dirty="0" err="1">
                <a:solidFill>
                  <a:srgbClr val="800000"/>
                </a:solidFill>
                <a:effectLst/>
                <a:latin typeface="Roboto Mono"/>
              </a:rPr>
              <a:t>state_name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= </a:t>
            </a:r>
            <a:r>
              <a:rPr lang="en-GB" sz="2000" b="0" dirty="0" err="1">
                <a:solidFill>
                  <a:srgbClr val="000000"/>
                </a:solidFill>
                <a:effectLst/>
                <a:latin typeface="Roboto Mono"/>
              </a:rPr>
              <a:t>c.state_name</a:t>
            </a:r>
            <a:endParaRPr lang="en-GB" sz="20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0" indent="0">
              <a:buNone/>
            </a:pP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GROUP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BY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GB" sz="2000" b="0" dirty="0" err="1">
                <a:solidFill>
                  <a:srgbClr val="000000"/>
                </a:solidFill>
                <a:effectLst/>
                <a:latin typeface="Roboto Mono"/>
              </a:rPr>
              <a:t>t.state_name</a:t>
            </a:r>
            <a:endParaRPr lang="en-GB" sz="20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0" indent="0">
              <a:buNone/>
            </a:pP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ORDER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BY</a:t>
            </a:r>
            <a:r>
              <a:rPr lang="en-GB" sz="2000" b="0" dirty="0">
                <a:solidFill>
                  <a:srgbClr val="000000"/>
                </a:solidFill>
                <a:effectLst/>
                <a:latin typeface="Roboto Mono"/>
              </a:rPr>
              <a:t> deaths </a:t>
            </a:r>
            <a:r>
              <a:rPr lang="en-GB" sz="2000" b="0" dirty="0">
                <a:solidFill>
                  <a:srgbClr val="3367D6"/>
                </a:solidFill>
                <a:effectLst/>
                <a:latin typeface="Roboto Mono"/>
              </a:rPr>
              <a:t>DESC</a:t>
            </a:r>
            <a:endParaRPr lang="en-GB" sz="2000" b="0" dirty="0">
              <a:solidFill>
                <a:srgbClr val="000000"/>
              </a:solidFill>
              <a:effectLst/>
              <a:latin typeface="Roboto Mono"/>
            </a:endParaRPr>
          </a:p>
          <a:p>
            <a:pPr marL="0" indent="0">
              <a:buNone/>
            </a:pPr>
            <a:endParaRPr lang="en-GB" sz="2000" b="0" dirty="0">
              <a:solidFill>
                <a:srgbClr val="000000"/>
              </a:solidFill>
              <a:effectLst/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56360131"/>
      </p:ext>
    </p:extLst>
  </p:cSld>
  <p:clrMapOvr>
    <a:masterClrMapping/>
  </p:clrMapOvr>
</p:sld>
</file>

<file path=ppt/theme/theme1.xml><?xml version="1.0" encoding="utf-8"?>
<a:theme xmlns:a="http://schemas.openxmlformats.org/drawingml/2006/main" name="WBS_Sep_2017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1039BB36-E2E9-9C46-9586-607120FE4C87}" vid="{C1204031-DE29-A441-856B-F8054C58A36B}"/>
    </a:ext>
  </a:extLst>
</a:theme>
</file>

<file path=ppt/theme/theme2.xml><?xml version="1.0" encoding="utf-8"?>
<a:theme xmlns:a="http://schemas.openxmlformats.org/drawingml/2006/main" name="wbs-2010">
  <a:themeElements>
    <a:clrScheme name="WBS 2010">
      <a:dk1>
        <a:srgbClr val="FFFFFF"/>
      </a:dk1>
      <a:lt1>
        <a:srgbClr val="000000"/>
      </a:lt1>
      <a:dk2>
        <a:srgbClr val="EBEBE2"/>
      </a:dk2>
      <a:lt2>
        <a:srgbClr val="0039A6"/>
      </a:lt2>
      <a:accent1>
        <a:srgbClr val="A71930"/>
      </a:accent1>
      <a:accent2>
        <a:srgbClr val="F9A300"/>
      </a:accent2>
      <a:accent3>
        <a:srgbClr val="00ADEF"/>
      </a:accent3>
      <a:accent4>
        <a:srgbClr val="399717"/>
      </a:accent4>
      <a:accent5>
        <a:srgbClr val="666666"/>
      </a:accent5>
      <a:accent6>
        <a:srgbClr val="3662B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BS 2010">
    <a:dk1>
      <a:sysClr val="windowText" lastClr="000000"/>
    </a:dk1>
    <a:lt1>
      <a:sysClr val="window" lastClr="FFFFFF"/>
    </a:lt1>
    <a:dk2>
      <a:srgbClr val="0039A6"/>
    </a:dk2>
    <a:lt2>
      <a:srgbClr val="EBEBE2"/>
    </a:lt2>
    <a:accent1>
      <a:srgbClr val="A71930"/>
    </a:accent1>
    <a:accent2>
      <a:srgbClr val="F9A300"/>
    </a:accent2>
    <a:accent3>
      <a:srgbClr val="00ADEF"/>
    </a:accent3>
    <a:accent4>
      <a:srgbClr val="399717"/>
    </a:accent4>
    <a:accent5>
      <a:srgbClr val="666666"/>
    </a:accent5>
    <a:accent6>
      <a:srgbClr val="3662B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WBS 2010">
    <a:dk1>
      <a:sysClr val="windowText" lastClr="000000"/>
    </a:dk1>
    <a:lt1>
      <a:sysClr val="window" lastClr="FFFFFF"/>
    </a:lt1>
    <a:dk2>
      <a:srgbClr val="0039A6"/>
    </a:dk2>
    <a:lt2>
      <a:srgbClr val="EBEBE2"/>
    </a:lt2>
    <a:accent1>
      <a:srgbClr val="A71930"/>
    </a:accent1>
    <a:accent2>
      <a:srgbClr val="F9A300"/>
    </a:accent2>
    <a:accent3>
      <a:srgbClr val="00ADEF"/>
    </a:accent3>
    <a:accent4>
      <a:srgbClr val="399717"/>
    </a:accent4>
    <a:accent5>
      <a:srgbClr val="666666"/>
    </a:accent5>
    <a:accent6>
      <a:srgbClr val="3662B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11328</TotalTime>
  <Words>504</Words>
  <Application>Microsoft Office PowerPoint</Application>
  <PresentationFormat>Widescreen</PresentationFormat>
  <Paragraphs>43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Roboto Mono</vt:lpstr>
      <vt:lpstr>Arial</vt:lpstr>
      <vt:lpstr>Calibri</vt:lpstr>
      <vt:lpstr>Calibri Light</vt:lpstr>
      <vt:lpstr>Century Gothic</vt:lpstr>
      <vt:lpstr>Wingdings 2</vt:lpstr>
      <vt:lpstr>WBS_Sep_2017</vt:lpstr>
      <vt:lpstr>wbs-2010</vt:lpstr>
      <vt:lpstr>Programming for Data Analytics</vt:lpstr>
      <vt:lpstr>SQL Exercise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 for Data Science</dc:title>
  <dc:creator>Zhang, Zhewei</dc:creator>
  <cp:lastModifiedBy>Zhewei Zhang</cp:lastModifiedBy>
  <cp:revision>116</cp:revision>
  <cp:lastPrinted>2020-01-08T09:02:46Z</cp:lastPrinted>
  <dcterms:created xsi:type="dcterms:W3CDTF">2019-05-07T12:12:48Z</dcterms:created>
  <dcterms:modified xsi:type="dcterms:W3CDTF">2022-01-23T23:18:59Z</dcterms:modified>
</cp:coreProperties>
</file>