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0" r:id="rId3"/>
    <p:sldId id="271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section.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slide</a:t>
            </a:r>
            <a:r>
              <a:rPr lang="en-US" baseline="0" dirty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the next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US" dirty="0"/>
              <a:t>Introduction to TypeScript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Section One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Quick Installation &amp; Setup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US" dirty="0"/>
              <a:t>Basic Types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Introduction to TypeScript</vt:lpstr>
      <vt:lpstr>Quick Installation &amp; Setup</vt:lpstr>
      <vt:lpstr>Basic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Jed Mao</dc:creator>
  <cp:lastModifiedBy>Jed Mao</cp:lastModifiedBy>
  <cp:revision>16</cp:revision>
  <dcterms:modified xsi:type="dcterms:W3CDTF">2019-01-05T04:43:25Z</dcterms:modified>
</cp:coreProperties>
</file>