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7B0D-6755-4914-8680-C4742783E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Battleship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1C24E-D7CC-424B-A836-ABA670661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Jed Mijares</a:t>
            </a:r>
          </a:p>
          <a:p>
            <a:r>
              <a:rPr lang="en-US" dirty="0"/>
              <a:t>Jacob Culler</a:t>
            </a:r>
          </a:p>
        </p:txBody>
      </p:sp>
    </p:spTree>
    <p:extLst>
      <p:ext uri="{BB962C8B-B14F-4D97-AF65-F5344CB8AC3E}">
        <p14:creationId xmlns:p14="http://schemas.microsoft.com/office/powerpoint/2010/main" val="38098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AF027-3D47-486B-9EFA-BB8D40E3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Introduction / 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B6FC-D9A9-41C4-8929-84C7D8C4D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3843868"/>
            <a:ext cx="4264026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We are making a handheld game that lets you play the board game battleship</a:t>
            </a:r>
          </a:p>
        </p:txBody>
      </p:sp>
      <p:sp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468E63-DA3B-4414-B69D-8EA56C0EB1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951" b="-1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41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40A43-45C4-437E-9BAB-76A5D98A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Current Progress</a:t>
            </a:r>
          </a:p>
        </p:txBody>
      </p:sp>
      <p:sp>
        <p:nvSpPr>
          <p:cNvPr id="21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8E62C8-B480-4F6F-947C-6499CEB68C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287" r="20927" b="-1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EE96F-471A-4D51-969E-6FF88205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LCD Communication</a:t>
            </a:r>
          </a:p>
          <a:p>
            <a:r>
              <a:rPr lang="en-US" sz="1800"/>
              <a:t>Button Integration</a:t>
            </a:r>
          </a:p>
          <a:p>
            <a:r>
              <a:rPr lang="en-US" sz="1800"/>
              <a:t>Sound Output</a:t>
            </a:r>
          </a:p>
          <a:p>
            <a:r>
              <a:rPr lang="en-US" sz="1800"/>
              <a:t>Basic Game Logic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97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EDD1D-E272-46DD-B5BC-1C8C3532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Remaining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70BB53-013E-4F72-A4AB-451A839682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51" y="1198994"/>
            <a:ext cx="4887466" cy="423987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0BA2-56D7-46B3-8E6E-DD8CAAED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rgbClr val="0F496F"/>
                </a:solidFill>
              </a:rPr>
              <a:t>Implement randomization</a:t>
            </a:r>
          </a:p>
          <a:p>
            <a:r>
              <a:rPr lang="en-US" sz="1800" dirty="0">
                <a:solidFill>
                  <a:srgbClr val="0F496F"/>
                </a:solidFill>
              </a:rPr>
              <a:t>Clean up code/formatting</a:t>
            </a:r>
          </a:p>
          <a:p>
            <a:r>
              <a:rPr lang="en-US" sz="1800" dirty="0">
                <a:solidFill>
                  <a:srgbClr val="0F496F"/>
                </a:solidFill>
              </a:rPr>
              <a:t>Produce video</a:t>
            </a:r>
          </a:p>
          <a:p>
            <a:r>
              <a:rPr lang="en-US" sz="1800" dirty="0">
                <a:solidFill>
                  <a:srgbClr val="0F496F"/>
                </a:solidFill>
              </a:rPr>
              <a:t>Print/assemble PCB</a:t>
            </a:r>
          </a:p>
          <a:p>
            <a:r>
              <a:rPr lang="en-US" sz="1800" dirty="0">
                <a:solidFill>
                  <a:srgbClr val="0F496F"/>
                </a:solidFill>
              </a:rPr>
              <a:t>Online scoreboard</a:t>
            </a:r>
          </a:p>
          <a:p>
            <a:r>
              <a:rPr lang="en-US" sz="1800" dirty="0">
                <a:solidFill>
                  <a:srgbClr val="0F496F"/>
                </a:solidFill>
              </a:rPr>
              <a:t>Multiplayer/computer player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563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2C4D09-7B2C-4356-9C40-DFF0D8F2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350079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BF81-7102-4987-864D-861CD1255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685800"/>
            <a:ext cx="7350079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Learning how to use GitHub collaboratively</a:t>
            </a:r>
          </a:p>
          <a:p>
            <a:r>
              <a:rPr lang="en-US" dirty="0"/>
              <a:t>LCD blur prevented us from making a more “actiony” game</a:t>
            </a:r>
          </a:p>
          <a:p>
            <a:r>
              <a:rPr lang="en-US" dirty="0"/>
              <a:t>Discovered we could only print bitmaps of an even width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6A9EB0-3335-4E0A-B928-B2D950F52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9863" r="30898" b="-1"/>
          <a:stretch/>
        </p:blipFill>
        <p:spPr>
          <a:xfrm>
            <a:off x="8314288" y="732999"/>
            <a:ext cx="3239538" cy="4334450"/>
          </a:xfrm>
          <a:custGeom>
            <a:avLst/>
            <a:gdLst>
              <a:gd name="connsiteX0" fmla="*/ 322464 w 3239538"/>
              <a:gd name="connsiteY0" fmla="*/ 0 h 4334450"/>
              <a:gd name="connsiteX1" fmla="*/ 3239538 w 3239538"/>
              <a:gd name="connsiteY1" fmla="*/ 0 h 4334450"/>
              <a:gd name="connsiteX2" fmla="*/ 3239538 w 3239538"/>
              <a:gd name="connsiteY2" fmla="*/ 4011987 h 4334450"/>
              <a:gd name="connsiteX3" fmla="*/ 2917075 w 3239538"/>
              <a:gd name="connsiteY3" fmla="*/ 4334450 h 4334450"/>
              <a:gd name="connsiteX4" fmla="*/ 0 w 3239538"/>
              <a:gd name="connsiteY4" fmla="*/ 4334450 h 4334450"/>
              <a:gd name="connsiteX5" fmla="*/ 0 w 3239538"/>
              <a:gd name="connsiteY5" fmla="*/ 322464 h 433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02923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Battleship game</vt:lpstr>
      <vt:lpstr>Introduction / Project Description</vt:lpstr>
      <vt:lpstr>Current Progress</vt:lpstr>
      <vt:lpstr>Remaining Work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</dc:title>
  <dc:creator>Mijares, Gerard A.</dc:creator>
  <cp:lastModifiedBy>Mijares, Gerard A.</cp:lastModifiedBy>
  <cp:revision>1</cp:revision>
  <dcterms:created xsi:type="dcterms:W3CDTF">2019-04-14T22:37:15Z</dcterms:created>
  <dcterms:modified xsi:type="dcterms:W3CDTF">2019-04-14T22:39:28Z</dcterms:modified>
</cp:coreProperties>
</file>