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jares, Gerard A." initials="MGA" lastIdx="1" clrIdx="0">
    <p:extLst>
      <p:ext uri="{19B8F6BF-5375-455C-9EA6-DF929625EA0E}">
        <p15:presenceInfo xmlns:p15="http://schemas.microsoft.com/office/powerpoint/2012/main" userId="Mijares, Gerard A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57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8BCF-E07E-4DDA-8404-D4107F1BFE3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26DC-82DD-4E9A-8544-738F2F44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4D221C4-30EE-456D-BD3D-F4E23ED75297}"/>
              </a:ext>
            </a:extLst>
          </p:cNvPr>
          <p:cNvSpPr/>
          <p:nvPr/>
        </p:nvSpPr>
        <p:spPr>
          <a:xfrm>
            <a:off x="1906410" y="1008910"/>
            <a:ext cx="2254110" cy="55627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Call initialization functions and initialize variables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10A4367-B7EE-45AD-AB45-F3BC7C1D986B}"/>
              </a:ext>
            </a:extLst>
          </p:cNvPr>
          <p:cNvSpPr/>
          <p:nvPr/>
        </p:nvSpPr>
        <p:spPr>
          <a:xfrm>
            <a:off x="1906410" y="1792877"/>
            <a:ext cx="2254110" cy="4420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Populate and display board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A5829E7-5B76-4BB8-82DE-B00D14CBB6A7}"/>
              </a:ext>
            </a:extLst>
          </p:cNvPr>
          <p:cNvSpPr/>
          <p:nvPr/>
        </p:nvSpPr>
        <p:spPr>
          <a:xfrm>
            <a:off x="1906410" y="2457546"/>
            <a:ext cx="2254109" cy="58852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Use time of first input as seed for randomization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E976506-7BA6-460F-989A-00AF8467225A}"/>
              </a:ext>
            </a:extLst>
          </p:cNvPr>
          <p:cNvSpPr/>
          <p:nvPr/>
        </p:nvSpPr>
        <p:spPr>
          <a:xfrm>
            <a:off x="1906410" y="3265069"/>
            <a:ext cx="2254109" cy="44203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Read and debounce buttons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8E6AC64-E3D1-4220-9DF4-12D9CDFCA0CB}"/>
              </a:ext>
            </a:extLst>
          </p:cNvPr>
          <p:cNvSpPr/>
          <p:nvPr/>
        </p:nvSpPr>
        <p:spPr>
          <a:xfrm>
            <a:off x="1486529" y="3926096"/>
            <a:ext cx="3093871" cy="1059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0" dirty="0"/>
              <a:t>D-pad button has been pressed?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E1E37CB-DA80-4D7A-9201-3404DD817F1A}"/>
              </a:ext>
            </a:extLst>
          </p:cNvPr>
          <p:cNvSpPr/>
          <p:nvPr/>
        </p:nvSpPr>
        <p:spPr>
          <a:xfrm>
            <a:off x="5596709" y="4690570"/>
            <a:ext cx="1636295" cy="7333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Navigate grid and update screen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677313E-D97F-4EA7-A7B4-34A776D57731}"/>
              </a:ext>
            </a:extLst>
          </p:cNvPr>
          <p:cNvSpPr/>
          <p:nvPr/>
        </p:nvSpPr>
        <p:spPr>
          <a:xfrm>
            <a:off x="1603752" y="5203557"/>
            <a:ext cx="2859422" cy="105908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0" dirty="0"/>
              <a:t>Select button has been pressed?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2C5C822-A805-43EE-A27E-8941E9A2563A}"/>
              </a:ext>
            </a:extLst>
          </p:cNvPr>
          <p:cNvSpPr/>
          <p:nvPr/>
        </p:nvSpPr>
        <p:spPr>
          <a:xfrm>
            <a:off x="5596709" y="5863307"/>
            <a:ext cx="1636295" cy="7333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Fire upon selected square and check if a ship has been hit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A137307-A486-4C2C-9FB6-22004493BEE1}"/>
              </a:ext>
            </a:extLst>
          </p:cNvPr>
          <p:cNvSpPr/>
          <p:nvPr/>
        </p:nvSpPr>
        <p:spPr>
          <a:xfrm>
            <a:off x="1522039" y="7235251"/>
            <a:ext cx="3022849" cy="137603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90" dirty="0"/>
              <a:t>Does number of successful shots equal number of ship squares?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FC6C9BD-205D-4CDD-B7D2-E4AFB1631E9B}"/>
              </a:ext>
            </a:extLst>
          </p:cNvPr>
          <p:cNvSpPr/>
          <p:nvPr/>
        </p:nvSpPr>
        <p:spPr>
          <a:xfrm>
            <a:off x="5596709" y="7556570"/>
            <a:ext cx="1636295" cy="7333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Game is won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0A57576-59E1-4681-BCFE-28C0C41F469B}"/>
              </a:ext>
            </a:extLst>
          </p:cNvPr>
          <p:cNvSpPr/>
          <p:nvPr/>
        </p:nvSpPr>
        <p:spPr>
          <a:xfrm>
            <a:off x="1906410" y="6574946"/>
            <a:ext cx="2254110" cy="4419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Update shot statistics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37D9A7-065A-43B5-B442-EAE335AED48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33465" y="1565186"/>
            <a:ext cx="0" cy="2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E0B3CE-E7B8-42B2-B431-917F0E59FCE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33465" y="2234909"/>
            <a:ext cx="0" cy="22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CC0A2-5F06-4C2A-B7A8-CD67996DAE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033465" y="3046073"/>
            <a:ext cx="0" cy="2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52E8E-E2D1-4570-85DB-B2378294ECE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33465" y="3707100"/>
            <a:ext cx="0" cy="2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976A21-C6EE-4862-B3E4-89A7BF78414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033463" y="4985184"/>
            <a:ext cx="2" cy="2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FFB0A3-6C84-4DDA-B704-7B762637A82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033463" y="6262645"/>
            <a:ext cx="2" cy="3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7F703D-110D-4BDC-B653-417CBCF6C0F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033464" y="7016878"/>
            <a:ext cx="0" cy="2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36B4E-F69B-46CE-A0D6-3BC0FD918CD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580400" y="4455640"/>
            <a:ext cx="1016309" cy="601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AA078-ADDF-402D-91FB-9DFD9D2D634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63174" y="5733101"/>
            <a:ext cx="1133535" cy="496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F6C601-B73A-4348-AFF1-0C7E8371B9C9}"/>
              </a:ext>
            </a:extLst>
          </p:cNvPr>
          <p:cNvCxnSpPr>
            <a:cxnSpLocks/>
          </p:cNvCxnSpPr>
          <p:nvPr/>
        </p:nvCxnSpPr>
        <p:spPr>
          <a:xfrm flipV="1">
            <a:off x="4552452" y="7923268"/>
            <a:ext cx="10518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7E22E1-500A-440A-B0DC-F2E8E5FB4EF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 flipH="1">
            <a:off x="4613954" y="3623066"/>
            <a:ext cx="220412" cy="3381394"/>
          </a:xfrm>
          <a:prstGeom prst="curvedConnector5">
            <a:avLst>
              <a:gd name="adj1" fmla="val -103715"/>
              <a:gd name="adj2" fmla="val 40957"/>
              <a:gd name="adj3" fmla="val 2037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6DFF9D-308F-4357-8F32-0760A7D70F3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5188086" y="5569141"/>
            <a:ext cx="199206" cy="22543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BA7781-20DE-4974-8C71-76E7C4367E68}"/>
              </a:ext>
            </a:extLst>
          </p:cNvPr>
          <p:cNvSpPr txBox="1"/>
          <p:nvPr/>
        </p:nvSpPr>
        <p:spPr>
          <a:xfrm>
            <a:off x="4334447" y="5741426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EF5230-1C52-4EC4-B820-883F05C33B86}"/>
              </a:ext>
            </a:extLst>
          </p:cNvPr>
          <p:cNvSpPr txBox="1"/>
          <p:nvPr/>
        </p:nvSpPr>
        <p:spPr>
          <a:xfrm>
            <a:off x="2732540" y="4887852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150914-44D8-4331-92BF-357E9861A27A}"/>
              </a:ext>
            </a:extLst>
          </p:cNvPr>
          <p:cNvSpPr txBox="1"/>
          <p:nvPr/>
        </p:nvSpPr>
        <p:spPr>
          <a:xfrm>
            <a:off x="2732540" y="6176163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62A865-2495-4C94-A146-FBDE72B506E2}"/>
              </a:ext>
            </a:extLst>
          </p:cNvPr>
          <p:cNvSpPr txBox="1"/>
          <p:nvPr/>
        </p:nvSpPr>
        <p:spPr>
          <a:xfrm>
            <a:off x="1006313" y="7811015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186BE8-BE82-4FE2-9064-F3A3054EF555}"/>
              </a:ext>
            </a:extLst>
          </p:cNvPr>
          <p:cNvSpPr txBox="1"/>
          <p:nvPr/>
        </p:nvSpPr>
        <p:spPr>
          <a:xfrm>
            <a:off x="4444513" y="7677047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E9AE86-5BC4-41A1-9FF4-D86FA475D51B}"/>
              </a:ext>
            </a:extLst>
          </p:cNvPr>
          <p:cNvSpPr txBox="1"/>
          <p:nvPr/>
        </p:nvSpPr>
        <p:spPr>
          <a:xfrm>
            <a:off x="4433757" y="4220949"/>
            <a:ext cx="64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67" name="Straight Arrow Connector 47">
            <a:extLst>
              <a:ext uri="{FF2B5EF4-FFF2-40B4-BE49-F238E27FC236}">
                <a16:creationId xmlns:a16="http://schemas.microsoft.com/office/drawing/2014/main" id="{E6D3C9C4-D299-4598-B6B1-3FDD6DEC76B5}"/>
              </a:ext>
            </a:extLst>
          </p:cNvPr>
          <p:cNvCxnSpPr>
            <a:cxnSpLocks/>
            <a:stCxn id="14" idx="1"/>
            <a:endCxn id="8" idx="1"/>
          </p:cNvCxnSpPr>
          <p:nvPr/>
        </p:nvCxnSpPr>
        <p:spPr>
          <a:xfrm rot="10800000" flipH="1">
            <a:off x="1522038" y="3486085"/>
            <a:ext cx="384371" cy="4437186"/>
          </a:xfrm>
          <a:prstGeom prst="curvedConnector3">
            <a:avLst>
              <a:gd name="adj1" fmla="val -281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ED2ABF-5421-4443-8368-2C3494525009}"/>
              </a:ext>
            </a:extLst>
          </p:cNvPr>
          <p:cNvSpPr txBox="1"/>
          <p:nvPr/>
        </p:nvSpPr>
        <p:spPr>
          <a:xfrm>
            <a:off x="5013369" y="81280"/>
            <a:ext cx="271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EE 287</a:t>
            </a:r>
          </a:p>
          <a:p>
            <a:pPr algn="r"/>
            <a:r>
              <a:rPr lang="en-US" dirty="0"/>
              <a:t>Battleship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95304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70658" tIns="35329" rIns="70658" bIns="35329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9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Mijares, Gerard A.</dc:creator>
  <cp:lastModifiedBy>Mijares, Gerard A.</cp:lastModifiedBy>
  <cp:revision>5</cp:revision>
  <dcterms:created xsi:type="dcterms:W3CDTF">2019-04-24T00:50:22Z</dcterms:created>
  <dcterms:modified xsi:type="dcterms:W3CDTF">2019-04-24T01:27:56Z</dcterms:modified>
</cp:coreProperties>
</file>