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F464-E255-7243-A46B-EA6E6069562F}" v="5" dt="2020-01-18T04:52:2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442-D4CA-F54C-9C0E-C0FB2EAA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  <a:br>
              <a:rPr lang="en-US" dirty="0"/>
            </a:br>
            <a:r>
              <a:rPr lang="en-US" sz="1400" dirty="0"/>
              <a:t>1/17/2020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FABB6-2762-6E48-A91C-B56255D88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2-PLAYER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30352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618-6705-FE4A-85D2-7B3221EE9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SOLO		</a:t>
            </a:r>
            <a:br>
              <a:rPr lang="en-US" dirty="0"/>
            </a:br>
            <a:r>
              <a:rPr lang="en-US" sz="2200" i="1" dirty="0"/>
              <a:t>adjective · adverb</a:t>
            </a:r>
            <a:br>
              <a:rPr lang="en-US" sz="2200" dirty="0"/>
            </a:br>
            <a:r>
              <a:rPr lang="en-US" sz="2200" dirty="0"/>
              <a:t>for or done by one person alone; unaccompanied.</a:t>
            </a:r>
            <a:br>
              <a:rPr lang="en-US" sz="2200" dirty="0"/>
            </a:br>
            <a:r>
              <a:rPr lang="en-US" sz="2200" dirty="0"/>
              <a:t>”idiotic”  “an ill-advised endeavor” “a lot of work”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949C1-63DC-F243-AEAA-8AC5A3DA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63" y="2644654"/>
            <a:ext cx="1371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2A4B3C-93BD-A744-9821-DC1449673CC1}"/>
              </a:ext>
            </a:extLst>
          </p:cNvPr>
          <p:cNvSpPr txBox="1"/>
          <p:nvPr/>
        </p:nvSpPr>
        <p:spPr>
          <a:xfrm>
            <a:off x="6787978" y="4919776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Jed,  senior team member and possible demented…..</a:t>
            </a:r>
          </a:p>
        </p:txBody>
      </p:sp>
    </p:spTree>
    <p:extLst>
      <p:ext uri="{BB962C8B-B14F-4D97-AF65-F5344CB8AC3E}">
        <p14:creationId xmlns:p14="http://schemas.microsoft.com/office/powerpoint/2010/main" val="219254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17F9-9862-5D4F-8954-9931744D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74426" cy="765313"/>
          </a:xfrm>
        </p:spPr>
        <p:txBody>
          <a:bodyPr/>
          <a:lstStyle/>
          <a:p>
            <a:r>
              <a:rPr lang="en-US" dirty="0"/>
              <a:t>Battleship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1CD-B880-E847-8DB4-5701F2B3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70383"/>
            <a:ext cx="9462052" cy="488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Two player version of the original board game, web-hosted</a:t>
            </a:r>
          </a:p>
          <a:p>
            <a:pPr marL="0" indent="0">
              <a:buNone/>
            </a:pPr>
            <a:r>
              <a:rPr lang="en-US" dirty="0"/>
              <a:t>10x10 Firing grid</a:t>
            </a:r>
          </a:p>
          <a:p>
            <a:pPr marL="0" indent="0">
              <a:buNone/>
            </a:pPr>
            <a:r>
              <a:rPr lang="en-US" dirty="0"/>
              <a:t>Click on grid square to fire, red means hit, blue miss.</a:t>
            </a:r>
          </a:p>
          <a:p>
            <a:pPr marL="0" indent="0">
              <a:buNone/>
            </a:pPr>
            <a:r>
              <a:rPr lang="en-US" dirty="0"/>
              <a:t>10x10 Fleet Deployment grid</a:t>
            </a:r>
          </a:p>
          <a:p>
            <a:pPr marL="0" indent="0">
              <a:buNone/>
            </a:pPr>
            <a:r>
              <a:rPr lang="en-US" dirty="0"/>
              <a:t>Click for ship positions:</a:t>
            </a:r>
          </a:p>
          <a:p>
            <a:pPr marL="530352" lvl="1" indent="0">
              <a:buNone/>
            </a:pPr>
            <a:r>
              <a:rPr lang="en-US" sz="1800" dirty="0"/>
              <a:t>5 squares: Carrier</a:t>
            </a:r>
          </a:p>
          <a:p>
            <a:pPr marL="530352" lvl="1" indent="0">
              <a:buNone/>
            </a:pPr>
            <a:r>
              <a:rPr lang="en-US" sz="1800" dirty="0"/>
              <a:t>4 squares: </a:t>
            </a:r>
            <a:r>
              <a:rPr lang="en-US" sz="1800" dirty="0" err="1"/>
              <a:t>Battelship</a:t>
            </a:r>
            <a:endParaRPr lang="en-US" sz="1800" dirty="0"/>
          </a:p>
          <a:p>
            <a:pPr marL="530352" lvl="1" indent="0">
              <a:buNone/>
            </a:pPr>
            <a:r>
              <a:rPr lang="en-US" sz="1800" dirty="0"/>
              <a:t>3 squares: Cruiser, Submarine</a:t>
            </a:r>
          </a:p>
          <a:p>
            <a:pPr marL="530352" lvl="1" indent="0">
              <a:buNone/>
            </a:pPr>
            <a:r>
              <a:rPr lang="en-US" sz="1800" dirty="0"/>
              <a:t>2 squares: Destroyer</a:t>
            </a:r>
          </a:p>
          <a:p>
            <a:pPr marL="0" indent="0">
              <a:buNone/>
            </a:pPr>
            <a:r>
              <a:rPr lang="en-US" sz="1800" dirty="0"/>
              <a:t>Players alternate Firing, server responds with hit or miss</a:t>
            </a:r>
          </a:p>
          <a:p>
            <a:pPr marL="0" indent="0">
              <a:buNone/>
            </a:pPr>
            <a:r>
              <a:rPr lang="en-US" sz="1800" dirty="0"/>
              <a:t>First player with 17 hits wins game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A7DB1-DAC6-7740-B696-3AA3492F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2" y="407504"/>
            <a:ext cx="3140696" cy="63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179F-A32E-5146-876E-7387938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utilized</a:t>
            </a:r>
            <a:br>
              <a:rPr lang="en-US" dirty="0"/>
            </a:br>
            <a:r>
              <a:rPr lang="en-US" dirty="0"/>
              <a:t>(so far…):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4B5-A173-B347-9144-7C5A699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</a:t>
            </a:r>
          </a:p>
          <a:p>
            <a:pPr marL="0" indent="0">
              <a:buNone/>
            </a:pPr>
            <a:r>
              <a:rPr lang="en-US" dirty="0"/>
              <a:t>CSS 3</a:t>
            </a:r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0" indent="0">
              <a:buNone/>
            </a:pPr>
            <a:r>
              <a:rPr lang="en-US" dirty="0" err="1"/>
              <a:t>Nodemon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Express</a:t>
            </a:r>
          </a:p>
          <a:p>
            <a:pPr marL="0" indent="0">
              <a:buNone/>
            </a:pPr>
            <a:r>
              <a:rPr lang="en-US" dirty="0"/>
              <a:t>Socket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510-26EE-F046-BBF1-F3AA159A2B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1471" y="109763"/>
            <a:ext cx="9442450" cy="854075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Control/Data Flow:</a:t>
            </a:r>
            <a:br>
              <a:rPr lang="en-US" dirty="0"/>
            </a:br>
            <a:r>
              <a:rPr lang="en-US" sz="1400" dirty="0"/>
              <a:t>(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8B03-00B3-FD4A-9704-E81C233C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2" y="759221"/>
            <a:ext cx="11292803" cy="58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018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</TotalTime>
  <Words>150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BATTLESHIP 1/17/2020</vt:lpstr>
      <vt:lpstr>SOLO   adjective · adverb for or done by one person alone; unaccompanied. ”idiotic”  “an ill-advised endeavor” “a lot of work”  </vt:lpstr>
      <vt:lpstr>Battleship concept:</vt:lpstr>
      <vt:lpstr>Resources to utilized (so far…):</vt:lpstr>
      <vt:lpstr>Control/Data Flow: 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 Stop</dc:title>
  <dc:creator>michael jedrzejewski</dc:creator>
  <cp:lastModifiedBy>michael jedrzejewski</cp:lastModifiedBy>
  <cp:revision>4</cp:revision>
  <dcterms:created xsi:type="dcterms:W3CDTF">2019-11-01T19:15:47Z</dcterms:created>
  <dcterms:modified xsi:type="dcterms:W3CDTF">2020-01-18T14:45:30Z</dcterms:modified>
</cp:coreProperties>
</file>