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33c66fe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33c66fe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33c66fe4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33c66fe4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33c66fe4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33c66fe4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33c66fe4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33c66fe4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633c66fe4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633c66fe4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56f519f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a56f519f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 Calculator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 Edmondson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Empathize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is the user?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user is people who wish to calculate their budget over a period of time given their income and expenses.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is this app going to assist?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app allows the user to see their overall budget (income - expenses), total expenses, and utilities expenses separately.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 also shows the user their expenses displayed in a pie chart.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Ideate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You are someone who wants to check whether you have been above or below your income or a specified budget level during a set period of time.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2441850" y="1942500"/>
            <a:ext cx="4260300" cy="12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7219"/>
              <a:t>Demo</a:t>
            </a:r>
            <a:endParaRPr sz="7219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Evaluate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Heuristics: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Visibility of System Status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Recognition Rather Than Recall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iOS Human Guidelines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Charting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Entering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Offering Help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Layout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an application look and feel like a good product requires a very different skill set than making the app functional.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There’s only so </a:t>
            </a:r>
            <a:r>
              <a:rPr lang="en"/>
              <a:t>much</a:t>
            </a:r>
            <a:r>
              <a:rPr lang="en"/>
              <a:t> that one semester of instruction can teach to move forward and apply to future work, but the foundation is there to be able to pick it up again.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