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084C-AC2C-4DC5-9E84-17E3A58E2C9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CD69-E91F-449F-B8EC-586784DB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254B-3B56-43C1-844C-77C85F3EA963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3D7C-331A-47D8-9548-E5FB8C48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40" y="312730"/>
            <a:ext cx="3138838" cy="3138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42" y="3674261"/>
            <a:ext cx="2939782" cy="293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13" y="3636234"/>
            <a:ext cx="3071587" cy="3071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652" y="375796"/>
            <a:ext cx="3075772" cy="3075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886" y="305167"/>
            <a:ext cx="3130328" cy="3130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5136" y="30822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(mass)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2315" y="6283131"/>
            <a:ext cx="111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(growth)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7195" y="6338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(mass)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954495" y="746697"/>
            <a:ext cx="111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(growth)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5581" y="3140072"/>
            <a:ext cx="111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(growth)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6657" y="31035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(mass)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5237018" y="3940233"/>
            <a:ext cx="980902" cy="1895324"/>
          </a:xfrm>
          <a:custGeom>
            <a:avLst/>
            <a:gdLst>
              <a:gd name="connsiteX0" fmla="*/ 0 w 980902"/>
              <a:gd name="connsiteY0" fmla="*/ 0 h 1895324"/>
              <a:gd name="connsiteX1" fmla="*/ 49877 w 980902"/>
              <a:gd name="connsiteY1" fmla="*/ 16625 h 1895324"/>
              <a:gd name="connsiteX2" fmla="*/ 66502 w 980902"/>
              <a:gd name="connsiteY2" fmla="*/ 33251 h 1895324"/>
              <a:gd name="connsiteX3" fmla="*/ 91440 w 980902"/>
              <a:gd name="connsiteY3" fmla="*/ 49876 h 1895324"/>
              <a:gd name="connsiteX4" fmla="*/ 116378 w 980902"/>
              <a:gd name="connsiteY4" fmla="*/ 74814 h 1895324"/>
              <a:gd name="connsiteX5" fmla="*/ 166255 w 980902"/>
              <a:gd name="connsiteY5" fmla="*/ 99752 h 1895324"/>
              <a:gd name="connsiteX6" fmla="*/ 199506 w 980902"/>
              <a:gd name="connsiteY6" fmla="*/ 133003 h 1895324"/>
              <a:gd name="connsiteX7" fmla="*/ 257695 w 980902"/>
              <a:gd name="connsiteY7" fmla="*/ 157942 h 1895324"/>
              <a:gd name="connsiteX8" fmla="*/ 282633 w 980902"/>
              <a:gd name="connsiteY8" fmla="*/ 191192 h 1895324"/>
              <a:gd name="connsiteX9" fmla="*/ 299258 w 980902"/>
              <a:gd name="connsiteY9" fmla="*/ 207818 h 1895324"/>
              <a:gd name="connsiteX10" fmla="*/ 349135 w 980902"/>
              <a:gd name="connsiteY10" fmla="*/ 266007 h 1895324"/>
              <a:gd name="connsiteX11" fmla="*/ 390698 w 980902"/>
              <a:gd name="connsiteY11" fmla="*/ 290945 h 1895324"/>
              <a:gd name="connsiteX12" fmla="*/ 432262 w 980902"/>
              <a:gd name="connsiteY12" fmla="*/ 332509 h 1895324"/>
              <a:gd name="connsiteX13" fmla="*/ 465513 w 980902"/>
              <a:gd name="connsiteY13" fmla="*/ 349134 h 1895324"/>
              <a:gd name="connsiteX14" fmla="*/ 523702 w 980902"/>
              <a:gd name="connsiteY14" fmla="*/ 390698 h 1895324"/>
              <a:gd name="connsiteX15" fmla="*/ 548640 w 980902"/>
              <a:gd name="connsiteY15" fmla="*/ 407323 h 1895324"/>
              <a:gd name="connsiteX16" fmla="*/ 565266 w 980902"/>
              <a:gd name="connsiteY16" fmla="*/ 423949 h 1895324"/>
              <a:gd name="connsiteX17" fmla="*/ 598517 w 980902"/>
              <a:gd name="connsiteY17" fmla="*/ 448887 h 1895324"/>
              <a:gd name="connsiteX18" fmla="*/ 656706 w 980902"/>
              <a:gd name="connsiteY18" fmla="*/ 498763 h 1895324"/>
              <a:gd name="connsiteX19" fmla="*/ 665018 w 980902"/>
              <a:gd name="connsiteY19" fmla="*/ 523702 h 1895324"/>
              <a:gd name="connsiteX20" fmla="*/ 748146 w 980902"/>
              <a:gd name="connsiteY20" fmla="*/ 590203 h 1895324"/>
              <a:gd name="connsiteX21" fmla="*/ 781397 w 980902"/>
              <a:gd name="connsiteY21" fmla="*/ 631767 h 1895324"/>
              <a:gd name="connsiteX22" fmla="*/ 806335 w 980902"/>
              <a:gd name="connsiteY22" fmla="*/ 665018 h 1895324"/>
              <a:gd name="connsiteX23" fmla="*/ 822960 w 980902"/>
              <a:gd name="connsiteY23" fmla="*/ 698269 h 1895324"/>
              <a:gd name="connsiteX24" fmla="*/ 847898 w 980902"/>
              <a:gd name="connsiteY24" fmla="*/ 714894 h 1895324"/>
              <a:gd name="connsiteX25" fmla="*/ 881149 w 980902"/>
              <a:gd name="connsiteY25" fmla="*/ 756458 h 1895324"/>
              <a:gd name="connsiteX26" fmla="*/ 889462 w 980902"/>
              <a:gd name="connsiteY26" fmla="*/ 781396 h 1895324"/>
              <a:gd name="connsiteX27" fmla="*/ 906087 w 980902"/>
              <a:gd name="connsiteY27" fmla="*/ 806334 h 1895324"/>
              <a:gd name="connsiteX28" fmla="*/ 914400 w 980902"/>
              <a:gd name="connsiteY28" fmla="*/ 831272 h 1895324"/>
              <a:gd name="connsiteX29" fmla="*/ 947651 w 980902"/>
              <a:gd name="connsiteY29" fmla="*/ 889462 h 1895324"/>
              <a:gd name="connsiteX30" fmla="*/ 964277 w 980902"/>
              <a:gd name="connsiteY30" fmla="*/ 939338 h 1895324"/>
              <a:gd name="connsiteX31" fmla="*/ 972589 w 980902"/>
              <a:gd name="connsiteY31" fmla="*/ 964276 h 1895324"/>
              <a:gd name="connsiteX32" fmla="*/ 980902 w 980902"/>
              <a:gd name="connsiteY32" fmla="*/ 1080654 h 1895324"/>
              <a:gd name="connsiteX33" fmla="*/ 972589 w 980902"/>
              <a:gd name="connsiteY33" fmla="*/ 1197032 h 1895324"/>
              <a:gd name="connsiteX34" fmla="*/ 947651 w 980902"/>
              <a:gd name="connsiteY34" fmla="*/ 1255222 h 1895324"/>
              <a:gd name="connsiteX35" fmla="*/ 939338 w 980902"/>
              <a:gd name="connsiteY35" fmla="*/ 1280160 h 1895324"/>
              <a:gd name="connsiteX36" fmla="*/ 922713 w 980902"/>
              <a:gd name="connsiteY36" fmla="*/ 1313411 h 1895324"/>
              <a:gd name="connsiteX37" fmla="*/ 897775 w 980902"/>
              <a:gd name="connsiteY37" fmla="*/ 1371600 h 1895324"/>
              <a:gd name="connsiteX38" fmla="*/ 889462 w 980902"/>
              <a:gd name="connsiteY38" fmla="*/ 1396538 h 1895324"/>
              <a:gd name="connsiteX39" fmla="*/ 847898 w 980902"/>
              <a:gd name="connsiteY39" fmla="*/ 1438102 h 1895324"/>
              <a:gd name="connsiteX40" fmla="*/ 831273 w 980902"/>
              <a:gd name="connsiteY40" fmla="*/ 1463040 h 1895324"/>
              <a:gd name="connsiteX41" fmla="*/ 798022 w 980902"/>
              <a:gd name="connsiteY41" fmla="*/ 1479665 h 1895324"/>
              <a:gd name="connsiteX42" fmla="*/ 739833 w 980902"/>
              <a:gd name="connsiteY42" fmla="*/ 1521229 h 1895324"/>
              <a:gd name="connsiteX43" fmla="*/ 706582 w 980902"/>
              <a:gd name="connsiteY43" fmla="*/ 1529542 h 1895324"/>
              <a:gd name="connsiteX44" fmla="*/ 665018 w 980902"/>
              <a:gd name="connsiteY44" fmla="*/ 1554480 h 1895324"/>
              <a:gd name="connsiteX45" fmla="*/ 640080 w 980902"/>
              <a:gd name="connsiteY45" fmla="*/ 1562792 h 1895324"/>
              <a:gd name="connsiteX46" fmla="*/ 606829 w 980902"/>
              <a:gd name="connsiteY46" fmla="*/ 1596043 h 1895324"/>
              <a:gd name="connsiteX47" fmla="*/ 565266 w 980902"/>
              <a:gd name="connsiteY47" fmla="*/ 1629294 h 1895324"/>
              <a:gd name="connsiteX48" fmla="*/ 532015 w 980902"/>
              <a:gd name="connsiteY48" fmla="*/ 1637607 h 1895324"/>
              <a:gd name="connsiteX49" fmla="*/ 440575 w 980902"/>
              <a:gd name="connsiteY49" fmla="*/ 1704109 h 1895324"/>
              <a:gd name="connsiteX50" fmla="*/ 423949 w 980902"/>
              <a:gd name="connsiteY50" fmla="*/ 1720734 h 1895324"/>
              <a:gd name="connsiteX51" fmla="*/ 399011 w 980902"/>
              <a:gd name="connsiteY51" fmla="*/ 1729047 h 1895324"/>
              <a:gd name="connsiteX52" fmla="*/ 382386 w 980902"/>
              <a:gd name="connsiteY52" fmla="*/ 1753985 h 1895324"/>
              <a:gd name="connsiteX53" fmla="*/ 365760 w 980902"/>
              <a:gd name="connsiteY53" fmla="*/ 1770611 h 1895324"/>
              <a:gd name="connsiteX54" fmla="*/ 349135 w 980902"/>
              <a:gd name="connsiteY54" fmla="*/ 1795549 h 1895324"/>
              <a:gd name="connsiteX55" fmla="*/ 282633 w 980902"/>
              <a:gd name="connsiteY55" fmla="*/ 1845425 h 1895324"/>
              <a:gd name="connsiteX56" fmla="*/ 241069 w 980902"/>
              <a:gd name="connsiteY56" fmla="*/ 1870363 h 1895324"/>
              <a:gd name="connsiteX57" fmla="*/ 224444 w 980902"/>
              <a:gd name="connsiteY57" fmla="*/ 1886989 h 1895324"/>
              <a:gd name="connsiteX58" fmla="*/ 191193 w 980902"/>
              <a:gd name="connsiteY58" fmla="*/ 1895302 h 189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80902" h="1895324">
                <a:moveTo>
                  <a:pt x="0" y="0"/>
                </a:moveTo>
                <a:cubicBezTo>
                  <a:pt x="16626" y="5542"/>
                  <a:pt x="34202" y="8788"/>
                  <a:pt x="49877" y="16625"/>
                </a:cubicBezTo>
                <a:cubicBezTo>
                  <a:pt x="56887" y="20130"/>
                  <a:pt x="60382" y="28355"/>
                  <a:pt x="66502" y="33251"/>
                </a:cubicBezTo>
                <a:cubicBezTo>
                  <a:pt x="74303" y="39492"/>
                  <a:pt x="83765" y="43480"/>
                  <a:pt x="91440" y="49876"/>
                </a:cubicBezTo>
                <a:cubicBezTo>
                  <a:pt x="100471" y="57402"/>
                  <a:pt x="106596" y="68293"/>
                  <a:pt x="116378" y="74814"/>
                </a:cubicBezTo>
                <a:cubicBezTo>
                  <a:pt x="182754" y="119064"/>
                  <a:pt x="97589" y="40896"/>
                  <a:pt x="166255" y="99752"/>
                </a:cubicBezTo>
                <a:cubicBezTo>
                  <a:pt x="178156" y="109953"/>
                  <a:pt x="185486" y="125993"/>
                  <a:pt x="199506" y="133003"/>
                </a:cubicBezTo>
                <a:cubicBezTo>
                  <a:pt x="240594" y="153548"/>
                  <a:pt x="221001" y="145710"/>
                  <a:pt x="257695" y="157942"/>
                </a:cubicBezTo>
                <a:cubicBezTo>
                  <a:pt x="266008" y="169025"/>
                  <a:pt x="273764" y="180549"/>
                  <a:pt x="282633" y="191192"/>
                </a:cubicBezTo>
                <a:cubicBezTo>
                  <a:pt x="287650" y="197213"/>
                  <a:pt x="294362" y="201698"/>
                  <a:pt x="299258" y="207818"/>
                </a:cubicBezTo>
                <a:cubicBezTo>
                  <a:pt x="318502" y="231874"/>
                  <a:pt x="318353" y="247538"/>
                  <a:pt x="349135" y="266007"/>
                </a:cubicBezTo>
                <a:cubicBezTo>
                  <a:pt x="362989" y="274320"/>
                  <a:pt x="378082" y="280852"/>
                  <a:pt x="390698" y="290945"/>
                </a:cubicBezTo>
                <a:cubicBezTo>
                  <a:pt x="405998" y="303185"/>
                  <a:pt x="414737" y="323747"/>
                  <a:pt x="432262" y="332509"/>
                </a:cubicBezTo>
                <a:cubicBezTo>
                  <a:pt x="443346" y="338051"/>
                  <a:pt x="454754" y="342986"/>
                  <a:pt x="465513" y="349134"/>
                </a:cubicBezTo>
                <a:cubicBezTo>
                  <a:pt x="485096" y="360325"/>
                  <a:pt x="505870" y="377961"/>
                  <a:pt x="523702" y="390698"/>
                </a:cubicBezTo>
                <a:cubicBezTo>
                  <a:pt x="531832" y="396505"/>
                  <a:pt x="540839" y="401082"/>
                  <a:pt x="548640" y="407323"/>
                </a:cubicBezTo>
                <a:cubicBezTo>
                  <a:pt x="554760" y="412219"/>
                  <a:pt x="559245" y="418932"/>
                  <a:pt x="565266" y="423949"/>
                </a:cubicBezTo>
                <a:cubicBezTo>
                  <a:pt x="575909" y="432818"/>
                  <a:pt x="588720" y="439090"/>
                  <a:pt x="598517" y="448887"/>
                </a:cubicBezTo>
                <a:cubicBezTo>
                  <a:pt x="651763" y="502134"/>
                  <a:pt x="607763" y="482451"/>
                  <a:pt x="656706" y="498763"/>
                </a:cubicBezTo>
                <a:cubicBezTo>
                  <a:pt x="659477" y="507076"/>
                  <a:pt x="660157" y="516411"/>
                  <a:pt x="665018" y="523702"/>
                </a:cubicBezTo>
                <a:cubicBezTo>
                  <a:pt x="680813" y="547395"/>
                  <a:pt x="733104" y="578504"/>
                  <a:pt x="748146" y="590203"/>
                </a:cubicBezTo>
                <a:cubicBezTo>
                  <a:pt x="766016" y="604102"/>
                  <a:pt x="767842" y="612791"/>
                  <a:pt x="781397" y="631767"/>
                </a:cubicBezTo>
                <a:cubicBezTo>
                  <a:pt x="789450" y="643041"/>
                  <a:pt x="798992" y="653269"/>
                  <a:pt x="806335" y="665018"/>
                </a:cubicBezTo>
                <a:cubicBezTo>
                  <a:pt x="812903" y="675526"/>
                  <a:pt x="815027" y="688749"/>
                  <a:pt x="822960" y="698269"/>
                </a:cubicBezTo>
                <a:cubicBezTo>
                  <a:pt x="829356" y="705944"/>
                  <a:pt x="840097" y="708653"/>
                  <a:pt x="847898" y="714894"/>
                </a:cubicBezTo>
                <a:cubicBezTo>
                  <a:pt x="860785" y="725204"/>
                  <a:pt x="873948" y="742055"/>
                  <a:pt x="881149" y="756458"/>
                </a:cubicBezTo>
                <a:cubicBezTo>
                  <a:pt x="885068" y="764295"/>
                  <a:pt x="885543" y="773559"/>
                  <a:pt x="889462" y="781396"/>
                </a:cubicBezTo>
                <a:cubicBezTo>
                  <a:pt x="893930" y="790332"/>
                  <a:pt x="901619" y="797398"/>
                  <a:pt x="906087" y="806334"/>
                </a:cubicBezTo>
                <a:cubicBezTo>
                  <a:pt x="910006" y="814171"/>
                  <a:pt x="910481" y="823435"/>
                  <a:pt x="914400" y="831272"/>
                </a:cubicBezTo>
                <a:cubicBezTo>
                  <a:pt x="944394" y="891258"/>
                  <a:pt x="918504" y="816594"/>
                  <a:pt x="947651" y="889462"/>
                </a:cubicBezTo>
                <a:cubicBezTo>
                  <a:pt x="954160" y="905733"/>
                  <a:pt x="958735" y="922713"/>
                  <a:pt x="964277" y="939338"/>
                </a:cubicBezTo>
                <a:lnTo>
                  <a:pt x="972589" y="964276"/>
                </a:lnTo>
                <a:cubicBezTo>
                  <a:pt x="975360" y="1003069"/>
                  <a:pt x="980902" y="1041762"/>
                  <a:pt x="980902" y="1080654"/>
                </a:cubicBezTo>
                <a:cubicBezTo>
                  <a:pt x="980902" y="1119546"/>
                  <a:pt x="977133" y="1158407"/>
                  <a:pt x="972589" y="1197032"/>
                </a:cubicBezTo>
                <a:cubicBezTo>
                  <a:pt x="970481" y="1214952"/>
                  <a:pt x="953881" y="1240685"/>
                  <a:pt x="947651" y="1255222"/>
                </a:cubicBezTo>
                <a:cubicBezTo>
                  <a:pt x="944199" y="1263276"/>
                  <a:pt x="942790" y="1272106"/>
                  <a:pt x="939338" y="1280160"/>
                </a:cubicBezTo>
                <a:cubicBezTo>
                  <a:pt x="934457" y="1291550"/>
                  <a:pt x="927064" y="1301808"/>
                  <a:pt x="922713" y="1313411"/>
                </a:cubicBezTo>
                <a:cubicBezTo>
                  <a:pt x="870816" y="1451805"/>
                  <a:pt x="956731" y="1253688"/>
                  <a:pt x="897775" y="1371600"/>
                </a:cubicBezTo>
                <a:cubicBezTo>
                  <a:pt x="893856" y="1379437"/>
                  <a:pt x="894719" y="1389528"/>
                  <a:pt x="889462" y="1396538"/>
                </a:cubicBezTo>
                <a:cubicBezTo>
                  <a:pt x="877706" y="1412213"/>
                  <a:pt x="858766" y="1421799"/>
                  <a:pt x="847898" y="1438102"/>
                </a:cubicBezTo>
                <a:cubicBezTo>
                  <a:pt x="842356" y="1446415"/>
                  <a:pt x="838948" y="1456644"/>
                  <a:pt x="831273" y="1463040"/>
                </a:cubicBezTo>
                <a:cubicBezTo>
                  <a:pt x="821753" y="1470973"/>
                  <a:pt x="809106" y="1474123"/>
                  <a:pt x="798022" y="1479665"/>
                </a:cubicBezTo>
                <a:cubicBezTo>
                  <a:pt x="763323" y="1514364"/>
                  <a:pt x="776987" y="1510613"/>
                  <a:pt x="739833" y="1521229"/>
                </a:cubicBezTo>
                <a:cubicBezTo>
                  <a:pt x="728848" y="1524368"/>
                  <a:pt x="717666" y="1526771"/>
                  <a:pt x="706582" y="1529542"/>
                </a:cubicBezTo>
                <a:cubicBezTo>
                  <a:pt x="692727" y="1537855"/>
                  <a:pt x="679469" y="1547254"/>
                  <a:pt x="665018" y="1554480"/>
                </a:cubicBezTo>
                <a:cubicBezTo>
                  <a:pt x="657181" y="1558399"/>
                  <a:pt x="647210" y="1557699"/>
                  <a:pt x="640080" y="1562792"/>
                </a:cubicBezTo>
                <a:cubicBezTo>
                  <a:pt x="627325" y="1571903"/>
                  <a:pt x="617913" y="1584959"/>
                  <a:pt x="606829" y="1596043"/>
                </a:cubicBezTo>
                <a:cubicBezTo>
                  <a:pt x="593420" y="1609452"/>
                  <a:pt x="583620" y="1621428"/>
                  <a:pt x="565266" y="1629294"/>
                </a:cubicBezTo>
                <a:cubicBezTo>
                  <a:pt x="554765" y="1633794"/>
                  <a:pt x="543099" y="1634836"/>
                  <a:pt x="532015" y="1637607"/>
                </a:cubicBezTo>
                <a:cubicBezTo>
                  <a:pt x="465747" y="1703875"/>
                  <a:pt x="500438" y="1689143"/>
                  <a:pt x="440575" y="1704109"/>
                </a:cubicBezTo>
                <a:cubicBezTo>
                  <a:pt x="435033" y="1709651"/>
                  <a:pt x="430669" y="1716702"/>
                  <a:pt x="423949" y="1720734"/>
                </a:cubicBezTo>
                <a:cubicBezTo>
                  <a:pt x="416435" y="1725242"/>
                  <a:pt x="405853" y="1723573"/>
                  <a:pt x="399011" y="1729047"/>
                </a:cubicBezTo>
                <a:cubicBezTo>
                  <a:pt x="391210" y="1735288"/>
                  <a:pt x="388627" y="1746184"/>
                  <a:pt x="382386" y="1753985"/>
                </a:cubicBezTo>
                <a:cubicBezTo>
                  <a:pt x="377490" y="1760105"/>
                  <a:pt x="370656" y="1764491"/>
                  <a:pt x="365760" y="1770611"/>
                </a:cubicBezTo>
                <a:cubicBezTo>
                  <a:pt x="359519" y="1778412"/>
                  <a:pt x="355376" y="1787748"/>
                  <a:pt x="349135" y="1795549"/>
                </a:cubicBezTo>
                <a:cubicBezTo>
                  <a:pt x="319646" y="1832410"/>
                  <a:pt x="335802" y="1792256"/>
                  <a:pt x="282633" y="1845425"/>
                </a:cubicBezTo>
                <a:cubicBezTo>
                  <a:pt x="259811" y="1868247"/>
                  <a:pt x="273442" y="1859573"/>
                  <a:pt x="241069" y="1870363"/>
                </a:cubicBezTo>
                <a:cubicBezTo>
                  <a:pt x="235527" y="1875905"/>
                  <a:pt x="231164" y="1882957"/>
                  <a:pt x="224444" y="1886989"/>
                </a:cubicBezTo>
                <a:cubicBezTo>
                  <a:pt x="209129" y="1896178"/>
                  <a:pt x="204394" y="1895302"/>
                  <a:pt x="191193" y="18953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436524" y="5636029"/>
            <a:ext cx="266007" cy="242855"/>
          </a:xfrm>
          <a:custGeom>
            <a:avLst/>
            <a:gdLst>
              <a:gd name="connsiteX0" fmla="*/ 33251 w 266007"/>
              <a:gd name="connsiteY0" fmla="*/ 0 h 242855"/>
              <a:gd name="connsiteX1" fmla="*/ 24938 w 266007"/>
              <a:gd name="connsiteY1" fmla="*/ 66502 h 242855"/>
              <a:gd name="connsiteX2" fmla="*/ 16625 w 266007"/>
              <a:gd name="connsiteY2" fmla="*/ 157942 h 242855"/>
              <a:gd name="connsiteX3" fmla="*/ 8312 w 266007"/>
              <a:gd name="connsiteY3" fmla="*/ 182880 h 242855"/>
              <a:gd name="connsiteX4" fmla="*/ 0 w 266007"/>
              <a:gd name="connsiteY4" fmla="*/ 224444 h 242855"/>
              <a:gd name="connsiteX5" fmla="*/ 24938 w 266007"/>
              <a:gd name="connsiteY5" fmla="*/ 241069 h 242855"/>
              <a:gd name="connsiteX6" fmla="*/ 141316 w 266007"/>
              <a:gd name="connsiteY6" fmla="*/ 224444 h 242855"/>
              <a:gd name="connsiteX7" fmla="*/ 216131 w 266007"/>
              <a:gd name="connsiteY7" fmla="*/ 207818 h 242855"/>
              <a:gd name="connsiteX8" fmla="*/ 266007 w 266007"/>
              <a:gd name="connsiteY8" fmla="*/ 199506 h 2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007" h="242855">
                <a:moveTo>
                  <a:pt x="33251" y="0"/>
                </a:moveTo>
                <a:cubicBezTo>
                  <a:pt x="30480" y="22167"/>
                  <a:pt x="27277" y="44285"/>
                  <a:pt x="24938" y="66502"/>
                </a:cubicBezTo>
                <a:cubicBezTo>
                  <a:pt x="21734" y="96940"/>
                  <a:pt x="20953" y="127644"/>
                  <a:pt x="16625" y="157942"/>
                </a:cubicBezTo>
                <a:cubicBezTo>
                  <a:pt x="15386" y="166616"/>
                  <a:pt x="10437" y="174379"/>
                  <a:pt x="8312" y="182880"/>
                </a:cubicBezTo>
                <a:cubicBezTo>
                  <a:pt x="4885" y="196587"/>
                  <a:pt x="2771" y="210589"/>
                  <a:pt x="0" y="224444"/>
                </a:cubicBezTo>
                <a:cubicBezTo>
                  <a:pt x="8313" y="229986"/>
                  <a:pt x="14973" y="240357"/>
                  <a:pt x="24938" y="241069"/>
                </a:cubicBezTo>
                <a:cubicBezTo>
                  <a:pt x="104701" y="246766"/>
                  <a:pt x="93184" y="238196"/>
                  <a:pt x="141316" y="224444"/>
                </a:cubicBezTo>
                <a:cubicBezTo>
                  <a:pt x="176798" y="214307"/>
                  <a:pt x="177557" y="216390"/>
                  <a:pt x="216131" y="207818"/>
                </a:cubicBezTo>
                <a:cubicBezTo>
                  <a:pt x="259584" y="198162"/>
                  <a:pt x="235615" y="199506"/>
                  <a:pt x="266007" y="199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83483" y="3732097"/>
            <a:ext cx="15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Little trees growing slowly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05803" y="5738804"/>
            <a:ext cx="15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big trees growing slowly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686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E. Drake</dc:creator>
  <cp:lastModifiedBy>John E. Drake</cp:lastModifiedBy>
  <cp:revision>2</cp:revision>
  <cp:lastPrinted>2018-01-02T17:16:45Z</cp:lastPrinted>
  <dcterms:created xsi:type="dcterms:W3CDTF">2018-01-02T17:15:27Z</dcterms:created>
  <dcterms:modified xsi:type="dcterms:W3CDTF">2018-01-02T17:18:43Z</dcterms:modified>
</cp:coreProperties>
</file>