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pl-PL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l-PL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adam</dc:creator>
  <cp:lastModifiedBy>adam</cp:lastModifiedBy>
  <cp:revision>1</cp:revision>
  <dcterms:created xsi:type="dcterms:W3CDTF">2017-01-31T22:32:49Z</dcterms:created>
  <dcterms:modified xsi:type="dcterms:W3CDTF">2017-01-31T22:32:49Z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1045-10.1.0.5672</vt:lpwstr>
  </property>
</Properties>
</file>