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743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14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499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7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04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2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005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1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58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4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6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C7C0-1813-4CD9-BC84-62521C9838EA}" type="datetimeFigureOut">
              <a:rPr lang="pl-PL" smtClean="0"/>
              <a:t>06.05.2017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4254-50B1-4A92-874C-337702B8AD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1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32624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Adam Jedrzejowski</dc:creator>
  <cp:lastModifiedBy>Adam Jedrzejowski</cp:lastModifiedBy>
  <cp:revision>1</cp:revision>
  <dcterms:created xsi:type="dcterms:W3CDTF">2017-05-06T13:45:26Z</dcterms:created>
  <dcterms:modified xsi:type="dcterms:W3CDTF">2017-05-06T13:45:30Z</dcterms:modified>
</cp:coreProperties>
</file>