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26" name="PlaceHolder 2"/>
          <p:cNvSpPr>
            <a:spLocks noGrp="1"/>
          </p:cNvSpPr>
          <p:nvPr>
            <p:ph type="body"/>
          </p:nvPr>
        </p:nvSpPr>
        <p:spPr>
          <a:xfrm>
            <a:off x="504000" y="1326600"/>
            <a:ext cx="9072000" cy="1568520"/>
          </a:xfrm>
          <a:prstGeom prst="rect">
            <a:avLst/>
          </a:prstGeom>
        </p:spPr>
        <p:txBody>
          <a:bodyPr lIns="0" rIns="0" tIns="0" bIns="0">
            <a:normAutofit/>
          </a:bodyPr>
          <a:p>
            <a:endParaRPr b="0" lang="en-PH" sz="3200" spc="-1" strike="noStrike">
              <a:latin typeface="Arial"/>
            </a:endParaRPr>
          </a:p>
        </p:txBody>
      </p:sp>
      <p:sp>
        <p:nvSpPr>
          <p:cNvPr id="27" name="PlaceHolder 3"/>
          <p:cNvSpPr>
            <a:spLocks noGrp="1"/>
          </p:cNvSpPr>
          <p:nvPr>
            <p:ph type="body"/>
          </p:nvPr>
        </p:nvSpPr>
        <p:spPr>
          <a:xfrm>
            <a:off x="504000" y="3044520"/>
            <a:ext cx="9072000" cy="1568520"/>
          </a:xfrm>
          <a:prstGeom prst="rect">
            <a:avLst/>
          </a:prstGeom>
        </p:spPr>
        <p:txBody>
          <a:bodyPr lIns="0" rIns="0" tIns="0" bIns="0">
            <a:normAutofit/>
          </a:bodyPr>
          <a:p>
            <a:endParaRPr b="0" lang="en-PH"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29" name="PlaceHolder 2"/>
          <p:cNvSpPr>
            <a:spLocks noGrp="1"/>
          </p:cNvSpPr>
          <p:nvPr>
            <p:ph type="body"/>
          </p:nvPr>
        </p:nvSpPr>
        <p:spPr>
          <a:xfrm>
            <a:off x="504000" y="1326600"/>
            <a:ext cx="4426920" cy="1568520"/>
          </a:xfrm>
          <a:prstGeom prst="rect">
            <a:avLst/>
          </a:prstGeom>
        </p:spPr>
        <p:txBody>
          <a:bodyPr lIns="0" rIns="0" tIns="0" bIns="0">
            <a:normAutofit/>
          </a:bodyPr>
          <a:p>
            <a:endParaRPr b="0" lang="en-PH" sz="3200" spc="-1" strike="noStrike">
              <a:latin typeface="Arial"/>
            </a:endParaRPr>
          </a:p>
        </p:txBody>
      </p:sp>
      <p:sp>
        <p:nvSpPr>
          <p:cNvPr id="3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PH" sz="3200" spc="-1" strike="noStrike">
              <a:latin typeface="Arial"/>
            </a:endParaRPr>
          </a:p>
        </p:txBody>
      </p:sp>
      <p:sp>
        <p:nvSpPr>
          <p:cNvPr id="31" name="PlaceHolder 4"/>
          <p:cNvSpPr>
            <a:spLocks noGrp="1"/>
          </p:cNvSpPr>
          <p:nvPr>
            <p:ph type="body"/>
          </p:nvPr>
        </p:nvSpPr>
        <p:spPr>
          <a:xfrm>
            <a:off x="504000" y="3044520"/>
            <a:ext cx="4426920" cy="1568520"/>
          </a:xfrm>
          <a:prstGeom prst="rect">
            <a:avLst/>
          </a:prstGeom>
        </p:spPr>
        <p:txBody>
          <a:bodyPr lIns="0" rIns="0" tIns="0" bIns="0">
            <a:normAutofit/>
          </a:bodyPr>
          <a:p>
            <a:endParaRPr b="0" lang="en-PH" sz="3200" spc="-1" strike="noStrike">
              <a:latin typeface="Arial"/>
            </a:endParaRPr>
          </a:p>
        </p:txBody>
      </p:sp>
      <p:sp>
        <p:nvSpPr>
          <p:cNvPr id="32" name="PlaceHolder 5"/>
          <p:cNvSpPr>
            <a:spLocks noGrp="1"/>
          </p:cNvSpPr>
          <p:nvPr>
            <p:ph type="body"/>
          </p:nvPr>
        </p:nvSpPr>
        <p:spPr>
          <a:xfrm>
            <a:off x="5152680" y="3044520"/>
            <a:ext cx="4426920" cy="1568520"/>
          </a:xfrm>
          <a:prstGeom prst="rect">
            <a:avLst/>
          </a:prstGeom>
        </p:spPr>
        <p:txBody>
          <a:bodyPr lIns="0" rIns="0" tIns="0" bIns="0">
            <a:normAutofit/>
          </a:bodyPr>
          <a:p>
            <a:endParaRPr b="0" lang="en-PH"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34" name="PlaceHolder 2"/>
          <p:cNvSpPr>
            <a:spLocks noGrp="1"/>
          </p:cNvSpPr>
          <p:nvPr>
            <p:ph type="body"/>
          </p:nvPr>
        </p:nvSpPr>
        <p:spPr>
          <a:xfrm>
            <a:off x="504000" y="1326600"/>
            <a:ext cx="2921040" cy="1568520"/>
          </a:xfrm>
          <a:prstGeom prst="rect">
            <a:avLst/>
          </a:prstGeom>
        </p:spPr>
        <p:txBody>
          <a:bodyPr lIns="0" rIns="0" tIns="0" bIns="0">
            <a:normAutofit/>
          </a:bodyPr>
          <a:p>
            <a:endParaRPr b="0" lang="en-PH" sz="3200" spc="-1" strike="noStrike">
              <a:latin typeface="Arial"/>
            </a:endParaRPr>
          </a:p>
        </p:txBody>
      </p:sp>
      <p:sp>
        <p:nvSpPr>
          <p:cNvPr id="35" name="PlaceHolder 3"/>
          <p:cNvSpPr>
            <a:spLocks noGrp="1"/>
          </p:cNvSpPr>
          <p:nvPr>
            <p:ph type="body"/>
          </p:nvPr>
        </p:nvSpPr>
        <p:spPr>
          <a:xfrm>
            <a:off x="3571560" y="1326600"/>
            <a:ext cx="2921040" cy="1568520"/>
          </a:xfrm>
          <a:prstGeom prst="rect">
            <a:avLst/>
          </a:prstGeom>
        </p:spPr>
        <p:txBody>
          <a:bodyPr lIns="0" rIns="0" tIns="0" bIns="0">
            <a:normAutofit/>
          </a:bodyPr>
          <a:p>
            <a:endParaRPr b="0" lang="en-PH" sz="3200" spc="-1" strike="noStrike">
              <a:latin typeface="Arial"/>
            </a:endParaRPr>
          </a:p>
        </p:txBody>
      </p:sp>
      <p:sp>
        <p:nvSpPr>
          <p:cNvPr id="36" name="PlaceHolder 4"/>
          <p:cNvSpPr>
            <a:spLocks noGrp="1"/>
          </p:cNvSpPr>
          <p:nvPr>
            <p:ph type="body"/>
          </p:nvPr>
        </p:nvSpPr>
        <p:spPr>
          <a:xfrm>
            <a:off x="6639120" y="1326600"/>
            <a:ext cx="2921040" cy="1568520"/>
          </a:xfrm>
          <a:prstGeom prst="rect">
            <a:avLst/>
          </a:prstGeom>
        </p:spPr>
        <p:txBody>
          <a:bodyPr lIns="0" rIns="0" tIns="0" bIns="0">
            <a:normAutofit/>
          </a:bodyPr>
          <a:p>
            <a:endParaRPr b="0" lang="en-PH" sz="3200" spc="-1" strike="noStrike">
              <a:latin typeface="Arial"/>
            </a:endParaRPr>
          </a:p>
        </p:txBody>
      </p:sp>
      <p:sp>
        <p:nvSpPr>
          <p:cNvPr id="37" name="PlaceHolder 5"/>
          <p:cNvSpPr>
            <a:spLocks noGrp="1"/>
          </p:cNvSpPr>
          <p:nvPr>
            <p:ph type="body"/>
          </p:nvPr>
        </p:nvSpPr>
        <p:spPr>
          <a:xfrm>
            <a:off x="504000" y="3044520"/>
            <a:ext cx="2921040" cy="1568520"/>
          </a:xfrm>
          <a:prstGeom prst="rect">
            <a:avLst/>
          </a:prstGeom>
        </p:spPr>
        <p:txBody>
          <a:bodyPr lIns="0" rIns="0" tIns="0" bIns="0">
            <a:normAutofit/>
          </a:bodyPr>
          <a:p>
            <a:endParaRPr b="0" lang="en-PH" sz="3200" spc="-1" strike="noStrike">
              <a:latin typeface="Arial"/>
            </a:endParaRPr>
          </a:p>
        </p:txBody>
      </p:sp>
      <p:sp>
        <p:nvSpPr>
          <p:cNvPr id="38" name="PlaceHolder 6"/>
          <p:cNvSpPr>
            <a:spLocks noGrp="1"/>
          </p:cNvSpPr>
          <p:nvPr>
            <p:ph type="body"/>
          </p:nvPr>
        </p:nvSpPr>
        <p:spPr>
          <a:xfrm>
            <a:off x="3571560" y="3044520"/>
            <a:ext cx="2921040" cy="1568520"/>
          </a:xfrm>
          <a:prstGeom prst="rect">
            <a:avLst/>
          </a:prstGeom>
        </p:spPr>
        <p:txBody>
          <a:bodyPr lIns="0" rIns="0" tIns="0" bIns="0">
            <a:normAutofit/>
          </a:bodyPr>
          <a:p>
            <a:endParaRPr b="0" lang="en-PH" sz="3200" spc="-1" strike="noStrike">
              <a:latin typeface="Arial"/>
            </a:endParaRPr>
          </a:p>
        </p:txBody>
      </p:sp>
      <p:sp>
        <p:nvSpPr>
          <p:cNvPr id="39" name="PlaceHolder 7"/>
          <p:cNvSpPr>
            <a:spLocks noGrp="1"/>
          </p:cNvSpPr>
          <p:nvPr>
            <p:ph type="body"/>
          </p:nvPr>
        </p:nvSpPr>
        <p:spPr>
          <a:xfrm>
            <a:off x="6639120" y="3044520"/>
            <a:ext cx="2921040" cy="1568520"/>
          </a:xfrm>
          <a:prstGeom prst="rect">
            <a:avLst/>
          </a:prstGeom>
        </p:spPr>
        <p:txBody>
          <a:bodyPr lIns="0" rIns="0" tIns="0" bIns="0">
            <a:normAutofit/>
          </a:bodyPr>
          <a:p>
            <a:endParaRPr b="0" lang="en-PH"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4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PH"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49" name="PlaceHolder 2"/>
          <p:cNvSpPr>
            <a:spLocks noGrp="1"/>
          </p:cNvSpPr>
          <p:nvPr>
            <p:ph type="body"/>
          </p:nvPr>
        </p:nvSpPr>
        <p:spPr>
          <a:xfrm>
            <a:off x="504000" y="1326600"/>
            <a:ext cx="9072000" cy="3288600"/>
          </a:xfrm>
          <a:prstGeom prst="rect">
            <a:avLst/>
          </a:prstGeom>
        </p:spPr>
        <p:txBody>
          <a:bodyPr lIns="0" rIns="0" tIns="0" bIns="0">
            <a:normAutofit/>
          </a:bodyPr>
          <a:p>
            <a:endParaRPr b="0" lang="en-PH"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51" name="PlaceHolder 2"/>
          <p:cNvSpPr>
            <a:spLocks noGrp="1"/>
          </p:cNvSpPr>
          <p:nvPr>
            <p:ph type="body"/>
          </p:nvPr>
        </p:nvSpPr>
        <p:spPr>
          <a:xfrm>
            <a:off x="504000" y="1326600"/>
            <a:ext cx="4426920" cy="3288600"/>
          </a:xfrm>
          <a:prstGeom prst="rect">
            <a:avLst/>
          </a:prstGeom>
        </p:spPr>
        <p:txBody>
          <a:bodyPr lIns="0" rIns="0" tIns="0" bIns="0">
            <a:normAutofit/>
          </a:bodyPr>
          <a:p>
            <a:endParaRPr b="0" lang="en-PH" sz="3200" spc="-1" strike="noStrike">
              <a:latin typeface="Arial"/>
            </a:endParaRPr>
          </a:p>
        </p:txBody>
      </p:sp>
      <p:sp>
        <p:nvSpPr>
          <p:cNvPr id="5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PH"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PH"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56" name="PlaceHolder 2"/>
          <p:cNvSpPr>
            <a:spLocks noGrp="1"/>
          </p:cNvSpPr>
          <p:nvPr>
            <p:ph type="body"/>
          </p:nvPr>
        </p:nvSpPr>
        <p:spPr>
          <a:xfrm>
            <a:off x="504000" y="1326600"/>
            <a:ext cx="4426920" cy="1568520"/>
          </a:xfrm>
          <a:prstGeom prst="rect">
            <a:avLst/>
          </a:prstGeom>
        </p:spPr>
        <p:txBody>
          <a:bodyPr lIns="0" rIns="0" tIns="0" bIns="0">
            <a:normAutofit/>
          </a:bodyPr>
          <a:p>
            <a:endParaRPr b="0" lang="en-PH" sz="3200" spc="-1" strike="noStrike">
              <a:latin typeface="Arial"/>
            </a:endParaRPr>
          </a:p>
        </p:txBody>
      </p:sp>
      <p:sp>
        <p:nvSpPr>
          <p:cNvPr id="5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PH" sz="3200" spc="-1" strike="noStrike">
              <a:latin typeface="Arial"/>
            </a:endParaRPr>
          </a:p>
        </p:txBody>
      </p:sp>
      <p:sp>
        <p:nvSpPr>
          <p:cNvPr id="58" name="PlaceHolder 4"/>
          <p:cNvSpPr>
            <a:spLocks noGrp="1"/>
          </p:cNvSpPr>
          <p:nvPr>
            <p:ph type="body"/>
          </p:nvPr>
        </p:nvSpPr>
        <p:spPr>
          <a:xfrm>
            <a:off x="504000" y="3044520"/>
            <a:ext cx="4426920" cy="1568520"/>
          </a:xfrm>
          <a:prstGeom prst="rect">
            <a:avLst/>
          </a:prstGeom>
        </p:spPr>
        <p:txBody>
          <a:bodyPr lIns="0" rIns="0" tIns="0" bIns="0">
            <a:normAutofit/>
          </a:bodyPr>
          <a:p>
            <a:endParaRPr b="0" lang="en-PH"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5"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PH"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60" name="PlaceHolder 2"/>
          <p:cNvSpPr>
            <a:spLocks noGrp="1"/>
          </p:cNvSpPr>
          <p:nvPr>
            <p:ph type="body"/>
          </p:nvPr>
        </p:nvSpPr>
        <p:spPr>
          <a:xfrm>
            <a:off x="504000" y="1326600"/>
            <a:ext cx="4426920" cy="3288600"/>
          </a:xfrm>
          <a:prstGeom prst="rect">
            <a:avLst/>
          </a:prstGeom>
        </p:spPr>
        <p:txBody>
          <a:bodyPr lIns="0" rIns="0" tIns="0" bIns="0">
            <a:normAutofit/>
          </a:bodyPr>
          <a:p>
            <a:endParaRPr b="0" lang="en-PH" sz="3200" spc="-1" strike="noStrike">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PH" sz="3200" spc="-1" strike="noStrike">
              <a:latin typeface="Arial"/>
            </a:endParaRPr>
          </a:p>
        </p:txBody>
      </p:sp>
      <p:sp>
        <p:nvSpPr>
          <p:cNvPr id="62" name="PlaceHolder 4"/>
          <p:cNvSpPr>
            <a:spLocks noGrp="1"/>
          </p:cNvSpPr>
          <p:nvPr>
            <p:ph type="body"/>
          </p:nvPr>
        </p:nvSpPr>
        <p:spPr>
          <a:xfrm>
            <a:off x="5152680" y="3044520"/>
            <a:ext cx="4426920" cy="1568520"/>
          </a:xfrm>
          <a:prstGeom prst="rect">
            <a:avLst/>
          </a:prstGeom>
        </p:spPr>
        <p:txBody>
          <a:bodyPr lIns="0" rIns="0" tIns="0" bIns="0">
            <a:normAutofit/>
          </a:bodyPr>
          <a:p>
            <a:endParaRPr b="0" lang="en-PH"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64" name="PlaceHolder 2"/>
          <p:cNvSpPr>
            <a:spLocks noGrp="1"/>
          </p:cNvSpPr>
          <p:nvPr>
            <p:ph type="body"/>
          </p:nvPr>
        </p:nvSpPr>
        <p:spPr>
          <a:xfrm>
            <a:off x="504000" y="1326600"/>
            <a:ext cx="4426920" cy="1568520"/>
          </a:xfrm>
          <a:prstGeom prst="rect">
            <a:avLst/>
          </a:prstGeom>
        </p:spPr>
        <p:txBody>
          <a:bodyPr lIns="0" rIns="0" tIns="0" bIns="0">
            <a:normAutofit/>
          </a:bodyPr>
          <a:p>
            <a:endParaRPr b="0" lang="en-PH" sz="3200" spc="-1" strike="noStrike">
              <a:latin typeface="Arial"/>
            </a:endParaRPr>
          </a:p>
        </p:txBody>
      </p:sp>
      <p:sp>
        <p:nvSpPr>
          <p:cNvPr id="6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PH" sz="3200" spc="-1" strike="noStrike">
              <a:latin typeface="Arial"/>
            </a:endParaRPr>
          </a:p>
        </p:txBody>
      </p:sp>
      <p:sp>
        <p:nvSpPr>
          <p:cNvPr id="66" name="PlaceHolder 4"/>
          <p:cNvSpPr>
            <a:spLocks noGrp="1"/>
          </p:cNvSpPr>
          <p:nvPr>
            <p:ph type="body"/>
          </p:nvPr>
        </p:nvSpPr>
        <p:spPr>
          <a:xfrm>
            <a:off x="504000" y="3044520"/>
            <a:ext cx="9072000" cy="1568520"/>
          </a:xfrm>
          <a:prstGeom prst="rect">
            <a:avLst/>
          </a:prstGeom>
        </p:spPr>
        <p:txBody>
          <a:bodyPr lIns="0" rIns="0" tIns="0" bIns="0">
            <a:normAutofit/>
          </a:bodyPr>
          <a:p>
            <a:endParaRPr b="0" lang="en-PH"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68" name="PlaceHolder 2"/>
          <p:cNvSpPr>
            <a:spLocks noGrp="1"/>
          </p:cNvSpPr>
          <p:nvPr>
            <p:ph type="body"/>
          </p:nvPr>
        </p:nvSpPr>
        <p:spPr>
          <a:xfrm>
            <a:off x="504000" y="1326600"/>
            <a:ext cx="9072000" cy="1568520"/>
          </a:xfrm>
          <a:prstGeom prst="rect">
            <a:avLst/>
          </a:prstGeom>
        </p:spPr>
        <p:txBody>
          <a:bodyPr lIns="0" rIns="0" tIns="0" bIns="0">
            <a:normAutofit/>
          </a:bodyPr>
          <a:p>
            <a:endParaRPr b="0" lang="en-PH" sz="3200" spc="-1" strike="noStrike">
              <a:latin typeface="Arial"/>
            </a:endParaRPr>
          </a:p>
        </p:txBody>
      </p:sp>
      <p:sp>
        <p:nvSpPr>
          <p:cNvPr id="69" name="PlaceHolder 3"/>
          <p:cNvSpPr>
            <a:spLocks noGrp="1"/>
          </p:cNvSpPr>
          <p:nvPr>
            <p:ph type="body"/>
          </p:nvPr>
        </p:nvSpPr>
        <p:spPr>
          <a:xfrm>
            <a:off x="504000" y="3044520"/>
            <a:ext cx="9072000" cy="1568520"/>
          </a:xfrm>
          <a:prstGeom prst="rect">
            <a:avLst/>
          </a:prstGeom>
        </p:spPr>
        <p:txBody>
          <a:bodyPr lIns="0" rIns="0" tIns="0" bIns="0">
            <a:normAutofit/>
          </a:bodyPr>
          <a:p>
            <a:endParaRPr b="0" lang="en-PH"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71" name="PlaceHolder 2"/>
          <p:cNvSpPr>
            <a:spLocks noGrp="1"/>
          </p:cNvSpPr>
          <p:nvPr>
            <p:ph type="body"/>
          </p:nvPr>
        </p:nvSpPr>
        <p:spPr>
          <a:xfrm>
            <a:off x="504000" y="1326600"/>
            <a:ext cx="4426920" cy="1568520"/>
          </a:xfrm>
          <a:prstGeom prst="rect">
            <a:avLst/>
          </a:prstGeom>
        </p:spPr>
        <p:txBody>
          <a:bodyPr lIns="0" rIns="0" tIns="0" bIns="0">
            <a:normAutofit/>
          </a:bodyPr>
          <a:p>
            <a:endParaRPr b="0" lang="en-PH" sz="3200" spc="-1" strike="noStrike">
              <a:latin typeface="Arial"/>
            </a:endParaRPr>
          </a:p>
        </p:txBody>
      </p:sp>
      <p:sp>
        <p:nvSpPr>
          <p:cNvPr id="7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PH" sz="3200" spc="-1" strike="noStrike">
              <a:latin typeface="Arial"/>
            </a:endParaRPr>
          </a:p>
        </p:txBody>
      </p:sp>
      <p:sp>
        <p:nvSpPr>
          <p:cNvPr id="73" name="PlaceHolder 4"/>
          <p:cNvSpPr>
            <a:spLocks noGrp="1"/>
          </p:cNvSpPr>
          <p:nvPr>
            <p:ph type="body"/>
          </p:nvPr>
        </p:nvSpPr>
        <p:spPr>
          <a:xfrm>
            <a:off x="504000" y="3044520"/>
            <a:ext cx="4426920" cy="1568520"/>
          </a:xfrm>
          <a:prstGeom prst="rect">
            <a:avLst/>
          </a:prstGeom>
        </p:spPr>
        <p:txBody>
          <a:bodyPr lIns="0" rIns="0" tIns="0" bIns="0">
            <a:normAutofit/>
          </a:bodyPr>
          <a:p>
            <a:endParaRPr b="0" lang="en-PH" sz="3200" spc="-1" strike="noStrike">
              <a:latin typeface="Arial"/>
            </a:endParaRPr>
          </a:p>
        </p:txBody>
      </p:sp>
      <p:sp>
        <p:nvSpPr>
          <p:cNvPr id="74" name="PlaceHolder 5"/>
          <p:cNvSpPr>
            <a:spLocks noGrp="1"/>
          </p:cNvSpPr>
          <p:nvPr>
            <p:ph type="body"/>
          </p:nvPr>
        </p:nvSpPr>
        <p:spPr>
          <a:xfrm>
            <a:off x="5152680" y="3044520"/>
            <a:ext cx="4426920" cy="1568520"/>
          </a:xfrm>
          <a:prstGeom prst="rect">
            <a:avLst/>
          </a:prstGeom>
        </p:spPr>
        <p:txBody>
          <a:bodyPr lIns="0" rIns="0" tIns="0" bIns="0">
            <a:normAutofit/>
          </a:bodyPr>
          <a:p>
            <a:endParaRPr b="0" lang="en-PH"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76" name="PlaceHolder 2"/>
          <p:cNvSpPr>
            <a:spLocks noGrp="1"/>
          </p:cNvSpPr>
          <p:nvPr>
            <p:ph type="body"/>
          </p:nvPr>
        </p:nvSpPr>
        <p:spPr>
          <a:xfrm>
            <a:off x="504000" y="1326600"/>
            <a:ext cx="2921040" cy="1568520"/>
          </a:xfrm>
          <a:prstGeom prst="rect">
            <a:avLst/>
          </a:prstGeom>
        </p:spPr>
        <p:txBody>
          <a:bodyPr lIns="0" rIns="0" tIns="0" bIns="0">
            <a:normAutofit/>
          </a:bodyPr>
          <a:p>
            <a:endParaRPr b="0" lang="en-PH" sz="3200" spc="-1" strike="noStrike">
              <a:latin typeface="Arial"/>
            </a:endParaRPr>
          </a:p>
        </p:txBody>
      </p:sp>
      <p:sp>
        <p:nvSpPr>
          <p:cNvPr id="77" name="PlaceHolder 3"/>
          <p:cNvSpPr>
            <a:spLocks noGrp="1"/>
          </p:cNvSpPr>
          <p:nvPr>
            <p:ph type="body"/>
          </p:nvPr>
        </p:nvSpPr>
        <p:spPr>
          <a:xfrm>
            <a:off x="3571560" y="1326600"/>
            <a:ext cx="2921040" cy="1568520"/>
          </a:xfrm>
          <a:prstGeom prst="rect">
            <a:avLst/>
          </a:prstGeom>
        </p:spPr>
        <p:txBody>
          <a:bodyPr lIns="0" rIns="0" tIns="0" bIns="0">
            <a:normAutofit/>
          </a:bodyPr>
          <a:p>
            <a:endParaRPr b="0" lang="en-PH" sz="3200" spc="-1" strike="noStrike">
              <a:latin typeface="Arial"/>
            </a:endParaRPr>
          </a:p>
        </p:txBody>
      </p:sp>
      <p:sp>
        <p:nvSpPr>
          <p:cNvPr id="78" name="PlaceHolder 4"/>
          <p:cNvSpPr>
            <a:spLocks noGrp="1"/>
          </p:cNvSpPr>
          <p:nvPr>
            <p:ph type="body"/>
          </p:nvPr>
        </p:nvSpPr>
        <p:spPr>
          <a:xfrm>
            <a:off x="6639120" y="1326600"/>
            <a:ext cx="2921040" cy="1568520"/>
          </a:xfrm>
          <a:prstGeom prst="rect">
            <a:avLst/>
          </a:prstGeom>
        </p:spPr>
        <p:txBody>
          <a:bodyPr lIns="0" rIns="0" tIns="0" bIns="0">
            <a:normAutofit/>
          </a:bodyPr>
          <a:p>
            <a:endParaRPr b="0" lang="en-PH" sz="3200" spc="-1" strike="noStrike">
              <a:latin typeface="Arial"/>
            </a:endParaRPr>
          </a:p>
        </p:txBody>
      </p:sp>
      <p:sp>
        <p:nvSpPr>
          <p:cNvPr id="79" name="PlaceHolder 5"/>
          <p:cNvSpPr>
            <a:spLocks noGrp="1"/>
          </p:cNvSpPr>
          <p:nvPr>
            <p:ph type="body"/>
          </p:nvPr>
        </p:nvSpPr>
        <p:spPr>
          <a:xfrm>
            <a:off x="504000" y="3044520"/>
            <a:ext cx="2921040" cy="1568520"/>
          </a:xfrm>
          <a:prstGeom prst="rect">
            <a:avLst/>
          </a:prstGeom>
        </p:spPr>
        <p:txBody>
          <a:bodyPr lIns="0" rIns="0" tIns="0" bIns="0">
            <a:normAutofit/>
          </a:bodyPr>
          <a:p>
            <a:endParaRPr b="0" lang="en-PH" sz="3200" spc="-1" strike="noStrike">
              <a:latin typeface="Arial"/>
            </a:endParaRPr>
          </a:p>
        </p:txBody>
      </p:sp>
      <p:sp>
        <p:nvSpPr>
          <p:cNvPr id="80" name="PlaceHolder 6"/>
          <p:cNvSpPr>
            <a:spLocks noGrp="1"/>
          </p:cNvSpPr>
          <p:nvPr>
            <p:ph type="body"/>
          </p:nvPr>
        </p:nvSpPr>
        <p:spPr>
          <a:xfrm>
            <a:off x="3571560" y="3044520"/>
            <a:ext cx="2921040" cy="1568520"/>
          </a:xfrm>
          <a:prstGeom prst="rect">
            <a:avLst/>
          </a:prstGeom>
        </p:spPr>
        <p:txBody>
          <a:bodyPr lIns="0" rIns="0" tIns="0" bIns="0">
            <a:normAutofit/>
          </a:bodyPr>
          <a:p>
            <a:endParaRPr b="0" lang="en-PH" sz="3200" spc="-1" strike="noStrike">
              <a:latin typeface="Arial"/>
            </a:endParaRPr>
          </a:p>
        </p:txBody>
      </p:sp>
      <p:sp>
        <p:nvSpPr>
          <p:cNvPr id="81" name="PlaceHolder 7"/>
          <p:cNvSpPr>
            <a:spLocks noGrp="1"/>
          </p:cNvSpPr>
          <p:nvPr>
            <p:ph type="body"/>
          </p:nvPr>
        </p:nvSpPr>
        <p:spPr>
          <a:xfrm>
            <a:off x="6639120" y="3044520"/>
            <a:ext cx="2921040" cy="1568520"/>
          </a:xfrm>
          <a:prstGeom prst="rect">
            <a:avLst/>
          </a:prstGeom>
        </p:spPr>
        <p:txBody>
          <a:bodyPr lIns="0" rIns="0" tIns="0" bIns="0">
            <a:normAutofit/>
          </a:bodyPr>
          <a:p>
            <a:endParaRPr b="0" lang="en-PH"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89"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PH"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91" name="PlaceHolder 2"/>
          <p:cNvSpPr>
            <a:spLocks noGrp="1"/>
          </p:cNvSpPr>
          <p:nvPr>
            <p:ph type="body"/>
          </p:nvPr>
        </p:nvSpPr>
        <p:spPr>
          <a:xfrm>
            <a:off x="504000" y="1326600"/>
            <a:ext cx="9072000" cy="3288600"/>
          </a:xfrm>
          <a:prstGeom prst="rect">
            <a:avLst/>
          </a:prstGeom>
        </p:spPr>
        <p:txBody>
          <a:bodyPr lIns="0" rIns="0" tIns="0" bIns="0">
            <a:normAutofit/>
          </a:bodyPr>
          <a:p>
            <a:endParaRPr b="0" lang="en-PH"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93" name="PlaceHolder 2"/>
          <p:cNvSpPr>
            <a:spLocks noGrp="1"/>
          </p:cNvSpPr>
          <p:nvPr>
            <p:ph type="body"/>
          </p:nvPr>
        </p:nvSpPr>
        <p:spPr>
          <a:xfrm>
            <a:off x="504000" y="1326600"/>
            <a:ext cx="4426920" cy="3288600"/>
          </a:xfrm>
          <a:prstGeom prst="rect">
            <a:avLst/>
          </a:prstGeom>
        </p:spPr>
        <p:txBody>
          <a:bodyPr lIns="0" rIns="0" tIns="0" bIns="0">
            <a:normAutofit/>
          </a:bodyPr>
          <a:p>
            <a:endParaRPr b="0" lang="en-PH" sz="3200" spc="-1" strike="noStrike">
              <a:latin typeface="Arial"/>
            </a:endParaRPr>
          </a:p>
        </p:txBody>
      </p:sp>
      <p:sp>
        <p:nvSpPr>
          <p:cNvPr id="9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PH"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7" name="PlaceHolder 2"/>
          <p:cNvSpPr>
            <a:spLocks noGrp="1"/>
          </p:cNvSpPr>
          <p:nvPr>
            <p:ph type="body"/>
          </p:nvPr>
        </p:nvSpPr>
        <p:spPr>
          <a:xfrm>
            <a:off x="504000" y="1326600"/>
            <a:ext cx="9072000" cy="3288600"/>
          </a:xfrm>
          <a:prstGeom prst="rect">
            <a:avLst/>
          </a:prstGeom>
        </p:spPr>
        <p:txBody>
          <a:bodyPr lIns="0" rIns="0" tIns="0" bIns="0">
            <a:normAutofit/>
          </a:bodyPr>
          <a:p>
            <a:endParaRPr b="0" lang="en-PH"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PH"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98" name="PlaceHolder 2"/>
          <p:cNvSpPr>
            <a:spLocks noGrp="1"/>
          </p:cNvSpPr>
          <p:nvPr>
            <p:ph type="body"/>
          </p:nvPr>
        </p:nvSpPr>
        <p:spPr>
          <a:xfrm>
            <a:off x="504000" y="1326600"/>
            <a:ext cx="4426920" cy="1568520"/>
          </a:xfrm>
          <a:prstGeom prst="rect">
            <a:avLst/>
          </a:prstGeom>
        </p:spPr>
        <p:txBody>
          <a:bodyPr lIns="0" rIns="0" tIns="0" bIns="0">
            <a:normAutofit/>
          </a:bodyPr>
          <a:p>
            <a:endParaRPr b="0" lang="en-PH" sz="3200" spc="-1" strike="noStrike">
              <a:latin typeface="Arial"/>
            </a:endParaRPr>
          </a:p>
        </p:txBody>
      </p:sp>
      <p:sp>
        <p:nvSpPr>
          <p:cNvPr id="9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PH" sz="3200" spc="-1" strike="noStrike">
              <a:latin typeface="Arial"/>
            </a:endParaRPr>
          </a:p>
        </p:txBody>
      </p:sp>
      <p:sp>
        <p:nvSpPr>
          <p:cNvPr id="100" name="PlaceHolder 4"/>
          <p:cNvSpPr>
            <a:spLocks noGrp="1"/>
          </p:cNvSpPr>
          <p:nvPr>
            <p:ph type="body"/>
          </p:nvPr>
        </p:nvSpPr>
        <p:spPr>
          <a:xfrm>
            <a:off x="504000" y="3044520"/>
            <a:ext cx="4426920" cy="1568520"/>
          </a:xfrm>
          <a:prstGeom prst="rect">
            <a:avLst/>
          </a:prstGeom>
        </p:spPr>
        <p:txBody>
          <a:bodyPr lIns="0" rIns="0" tIns="0" bIns="0">
            <a:normAutofit/>
          </a:bodyPr>
          <a:p>
            <a:endParaRPr b="0" lang="en-PH"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102" name="PlaceHolder 2"/>
          <p:cNvSpPr>
            <a:spLocks noGrp="1"/>
          </p:cNvSpPr>
          <p:nvPr>
            <p:ph type="body"/>
          </p:nvPr>
        </p:nvSpPr>
        <p:spPr>
          <a:xfrm>
            <a:off x="504000" y="1326600"/>
            <a:ext cx="4426920" cy="3288600"/>
          </a:xfrm>
          <a:prstGeom prst="rect">
            <a:avLst/>
          </a:prstGeom>
        </p:spPr>
        <p:txBody>
          <a:bodyPr lIns="0" rIns="0" tIns="0" bIns="0">
            <a:normAutofit/>
          </a:bodyPr>
          <a:p>
            <a:endParaRPr b="0" lang="en-PH" sz="3200" spc="-1" strike="noStrike">
              <a:latin typeface="Arial"/>
            </a:endParaRPr>
          </a:p>
        </p:txBody>
      </p:sp>
      <p:sp>
        <p:nvSpPr>
          <p:cNvPr id="10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PH" sz="3200" spc="-1" strike="noStrike">
              <a:latin typeface="Arial"/>
            </a:endParaRPr>
          </a:p>
        </p:txBody>
      </p:sp>
      <p:sp>
        <p:nvSpPr>
          <p:cNvPr id="104" name="PlaceHolder 4"/>
          <p:cNvSpPr>
            <a:spLocks noGrp="1"/>
          </p:cNvSpPr>
          <p:nvPr>
            <p:ph type="body"/>
          </p:nvPr>
        </p:nvSpPr>
        <p:spPr>
          <a:xfrm>
            <a:off x="5152680" y="3044520"/>
            <a:ext cx="4426920" cy="1568520"/>
          </a:xfrm>
          <a:prstGeom prst="rect">
            <a:avLst/>
          </a:prstGeom>
        </p:spPr>
        <p:txBody>
          <a:bodyPr lIns="0" rIns="0" tIns="0" bIns="0">
            <a:normAutofit/>
          </a:bodyPr>
          <a:p>
            <a:endParaRPr b="0" lang="en-PH"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106" name="PlaceHolder 2"/>
          <p:cNvSpPr>
            <a:spLocks noGrp="1"/>
          </p:cNvSpPr>
          <p:nvPr>
            <p:ph type="body"/>
          </p:nvPr>
        </p:nvSpPr>
        <p:spPr>
          <a:xfrm>
            <a:off x="504000" y="1326600"/>
            <a:ext cx="4426920" cy="1568520"/>
          </a:xfrm>
          <a:prstGeom prst="rect">
            <a:avLst/>
          </a:prstGeom>
        </p:spPr>
        <p:txBody>
          <a:bodyPr lIns="0" rIns="0" tIns="0" bIns="0">
            <a:normAutofit/>
          </a:bodyPr>
          <a:p>
            <a:endParaRPr b="0" lang="en-PH" sz="3200" spc="-1" strike="noStrike">
              <a:latin typeface="Arial"/>
            </a:endParaRPr>
          </a:p>
        </p:txBody>
      </p:sp>
      <p:sp>
        <p:nvSpPr>
          <p:cNvPr id="10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PH" sz="3200" spc="-1" strike="noStrike">
              <a:latin typeface="Arial"/>
            </a:endParaRPr>
          </a:p>
        </p:txBody>
      </p:sp>
      <p:sp>
        <p:nvSpPr>
          <p:cNvPr id="108" name="PlaceHolder 4"/>
          <p:cNvSpPr>
            <a:spLocks noGrp="1"/>
          </p:cNvSpPr>
          <p:nvPr>
            <p:ph type="body"/>
          </p:nvPr>
        </p:nvSpPr>
        <p:spPr>
          <a:xfrm>
            <a:off x="504000" y="3044520"/>
            <a:ext cx="9072000" cy="1568520"/>
          </a:xfrm>
          <a:prstGeom prst="rect">
            <a:avLst/>
          </a:prstGeom>
        </p:spPr>
        <p:txBody>
          <a:bodyPr lIns="0" rIns="0" tIns="0" bIns="0">
            <a:normAutofit/>
          </a:bodyPr>
          <a:p>
            <a:endParaRPr b="0" lang="en-PH"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110" name="PlaceHolder 2"/>
          <p:cNvSpPr>
            <a:spLocks noGrp="1"/>
          </p:cNvSpPr>
          <p:nvPr>
            <p:ph type="body"/>
          </p:nvPr>
        </p:nvSpPr>
        <p:spPr>
          <a:xfrm>
            <a:off x="504000" y="1326600"/>
            <a:ext cx="9072000" cy="1568520"/>
          </a:xfrm>
          <a:prstGeom prst="rect">
            <a:avLst/>
          </a:prstGeom>
        </p:spPr>
        <p:txBody>
          <a:bodyPr lIns="0" rIns="0" tIns="0" bIns="0">
            <a:normAutofit/>
          </a:bodyPr>
          <a:p>
            <a:endParaRPr b="0" lang="en-PH" sz="3200" spc="-1" strike="noStrike">
              <a:latin typeface="Arial"/>
            </a:endParaRPr>
          </a:p>
        </p:txBody>
      </p:sp>
      <p:sp>
        <p:nvSpPr>
          <p:cNvPr id="111" name="PlaceHolder 3"/>
          <p:cNvSpPr>
            <a:spLocks noGrp="1"/>
          </p:cNvSpPr>
          <p:nvPr>
            <p:ph type="body"/>
          </p:nvPr>
        </p:nvSpPr>
        <p:spPr>
          <a:xfrm>
            <a:off x="504000" y="3044520"/>
            <a:ext cx="9072000" cy="1568520"/>
          </a:xfrm>
          <a:prstGeom prst="rect">
            <a:avLst/>
          </a:prstGeom>
        </p:spPr>
        <p:txBody>
          <a:bodyPr lIns="0" rIns="0" tIns="0" bIns="0">
            <a:normAutofit/>
          </a:bodyPr>
          <a:p>
            <a:endParaRPr b="0" lang="en-PH"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113" name="PlaceHolder 2"/>
          <p:cNvSpPr>
            <a:spLocks noGrp="1"/>
          </p:cNvSpPr>
          <p:nvPr>
            <p:ph type="body"/>
          </p:nvPr>
        </p:nvSpPr>
        <p:spPr>
          <a:xfrm>
            <a:off x="504000" y="1326600"/>
            <a:ext cx="4426920" cy="1568520"/>
          </a:xfrm>
          <a:prstGeom prst="rect">
            <a:avLst/>
          </a:prstGeom>
        </p:spPr>
        <p:txBody>
          <a:bodyPr lIns="0" rIns="0" tIns="0" bIns="0">
            <a:normAutofit/>
          </a:bodyPr>
          <a:p>
            <a:endParaRPr b="0" lang="en-PH" sz="3200" spc="-1" strike="noStrike">
              <a:latin typeface="Arial"/>
            </a:endParaRPr>
          </a:p>
        </p:txBody>
      </p:sp>
      <p:sp>
        <p:nvSpPr>
          <p:cNvPr id="11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PH" sz="3200" spc="-1" strike="noStrike">
              <a:latin typeface="Arial"/>
            </a:endParaRPr>
          </a:p>
        </p:txBody>
      </p:sp>
      <p:sp>
        <p:nvSpPr>
          <p:cNvPr id="115" name="PlaceHolder 4"/>
          <p:cNvSpPr>
            <a:spLocks noGrp="1"/>
          </p:cNvSpPr>
          <p:nvPr>
            <p:ph type="body"/>
          </p:nvPr>
        </p:nvSpPr>
        <p:spPr>
          <a:xfrm>
            <a:off x="504000" y="3044520"/>
            <a:ext cx="4426920" cy="1568520"/>
          </a:xfrm>
          <a:prstGeom prst="rect">
            <a:avLst/>
          </a:prstGeom>
        </p:spPr>
        <p:txBody>
          <a:bodyPr lIns="0" rIns="0" tIns="0" bIns="0">
            <a:normAutofit/>
          </a:bodyPr>
          <a:p>
            <a:endParaRPr b="0" lang="en-PH" sz="3200" spc="-1" strike="noStrike">
              <a:latin typeface="Arial"/>
            </a:endParaRPr>
          </a:p>
        </p:txBody>
      </p:sp>
      <p:sp>
        <p:nvSpPr>
          <p:cNvPr id="116" name="PlaceHolder 5"/>
          <p:cNvSpPr>
            <a:spLocks noGrp="1"/>
          </p:cNvSpPr>
          <p:nvPr>
            <p:ph type="body"/>
          </p:nvPr>
        </p:nvSpPr>
        <p:spPr>
          <a:xfrm>
            <a:off x="5152680" y="3044520"/>
            <a:ext cx="4426920" cy="1568520"/>
          </a:xfrm>
          <a:prstGeom prst="rect">
            <a:avLst/>
          </a:prstGeom>
        </p:spPr>
        <p:txBody>
          <a:bodyPr lIns="0" rIns="0" tIns="0" bIns="0">
            <a:normAutofit/>
          </a:bodyPr>
          <a:p>
            <a:endParaRPr b="0" lang="en-PH"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118" name="PlaceHolder 2"/>
          <p:cNvSpPr>
            <a:spLocks noGrp="1"/>
          </p:cNvSpPr>
          <p:nvPr>
            <p:ph type="body"/>
          </p:nvPr>
        </p:nvSpPr>
        <p:spPr>
          <a:xfrm>
            <a:off x="504000" y="1326600"/>
            <a:ext cx="2921040" cy="1568520"/>
          </a:xfrm>
          <a:prstGeom prst="rect">
            <a:avLst/>
          </a:prstGeom>
        </p:spPr>
        <p:txBody>
          <a:bodyPr lIns="0" rIns="0" tIns="0" bIns="0">
            <a:normAutofit/>
          </a:bodyPr>
          <a:p>
            <a:endParaRPr b="0" lang="en-PH" sz="3200" spc="-1" strike="noStrike">
              <a:latin typeface="Arial"/>
            </a:endParaRPr>
          </a:p>
        </p:txBody>
      </p:sp>
      <p:sp>
        <p:nvSpPr>
          <p:cNvPr id="119" name="PlaceHolder 3"/>
          <p:cNvSpPr>
            <a:spLocks noGrp="1"/>
          </p:cNvSpPr>
          <p:nvPr>
            <p:ph type="body"/>
          </p:nvPr>
        </p:nvSpPr>
        <p:spPr>
          <a:xfrm>
            <a:off x="3571560" y="1326600"/>
            <a:ext cx="2921040" cy="1568520"/>
          </a:xfrm>
          <a:prstGeom prst="rect">
            <a:avLst/>
          </a:prstGeom>
        </p:spPr>
        <p:txBody>
          <a:bodyPr lIns="0" rIns="0" tIns="0" bIns="0">
            <a:normAutofit/>
          </a:bodyPr>
          <a:p>
            <a:endParaRPr b="0" lang="en-PH" sz="3200" spc="-1" strike="noStrike">
              <a:latin typeface="Arial"/>
            </a:endParaRPr>
          </a:p>
        </p:txBody>
      </p:sp>
      <p:sp>
        <p:nvSpPr>
          <p:cNvPr id="120" name="PlaceHolder 4"/>
          <p:cNvSpPr>
            <a:spLocks noGrp="1"/>
          </p:cNvSpPr>
          <p:nvPr>
            <p:ph type="body"/>
          </p:nvPr>
        </p:nvSpPr>
        <p:spPr>
          <a:xfrm>
            <a:off x="6639120" y="1326600"/>
            <a:ext cx="2921040" cy="1568520"/>
          </a:xfrm>
          <a:prstGeom prst="rect">
            <a:avLst/>
          </a:prstGeom>
        </p:spPr>
        <p:txBody>
          <a:bodyPr lIns="0" rIns="0" tIns="0" bIns="0">
            <a:normAutofit/>
          </a:bodyPr>
          <a:p>
            <a:endParaRPr b="0" lang="en-PH" sz="3200" spc="-1" strike="noStrike">
              <a:latin typeface="Arial"/>
            </a:endParaRPr>
          </a:p>
        </p:txBody>
      </p:sp>
      <p:sp>
        <p:nvSpPr>
          <p:cNvPr id="121" name="PlaceHolder 5"/>
          <p:cNvSpPr>
            <a:spLocks noGrp="1"/>
          </p:cNvSpPr>
          <p:nvPr>
            <p:ph type="body"/>
          </p:nvPr>
        </p:nvSpPr>
        <p:spPr>
          <a:xfrm>
            <a:off x="504000" y="3044520"/>
            <a:ext cx="2921040" cy="1568520"/>
          </a:xfrm>
          <a:prstGeom prst="rect">
            <a:avLst/>
          </a:prstGeom>
        </p:spPr>
        <p:txBody>
          <a:bodyPr lIns="0" rIns="0" tIns="0" bIns="0">
            <a:normAutofit/>
          </a:bodyPr>
          <a:p>
            <a:endParaRPr b="0" lang="en-PH" sz="3200" spc="-1" strike="noStrike">
              <a:latin typeface="Arial"/>
            </a:endParaRPr>
          </a:p>
        </p:txBody>
      </p:sp>
      <p:sp>
        <p:nvSpPr>
          <p:cNvPr id="122" name="PlaceHolder 6"/>
          <p:cNvSpPr>
            <a:spLocks noGrp="1"/>
          </p:cNvSpPr>
          <p:nvPr>
            <p:ph type="body"/>
          </p:nvPr>
        </p:nvSpPr>
        <p:spPr>
          <a:xfrm>
            <a:off x="3571560" y="3044520"/>
            <a:ext cx="2921040" cy="1568520"/>
          </a:xfrm>
          <a:prstGeom prst="rect">
            <a:avLst/>
          </a:prstGeom>
        </p:spPr>
        <p:txBody>
          <a:bodyPr lIns="0" rIns="0" tIns="0" bIns="0">
            <a:normAutofit/>
          </a:bodyPr>
          <a:p>
            <a:endParaRPr b="0" lang="en-PH" sz="3200" spc="-1" strike="noStrike">
              <a:latin typeface="Arial"/>
            </a:endParaRPr>
          </a:p>
        </p:txBody>
      </p:sp>
      <p:sp>
        <p:nvSpPr>
          <p:cNvPr id="123" name="PlaceHolder 7"/>
          <p:cNvSpPr>
            <a:spLocks noGrp="1"/>
          </p:cNvSpPr>
          <p:nvPr>
            <p:ph type="body"/>
          </p:nvPr>
        </p:nvSpPr>
        <p:spPr>
          <a:xfrm>
            <a:off x="6639120" y="3044520"/>
            <a:ext cx="2921040" cy="1568520"/>
          </a:xfrm>
          <a:prstGeom prst="rect">
            <a:avLst/>
          </a:prstGeom>
        </p:spPr>
        <p:txBody>
          <a:bodyPr lIns="0" rIns="0" tIns="0" bIns="0">
            <a:normAutofit/>
          </a:bodyPr>
          <a:p>
            <a:endParaRPr b="0" lang="en-PH"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9" name="PlaceHolder 2"/>
          <p:cNvSpPr>
            <a:spLocks noGrp="1"/>
          </p:cNvSpPr>
          <p:nvPr>
            <p:ph type="body"/>
          </p:nvPr>
        </p:nvSpPr>
        <p:spPr>
          <a:xfrm>
            <a:off x="504000" y="1326600"/>
            <a:ext cx="4426920" cy="3288600"/>
          </a:xfrm>
          <a:prstGeom prst="rect">
            <a:avLst/>
          </a:prstGeom>
        </p:spPr>
        <p:txBody>
          <a:bodyPr lIns="0" rIns="0" tIns="0" bIns="0">
            <a:normAutofit/>
          </a:bodyPr>
          <a:p>
            <a:endParaRPr b="0" lang="en-PH" sz="3200" spc="-1" strike="noStrike">
              <a:latin typeface="Arial"/>
            </a:endParaRPr>
          </a:p>
        </p:txBody>
      </p:sp>
      <p:sp>
        <p:nvSpPr>
          <p:cNvPr id="1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PH"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PH"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14" name="PlaceHolder 2"/>
          <p:cNvSpPr>
            <a:spLocks noGrp="1"/>
          </p:cNvSpPr>
          <p:nvPr>
            <p:ph type="body"/>
          </p:nvPr>
        </p:nvSpPr>
        <p:spPr>
          <a:xfrm>
            <a:off x="504000" y="1326600"/>
            <a:ext cx="4426920" cy="1568520"/>
          </a:xfrm>
          <a:prstGeom prst="rect">
            <a:avLst/>
          </a:prstGeom>
        </p:spPr>
        <p:txBody>
          <a:bodyPr lIns="0" rIns="0" tIns="0" bIns="0">
            <a:normAutofit/>
          </a:bodyPr>
          <a:p>
            <a:endParaRPr b="0" lang="en-PH" sz="3200" spc="-1" strike="noStrike">
              <a:latin typeface="Arial"/>
            </a:endParaRPr>
          </a:p>
        </p:txBody>
      </p:sp>
      <p:sp>
        <p:nvSpPr>
          <p:cNvPr id="1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PH" sz="3200" spc="-1" strike="noStrike">
              <a:latin typeface="Arial"/>
            </a:endParaRPr>
          </a:p>
        </p:txBody>
      </p:sp>
      <p:sp>
        <p:nvSpPr>
          <p:cNvPr id="16" name="PlaceHolder 4"/>
          <p:cNvSpPr>
            <a:spLocks noGrp="1"/>
          </p:cNvSpPr>
          <p:nvPr>
            <p:ph type="body"/>
          </p:nvPr>
        </p:nvSpPr>
        <p:spPr>
          <a:xfrm>
            <a:off x="504000" y="3044520"/>
            <a:ext cx="4426920" cy="1568520"/>
          </a:xfrm>
          <a:prstGeom prst="rect">
            <a:avLst/>
          </a:prstGeom>
        </p:spPr>
        <p:txBody>
          <a:bodyPr lIns="0" rIns="0" tIns="0" bIns="0">
            <a:normAutofit/>
          </a:bodyPr>
          <a:p>
            <a:endParaRPr b="0" lang="en-PH"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18" name="PlaceHolder 2"/>
          <p:cNvSpPr>
            <a:spLocks noGrp="1"/>
          </p:cNvSpPr>
          <p:nvPr>
            <p:ph type="body"/>
          </p:nvPr>
        </p:nvSpPr>
        <p:spPr>
          <a:xfrm>
            <a:off x="504000" y="1326600"/>
            <a:ext cx="4426920" cy="3288600"/>
          </a:xfrm>
          <a:prstGeom prst="rect">
            <a:avLst/>
          </a:prstGeom>
        </p:spPr>
        <p:txBody>
          <a:bodyPr lIns="0" rIns="0" tIns="0" bIns="0">
            <a:normAutofit/>
          </a:bodyPr>
          <a:p>
            <a:endParaRPr b="0" lang="en-PH" sz="3200" spc="-1" strike="noStrike">
              <a:latin typeface="Arial"/>
            </a:endParaRPr>
          </a:p>
        </p:txBody>
      </p:sp>
      <p:sp>
        <p:nvSpPr>
          <p:cNvPr id="1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PH" sz="3200" spc="-1" strike="noStrike">
              <a:latin typeface="Arial"/>
            </a:endParaRPr>
          </a:p>
        </p:txBody>
      </p:sp>
      <p:sp>
        <p:nvSpPr>
          <p:cNvPr id="20" name="PlaceHolder 4"/>
          <p:cNvSpPr>
            <a:spLocks noGrp="1"/>
          </p:cNvSpPr>
          <p:nvPr>
            <p:ph type="body"/>
          </p:nvPr>
        </p:nvSpPr>
        <p:spPr>
          <a:xfrm>
            <a:off x="5152680" y="3044520"/>
            <a:ext cx="4426920" cy="1568520"/>
          </a:xfrm>
          <a:prstGeom prst="rect">
            <a:avLst/>
          </a:prstGeom>
        </p:spPr>
        <p:txBody>
          <a:bodyPr lIns="0" rIns="0" tIns="0" bIns="0">
            <a:normAutofit/>
          </a:bodyPr>
          <a:p>
            <a:endParaRPr b="0" lang="en-PH"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22" name="PlaceHolder 2"/>
          <p:cNvSpPr>
            <a:spLocks noGrp="1"/>
          </p:cNvSpPr>
          <p:nvPr>
            <p:ph type="body"/>
          </p:nvPr>
        </p:nvSpPr>
        <p:spPr>
          <a:xfrm>
            <a:off x="504000" y="1326600"/>
            <a:ext cx="4426920" cy="1568520"/>
          </a:xfrm>
          <a:prstGeom prst="rect">
            <a:avLst/>
          </a:prstGeom>
        </p:spPr>
        <p:txBody>
          <a:bodyPr lIns="0" rIns="0" tIns="0" bIns="0">
            <a:normAutofit/>
          </a:bodyPr>
          <a:p>
            <a:endParaRPr b="0" lang="en-PH" sz="3200" spc="-1" strike="noStrike">
              <a:latin typeface="Arial"/>
            </a:endParaRPr>
          </a:p>
        </p:txBody>
      </p:sp>
      <p:sp>
        <p:nvSpPr>
          <p:cNvPr id="2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PH" sz="3200" spc="-1" strike="noStrike">
              <a:latin typeface="Arial"/>
            </a:endParaRPr>
          </a:p>
        </p:txBody>
      </p:sp>
      <p:sp>
        <p:nvSpPr>
          <p:cNvPr id="24" name="PlaceHolder 4"/>
          <p:cNvSpPr>
            <a:spLocks noGrp="1"/>
          </p:cNvSpPr>
          <p:nvPr>
            <p:ph type="body"/>
          </p:nvPr>
        </p:nvSpPr>
        <p:spPr>
          <a:xfrm>
            <a:off x="504000" y="3044520"/>
            <a:ext cx="9072000" cy="1568520"/>
          </a:xfrm>
          <a:prstGeom prst="rect">
            <a:avLst/>
          </a:prstGeom>
        </p:spPr>
        <p:txBody>
          <a:bodyPr lIns="0" rIns="0" tIns="0" bIns="0">
            <a:normAutofit/>
          </a:bodyPr>
          <a:p>
            <a:endParaRPr b="0" lang="en-PH"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0"/>
            <a:ext cx="10079280" cy="5669280"/>
          </a:xfrm>
          <a:prstGeom prst="rect">
            <a:avLst/>
          </a:prstGeom>
          <a:solidFill>
            <a:srgbClr val="2c3e50"/>
          </a:solidFill>
          <a:ln w="10800">
            <a:noFill/>
          </a:ln>
        </p:spPr>
        <p:style>
          <a:lnRef idx="0"/>
          <a:fillRef idx="0"/>
          <a:effectRef idx="0"/>
          <a:fontRef idx="minor"/>
        </p:style>
      </p:sp>
      <p:sp>
        <p:nvSpPr>
          <p:cNvPr id="1" name="CustomShape 2"/>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sp>
      <p:sp>
        <p:nvSpPr>
          <p:cNvPr id="2" name="PlaceHolder 3"/>
          <p:cNvSpPr>
            <a:spLocks noGrp="1"/>
          </p:cNvSpPr>
          <p:nvPr>
            <p:ph type="title"/>
          </p:nvPr>
        </p:nvSpPr>
        <p:spPr>
          <a:xfrm>
            <a:off x="504000" y="226080"/>
            <a:ext cx="9071640" cy="946080"/>
          </a:xfrm>
          <a:prstGeom prst="rect">
            <a:avLst/>
          </a:prstGeom>
        </p:spPr>
        <p:txBody>
          <a:bodyPr lIns="0" rIns="0" tIns="0" bIns="0" anchor="ctr" anchorCtr="1">
            <a:noAutofit/>
          </a:bodyPr>
          <a:p>
            <a:r>
              <a:rPr b="0" lang="en-PH" sz="1800" spc="-1" strike="noStrike">
                <a:latin typeface="Arial"/>
              </a:rPr>
              <a:t>Clic</a:t>
            </a:r>
            <a:r>
              <a:rPr b="0" lang="en-PH" sz="1800" spc="-1" strike="noStrike">
                <a:latin typeface="Arial"/>
              </a:rPr>
              <a:t>k to </a:t>
            </a:r>
            <a:r>
              <a:rPr b="0" lang="en-PH" sz="1800" spc="-1" strike="noStrike">
                <a:latin typeface="Arial"/>
              </a:rPr>
              <a:t>edit </a:t>
            </a:r>
            <a:r>
              <a:rPr b="0" lang="en-PH" sz="1800" spc="-1" strike="noStrike">
                <a:latin typeface="Arial"/>
              </a:rPr>
              <a:t>the </a:t>
            </a:r>
            <a:r>
              <a:rPr b="0" lang="en-PH" sz="1800" spc="-1" strike="noStrike">
                <a:latin typeface="Arial"/>
              </a:rPr>
              <a:t>title </a:t>
            </a:r>
            <a:r>
              <a:rPr b="0" lang="en-PH" sz="1800" spc="-1" strike="noStrike">
                <a:latin typeface="Arial"/>
              </a:rPr>
              <a:t>text </a:t>
            </a:r>
            <a:r>
              <a:rPr b="0" lang="en-PH" sz="1800" spc="-1" strike="noStrike">
                <a:latin typeface="Arial"/>
              </a:rPr>
              <a:t>for</a:t>
            </a:r>
            <a:r>
              <a:rPr b="0" lang="en-PH" sz="1800" spc="-1" strike="noStrike">
                <a:latin typeface="Arial"/>
              </a:rPr>
              <a:t>ma</a:t>
            </a:r>
            <a:r>
              <a:rPr b="0" lang="en-PH" sz="1800" spc="-1" strike="noStrike">
                <a:latin typeface="Arial"/>
              </a:rPr>
              <a:t>t</a:t>
            </a:r>
            <a:endParaRPr b="0" lang="en-PH" sz="1800" spc="-1" strike="noStrike">
              <a:latin typeface="Arial"/>
            </a:endParaRPr>
          </a:p>
        </p:txBody>
      </p:sp>
      <p:sp>
        <p:nvSpPr>
          <p:cNvPr id="3" name="PlaceHolder 4"/>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PH" sz="1800" spc="-1" strike="noStrike">
                <a:latin typeface="Arial"/>
              </a:rPr>
              <a:t>Click to edit the outline text format</a:t>
            </a:r>
            <a:endParaRPr b="0" lang="en-PH" sz="1800" spc="-1" strike="noStrike">
              <a:latin typeface="Arial"/>
            </a:endParaRPr>
          </a:p>
          <a:p>
            <a:pPr lvl="1" marL="864000" indent="-324000">
              <a:spcBef>
                <a:spcPts val="1134"/>
              </a:spcBef>
              <a:buClr>
                <a:srgbClr val="000000"/>
              </a:buClr>
              <a:buSzPct val="75000"/>
              <a:buFont typeface="Symbol" charset="2"/>
              <a:buChar char=""/>
            </a:pPr>
            <a:r>
              <a:rPr b="0" lang="en-PH" sz="1800" spc="-1" strike="noStrike">
                <a:latin typeface="Arial"/>
              </a:rPr>
              <a:t>Second Outline Level</a:t>
            </a:r>
            <a:endParaRPr b="0" lang="en-PH" sz="1800" spc="-1" strike="noStrike">
              <a:latin typeface="Arial"/>
            </a:endParaRPr>
          </a:p>
          <a:p>
            <a:pPr lvl="2" marL="1296000" indent="-288000">
              <a:spcBef>
                <a:spcPts val="850"/>
              </a:spcBef>
              <a:buClr>
                <a:srgbClr val="000000"/>
              </a:buClr>
              <a:buSzPct val="45000"/>
              <a:buFont typeface="Wingdings" charset="2"/>
              <a:buChar char=""/>
            </a:pPr>
            <a:r>
              <a:rPr b="0" lang="en-PH" sz="1800" spc="-1" strike="noStrike">
                <a:latin typeface="Arial"/>
              </a:rPr>
              <a:t>Third Outline Level</a:t>
            </a:r>
            <a:endParaRPr b="0" lang="en-PH" sz="1800" spc="-1" strike="noStrike">
              <a:latin typeface="Arial"/>
            </a:endParaRPr>
          </a:p>
          <a:p>
            <a:pPr lvl="3" marL="1728000" indent="-216000">
              <a:spcBef>
                <a:spcPts val="567"/>
              </a:spcBef>
              <a:buClr>
                <a:srgbClr val="000000"/>
              </a:buClr>
              <a:buSzPct val="75000"/>
              <a:buFont typeface="Symbol" charset="2"/>
              <a:buChar char=""/>
            </a:pPr>
            <a:r>
              <a:rPr b="0" lang="en-PH" sz="1800" spc="-1" strike="noStrike">
                <a:latin typeface="Arial"/>
              </a:rPr>
              <a:t>Fourth Outline Level</a:t>
            </a:r>
            <a:endParaRPr b="0" lang="en-PH" sz="1800" spc="-1" strike="noStrike">
              <a:latin typeface="Arial"/>
            </a:endParaRPr>
          </a:p>
          <a:p>
            <a:pPr lvl="4" marL="2160000" indent="-216000">
              <a:spcBef>
                <a:spcPts val="283"/>
              </a:spcBef>
              <a:buClr>
                <a:srgbClr val="000000"/>
              </a:buClr>
              <a:buSzPct val="45000"/>
              <a:buFont typeface="Wingdings" charset="2"/>
              <a:buChar char=""/>
            </a:pPr>
            <a:r>
              <a:rPr b="0" lang="en-PH" sz="1800" spc="-1" strike="noStrike">
                <a:latin typeface="Arial"/>
              </a:rPr>
              <a:t>Fifth Outline Level</a:t>
            </a:r>
            <a:endParaRPr b="0" lang="en-PH" sz="1800" spc="-1" strike="noStrike">
              <a:latin typeface="Arial"/>
            </a:endParaRPr>
          </a:p>
          <a:p>
            <a:pPr lvl="5" marL="2592000" indent="-216000">
              <a:spcBef>
                <a:spcPts val="283"/>
              </a:spcBef>
              <a:buClr>
                <a:srgbClr val="000000"/>
              </a:buClr>
              <a:buSzPct val="45000"/>
              <a:buFont typeface="Wingdings" charset="2"/>
              <a:buChar char=""/>
            </a:pPr>
            <a:r>
              <a:rPr b="0" lang="en-PH" sz="1800" spc="-1" strike="noStrike">
                <a:latin typeface="Arial"/>
              </a:rPr>
              <a:t>Sixth Outline Level</a:t>
            </a:r>
            <a:endParaRPr b="0" lang="en-PH" sz="1800" spc="-1" strike="noStrike">
              <a:latin typeface="Arial"/>
            </a:endParaRPr>
          </a:p>
          <a:p>
            <a:pPr lvl="6" marL="3024000" indent="-216000">
              <a:spcBef>
                <a:spcPts val="283"/>
              </a:spcBef>
              <a:buClr>
                <a:srgbClr val="000000"/>
              </a:buClr>
              <a:buSzPct val="45000"/>
              <a:buFont typeface="Wingdings" charset="2"/>
              <a:buChar char=""/>
            </a:pPr>
            <a:r>
              <a:rPr b="0" lang="en-PH" sz="1800" spc="-1" strike="noStrike">
                <a:latin typeface="Arial"/>
              </a:rPr>
              <a:t>Seventh Outline Level</a:t>
            </a:r>
            <a:endParaRPr b="0" lang="en-PH"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0" y="5400000"/>
            <a:ext cx="10079280" cy="269280"/>
          </a:xfrm>
          <a:prstGeom prst="rect">
            <a:avLst/>
          </a:prstGeom>
          <a:solidFill>
            <a:srgbClr val="2c3e50"/>
          </a:solidFill>
          <a:ln w="10800">
            <a:noFill/>
          </a:ln>
        </p:spPr>
        <p:style>
          <a:lnRef idx="0"/>
          <a:fillRef idx="0"/>
          <a:effectRef idx="0"/>
          <a:fontRef idx="minor"/>
        </p:style>
      </p:sp>
      <p:sp>
        <p:nvSpPr>
          <p:cNvPr id="41" name="CustomShape 2"/>
          <p:cNvSpPr/>
          <p:nvPr/>
        </p:nvSpPr>
        <p:spPr>
          <a:xfrm>
            <a:off x="0" y="0"/>
            <a:ext cx="10079280" cy="1214280"/>
          </a:xfrm>
          <a:prstGeom prst="rect">
            <a:avLst/>
          </a:prstGeom>
          <a:solidFill>
            <a:srgbClr val="2c3e50"/>
          </a:solidFill>
          <a:ln w="10800">
            <a:noFill/>
          </a:ln>
        </p:spPr>
        <p:style>
          <a:lnRef idx="0"/>
          <a:fillRef idx="0"/>
          <a:effectRef idx="0"/>
          <a:fontRef idx="minor"/>
        </p:style>
      </p:sp>
      <p:sp>
        <p:nvSpPr>
          <p:cNvPr id="42" name="CustomShape 3"/>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sp>
      <p:sp>
        <p:nvSpPr>
          <p:cNvPr id="43" name="CustomShape 4"/>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587D3842-C9A4-43F5-942F-53A6A5DC2632}" type="slidenum">
              <a:rPr b="1" lang="en-PH" sz="1800" spc="-1" strike="noStrike">
                <a:solidFill>
                  <a:srgbClr val="ffffff"/>
                </a:solidFill>
                <a:latin typeface="Source Sans Pro Black"/>
                <a:ea typeface="DejaVu Sans"/>
              </a:rPr>
              <a:t>&lt;number&gt;</a:t>
            </a:fld>
            <a:endParaRPr b="0" lang="en-PH" sz="1800" spc="-1" strike="noStrike">
              <a:latin typeface="Arial"/>
            </a:endParaRPr>
          </a:p>
        </p:txBody>
      </p:sp>
      <p:sp>
        <p:nvSpPr>
          <p:cNvPr id="44" name="PlaceHolder 5"/>
          <p:cNvSpPr>
            <a:spLocks noGrp="1"/>
          </p:cNvSpPr>
          <p:nvPr>
            <p:ph type="title"/>
          </p:nvPr>
        </p:nvSpPr>
        <p:spPr>
          <a:xfrm>
            <a:off x="504000" y="226080"/>
            <a:ext cx="9072000" cy="946440"/>
          </a:xfrm>
          <a:prstGeom prst="rect">
            <a:avLst/>
          </a:prstGeom>
        </p:spPr>
        <p:txBody>
          <a:bodyPr lIns="0" rIns="0" tIns="0" bIns="0" anchor="ctr">
            <a:noAutofit/>
          </a:bodyPr>
          <a:p>
            <a:pPr algn="ctr"/>
            <a:r>
              <a:rPr b="0" lang="en-PH" sz="4400" spc="-1" strike="noStrike">
                <a:latin typeface="Arial"/>
              </a:rPr>
              <a:t>C</a:t>
            </a:r>
            <a:r>
              <a:rPr b="0" lang="en-PH" sz="4400" spc="-1" strike="noStrike">
                <a:latin typeface="Arial"/>
              </a:rPr>
              <a:t>li</a:t>
            </a:r>
            <a:r>
              <a:rPr b="0" lang="en-PH" sz="4400" spc="-1" strike="noStrike">
                <a:latin typeface="Arial"/>
              </a:rPr>
              <a:t>c</a:t>
            </a:r>
            <a:r>
              <a:rPr b="0" lang="en-PH" sz="4400" spc="-1" strike="noStrike">
                <a:latin typeface="Arial"/>
              </a:rPr>
              <a:t>k </a:t>
            </a:r>
            <a:r>
              <a:rPr b="0" lang="en-PH" sz="4400" spc="-1" strike="noStrike">
                <a:latin typeface="Arial"/>
              </a:rPr>
              <a:t>t</a:t>
            </a:r>
            <a:r>
              <a:rPr b="0" lang="en-PH" sz="4400" spc="-1" strike="noStrike">
                <a:latin typeface="Arial"/>
              </a:rPr>
              <a:t>o </a:t>
            </a:r>
            <a:r>
              <a:rPr b="0" lang="en-PH" sz="4400" spc="-1" strike="noStrike">
                <a:latin typeface="Arial"/>
              </a:rPr>
              <a:t>e</a:t>
            </a:r>
            <a:r>
              <a:rPr b="0" lang="en-PH" sz="4400" spc="-1" strike="noStrike">
                <a:latin typeface="Arial"/>
              </a:rPr>
              <a:t>d</a:t>
            </a:r>
            <a:r>
              <a:rPr b="0" lang="en-PH" sz="4400" spc="-1" strike="noStrike">
                <a:latin typeface="Arial"/>
              </a:rPr>
              <a:t>it </a:t>
            </a:r>
            <a:r>
              <a:rPr b="0" lang="en-PH" sz="4400" spc="-1" strike="noStrike">
                <a:latin typeface="Arial"/>
              </a:rPr>
              <a:t>t</a:t>
            </a:r>
            <a:r>
              <a:rPr b="0" lang="en-PH" sz="4400" spc="-1" strike="noStrike">
                <a:latin typeface="Arial"/>
              </a:rPr>
              <a:t>h</a:t>
            </a:r>
            <a:r>
              <a:rPr b="0" lang="en-PH" sz="4400" spc="-1" strike="noStrike">
                <a:latin typeface="Arial"/>
              </a:rPr>
              <a:t>e </a:t>
            </a:r>
            <a:r>
              <a:rPr b="0" lang="en-PH" sz="4400" spc="-1" strike="noStrike">
                <a:latin typeface="Arial"/>
              </a:rPr>
              <a:t>ti</a:t>
            </a:r>
            <a:r>
              <a:rPr b="0" lang="en-PH" sz="4400" spc="-1" strike="noStrike">
                <a:latin typeface="Arial"/>
              </a:rPr>
              <a:t>tl</a:t>
            </a:r>
            <a:r>
              <a:rPr b="0" lang="en-PH" sz="4400" spc="-1" strike="noStrike">
                <a:latin typeface="Arial"/>
              </a:rPr>
              <a:t>e </a:t>
            </a:r>
            <a:r>
              <a:rPr b="0" lang="en-PH" sz="4400" spc="-1" strike="noStrike">
                <a:latin typeface="Arial"/>
              </a:rPr>
              <a:t>t</a:t>
            </a:r>
            <a:r>
              <a:rPr b="0" lang="en-PH" sz="4400" spc="-1" strike="noStrike">
                <a:latin typeface="Arial"/>
              </a:rPr>
              <a:t>e</a:t>
            </a:r>
            <a:r>
              <a:rPr b="0" lang="en-PH" sz="4400" spc="-1" strike="noStrike">
                <a:latin typeface="Arial"/>
              </a:rPr>
              <a:t>x</a:t>
            </a:r>
            <a:r>
              <a:rPr b="0" lang="en-PH" sz="4400" spc="-1" strike="noStrike">
                <a:latin typeface="Arial"/>
              </a:rPr>
              <a:t>t </a:t>
            </a:r>
            <a:r>
              <a:rPr b="0" lang="en-PH" sz="4400" spc="-1" strike="noStrike">
                <a:latin typeface="Arial"/>
              </a:rPr>
              <a:t>f</a:t>
            </a:r>
            <a:r>
              <a:rPr b="0" lang="en-PH" sz="4400" spc="-1" strike="noStrike">
                <a:latin typeface="Arial"/>
              </a:rPr>
              <a:t>o</a:t>
            </a:r>
            <a:r>
              <a:rPr b="0" lang="en-PH" sz="4400" spc="-1" strike="noStrike">
                <a:latin typeface="Arial"/>
              </a:rPr>
              <a:t>r</a:t>
            </a:r>
            <a:r>
              <a:rPr b="0" lang="en-PH" sz="4400" spc="-1" strike="noStrike">
                <a:latin typeface="Arial"/>
              </a:rPr>
              <a:t>m</a:t>
            </a:r>
            <a:r>
              <a:rPr b="0" lang="en-PH" sz="4400" spc="-1" strike="noStrike">
                <a:latin typeface="Arial"/>
              </a:rPr>
              <a:t>a</a:t>
            </a:r>
            <a:r>
              <a:rPr b="0" lang="en-PH" sz="4400" spc="-1" strike="noStrike">
                <a:latin typeface="Arial"/>
              </a:rPr>
              <a:t>t</a:t>
            </a:r>
            <a:endParaRPr b="0" lang="en-PH" sz="4400" spc="-1" strike="noStrike">
              <a:latin typeface="Arial"/>
            </a:endParaRPr>
          </a:p>
        </p:txBody>
      </p:sp>
      <p:sp>
        <p:nvSpPr>
          <p:cNvPr id="45" name="PlaceHolder 6"/>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PH" sz="3200" spc="-1" strike="noStrike">
                <a:latin typeface="Arial"/>
              </a:rPr>
              <a:t>Click to edit the outline text format</a:t>
            </a:r>
            <a:endParaRPr b="0" lang="en-PH" sz="3200" spc="-1" strike="noStrike">
              <a:latin typeface="Arial"/>
            </a:endParaRPr>
          </a:p>
          <a:p>
            <a:pPr lvl="1" marL="864000" indent="-324000">
              <a:spcBef>
                <a:spcPts val="1134"/>
              </a:spcBef>
              <a:buClr>
                <a:srgbClr val="000000"/>
              </a:buClr>
              <a:buSzPct val="75000"/>
              <a:buFont typeface="Symbol" charset="2"/>
              <a:buChar char=""/>
            </a:pPr>
            <a:r>
              <a:rPr b="0" lang="en-PH" sz="2800" spc="-1" strike="noStrike">
                <a:latin typeface="Arial"/>
              </a:rPr>
              <a:t>Second Outline Level</a:t>
            </a:r>
            <a:endParaRPr b="0" lang="en-PH" sz="2800" spc="-1" strike="noStrike">
              <a:latin typeface="Arial"/>
            </a:endParaRPr>
          </a:p>
          <a:p>
            <a:pPr lvl="2" marL="1296000" indent="-288000">
              <a:spcBef>
                <a:spcPts val="850"/>
              </a:spcBef>
              <a:buClr>
                <a:srgbClr val="000000"/>
              </a:buClr>
              <a:buSzPct val="45000"/>
              <a:buFont typeface="Wingdings" charset="2"/>
              <a:buChar char=""/>
            </a:pPr>
            <a:r>
              <a:rPr b="0" lang="en-PH" sz="2400" spc="-1" strike="noStrike">
                <a:latin typeface="Arial"/>
              </a:rPr>
              <a:t>Third Outline Level</a:t>
            </a:r>
            <a:endParaRPr b="0" lang="en-PH" sz="2400" spc="-1" strike="noStrike">
              <a:latin typeface="Arial"/>
            </a:endParaRPr>
          </a:p>
          <a:p>
            <a:pPr lvl="3" marL="1728000" indent="-216000">
              <a:spcBef>
                <a:spcPts val="567"/>
              </a:spcBef>
              <a:buClr>
                <a:srgbClr val="000000"/>
              </a:buClr>
              <a:buSzPct val="75000"/>
              <a:buFont typeface="Symbol" charset="2"/>
              <a:buChar char=""/>
            </a:pPr>
            <a:r>
              <a:rPr b="0" lang="en-PH" sz="2000" spc="-1" strike="noStrike">
                <a:latin typeface="Arial"/>
              </a:rPr>
              <a:t>Fourth Outline Level</a:t>
            </a:r>
            <a:endParaRPr b="0" lang="en-PH" sz="2000" spc="-1" strike="noStrike">
              <a:latin typeface="Arial"/>
            </a:endParaRPr>
          </a:p>
          <a:p>
            <a:pPr lvl="4" marL="2160000" indent="-216000">
              <a:spcBef>
                <a:spcPts val="283"/>
              </a:spcBef>
              <a:buClr>
                <a:srgbClr val="000000"/>
              </a:buClr>
              <a:buSzPct val="45000"/>
              <a:buFont typeface="Wingdings" charset="2"/>
              <a:buChar char=""/>
            </a:pPr>
            <a:r>
              <a:rPr b="0" lang="en-PH" sz="2000" spc="-1" strike="noStrike">
                <a:latin typeface="Arial"/>
              </a:rPr>
              <a:t>Fifth Outline Level</a:t>
            </a:r>
            <a:endParaRPr b="0" lang="en-PH" sz="2000" spc="-1" strike="noStrike">
              <a:latin typeface="Arial"/>
            </a:endParaRPr>
          </a:p>
          <a:p>
            <a:pPr lvl="5" marL="2592000" indent="-216000">
              <a:spcBef>
                <a:spcPts val="283"/>
              </a:spcBef>
              <a:buClr>
                <a:srgbClr val="000000"/>
              </a:buClr>
              <a:buSzPct val="45000"/>
              <a:buFont typeface="Wingdings" charset="2"/>
              <a:buChar char=""/>
            </a:pPr>
            <a:r>
              <a:rPr b="0" lang="en-PH" sz="2000" spc="-1" strike="noStrike">
                <a:latin typeface="Arial"/>
              </a:rPr>
              <a:t>Sixth Outline Level</a:t>
            </a:r>
            <a:endParaRPr b="0" lang="en-PH" sz="2000" spc="-1" strike="noStrike">
              <a:latin typeface="Arial"/>
            </a:endParaRPr>
          </a:p>
          <a:p>
            <a:pPr lvl="6" marL="3024000" indent="-216000">
              <a:spcBef>
                <a:spcPts val="283"/>
              </a:spcBef>
              <a:buClr>
                <a:srgbClr val="000000"/>
              </a:buClr>
              <a:buSzPct val="45000"/>
              <a:buFont typeface="Wingdings" charset="2"/>
              <a:buChar char=""/>
            </a:pPr>
            <a:r>
              <a:rPr b="0" lang="en-PH" sz="2000" spc="-1" strike="noStrike">
                <a:latin typeface="Arial"/>
              </a:rPr>
              <a:t>Seventh Outline Level</a:t>
            </a:r>
            <a:endParaRPr b="0" lang="en-PH"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0" y="5400000"/>
            <a:ext cx="10079280" cy="269280"/>
          </a:xfrm>
          <a:prstGeom prst="rect">
            <a:avLst/>
          </a:prstGeom>
          <a:solidFill>
            <a:srgbClr val="2c3e50"/>
          </a:solidFill>
          <a:ln w="10800">
            <a:noFill/>
          </a:ln>
        </p:spPr>
        <p:style>
          <a:lnRef idx="0"/>
          <a:fillRef idx="0"/>
          <a:effectRef idx="0"/>
          <a:fontRef idx="minor"/>
        </p:style>
      </p:sp>
      <p:sp>
        <p:nvSpPr>
          <p:cNvPr id="83" name="CustomShape 2"/>
          <p:cNvSpPr/>
          <p:nvPr/>
        </p:nvSpPr>
        <p:spPr>
          <a:xfrm>
            <a:off x="0" y="0"/>
            <a:ext cx="10079280" cy="1214280"/>
          </a:xfrm>
          <a:prstGeom prst="rect">
            <a:avLst/>
          </a:prstGeom>
          <a:solidFill>
            <a:srgbClr val="2c3e50"/>
          </a:solidFill>
          <a:ln w="10800">
            <a:noFill/>
          </a:ln>
        </p:spPr>
        <p:style>
          <a:lnRef idx="0"/>
          <a:fillRef idx="0"/>
          <a:effectRef idx="0"/>
          <a:fontRef idx="minor"/>
        </p:style>
      </p:sp>
      <p:sp>
        <p:nvSpPr>
          <p:cNvPr id="84" name="CustomShape 3"/>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sp>
      <p:sp>
        <p:nvSpPr>
          <p:cNvPr id="85" name="CustomShape 4"/>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DE137668-352A-408A-B522-F5252F3AE3FE}" type="slidenum">
              <a:rPr b="1" lang="en-PH" sz="1800" spc="-1" strike="noStrike">
                <a:solidFill>
                  <a:srgbClr val="ffffff"/>
                </a:solidFill>
                <a:latin typeface="Source Sans Pro Black"/>
                <a:ea typeface="DejaVu Sans"/>
              </a:rPr>
              <a:t>&lt;number&gt;</a:t>
            </a:fld>
            <a:endParaRPr b="0" lang="en-PH" sz="1800" spc="-1" strike="noStrike">
              <a:latin typeface="Arial"/>
            </a:endParaRPr>
          </a:p>
        </p:txBody>
      </p:sp>
      <p:sp>
        <p:nvSpPr>
          <p:cNvPr id="86" name="PlaceHolder 5"/>
          <p:cNvSpPr>
            <a:spLocks noGrp="1"/>
          </p:cNvSpPr>
          <p:nvPr>
            <p:ph type="title"/>
          </p:nvPr>
        </p:nvSpPr>
        <p:spPr>
          <a:xfrm>
            <a:off x="504000" y="226080"/>
            <a:ext cx="9072000" cy="946440"/>
          </a:xfrm>
          <a:prstGeom prst="rect">
            <a:avLst/>
          </a:prstGeom>
        </p:spPr>
        <p:txBody>
          <a:bodyPr lIns="0" rIns="0" tIns="0" bIns="0" anchor="ctr">
            <a:noAutofit/>
          </a:bodyPr>
          <a:p>
            <a:pPr algn="ctr"/>
            <a:r>
              <a:rPr b="0" lang="en-PH" sz="4400" spc="-1" strike="noStrike">
                <a:latin typeface="Arial"/>
              </a:rPr>
              <a:t>C</a:t>
            </a:r>
            <a:r>
              <a:rPr b="0" lang="en-PH" sz="4400" spc="-1" strike="noStrike">
                <a:latin typeface="Arial"/>
              </a:rPr>
              <a:t>li</a:t>
            </a:r>
            <a:r>
              <a:rPr b="0" lang="en-PH" sz="4400" spc="-1" strike="noStrike">
                <a:latin typeface="Arial"/>
              </a:rPr>
              <a:t>c</a:t>
            </a:r>
            <a:r>
              <a:rPr b="0" lang="en-PH" sz="4400" spc="-1" strike="noStrike">
                <a:latin typeface="Arial"/>
              </a:rPr>
              <a:t>k </a:t>
            </a:r>
            <a:r>
              <a:rPr b="0" lang="en-PH" sz="4400" spc="-1" strike="noStrike">
                <a:latin typeface="Arial"/>
              </a:rPr>
              <a:t>t</a:t>
            </a:r>
            <a:r>
              <a:rPr b="0" lang="en-PH" sz="4400" spc="-1" strike="noStrike">
                <a:latin typeface="Arial"/>
              </a:rPr>
              <a:t>o </a:t>
            </a:r>
            <a:r>
              <a:rPr b="0" lang="en-PH" sz="4400" spc="-1" strike="noStrike">
                <a:latin typeface="Arial"/>
              </a:rPr>
              <a:t>e</a:t>
            </a:r>
            <a:r>
              <a:rPr b="0" lang="en-PH" sz="4400" spc="-1" strike="noStrike">
                <a:latin typeface="Arial"/>
              </a:rPr>
              <a:t>d</a:t>
            </a:r>
            <a:r>
              <a:rPr b="0" lang="en-PH" sz="4400" spc="-1" strike="noStrike">
                <a:latin typeface="Arial"/>
              </a:rPr>
              <a:t>it </a:t>
            </a:r>
            <a:r>
              <a:rPr b="0" lang="en-PH" sz="4400" spc="-1" strike="noStrike">
                <a:latin typeface="Arial"/>
              </a:rPr>
              <a:t>t</a:t>
            </a:r>
            <a:r>
              <a:rPr b="0" lang="en-PH" sz="4400" spc="-1" strike="noStrike">
                <a:latin typeface="Arial"/>
              </a:rPr>
              <a:t>h</a:t>
            </a:r>
            <a:r>
              <a:rPr b="0" lang="en-PH" sz="4400" spc="-1" strike="noStrike">
                <a:latin typeface="Arial"/>
              </a:rPr>
              <a:t>e </a:t>
            </a:r>
            <a:r>
              <a:rPr b="0" lang="en-PH" sz="4400" spc="-1" strike="noStrike">
                <a:latin typeface="Arial"/>
              </a:rPr>
              <a:t>ti</a:t>
            </a:r>
            <a:r>
              <a:rPr b="0" lang="en-PH" sz="4400" spc="-1" strike="noStrike">
                <a:latin typeface="Arial"/>
              </a:rPr>
              <a:t>tl</a:t>
            </a:r>
            <a:r>
              <a:rPr b="0" lang="en-PH" sz="4400" spc="-1" strike="noStrike">
                <a:latin typeface="Arial"/>
              </a:rPr>
              <a:t>e </a:t>
            </a:r>
            <a:r>
              <a:rPr b="0" lang="en-PH" sz="4400" spc="-1" strike="noStrike">
                <a:latin typeface="Arial"/>
              </a:rPr>
              <a:t>t</a:t>
            </a:r>
            <a:r>
              <a:rPr b="0" lang="en-PH" sz="4400" spc="-1" strike="noStrike">
                <a:latin typeface="Arial"/>
              </a:rPr>
              <a:t>e</a:t>
            </a:r>
            <a:r>
              <a:rPr b="0" lang="en-PH" sz="4400" spc="-1" strike="noStrike">
                <a:latin typeface="Arial"/>
              </a:rPr>
              <a:t>x</a:t>
            </a:r>
            <a:r>
              <a:rPr b="0" lang="en-PH" sz="4400" spc="-1" strike="noStrike">
                <a:latin typeface="Arial"/>
              </a:rPr>
              <a:t>t </a:t>
            </a:r>
            <a:r>
              <a:rPr b="0" lang="en-PH" sz="4400" spc="-1" strike="noStrike">
                <a:latin typeface="Arial"/>
              </a:rPr>
              <a:t>f</a:t>
            </a:r>
            <a:r>
              <a:rPr b="0" lang="en-PH" sz="4400" spc="-1" strike="noStrike">
                <a:latin typeface="Arial"/>
              </a:rPr>
              <a:t>o</a:t>
            </a:r>
            <a:r>
              <a:rPr b="0" lang="en-PH" sz="4400" spc="-1" strike="noStrike">
                <a:latin typeface="Arial"/>
              </a:rPr>
              <a:t>r</a:t>
            </a:r>
            <a:r>
              <a:rPr b="0" lang="en-PH" sz="4400" spc="-1" strike="noStrike">
                <a:latin typeface="Arial"/>
              </a:rPr>
              <a:t>m</a:t>
            </a:r>
            <a:r>
              <a:rPr b="0" lang="en-PH" sz="4400" spc="-1" strike="noStrike">
                <a:latin typeface="Arial"/>
              </a:rPr>
              <a:t>a</a:t>
            </a:r>
            <a:r>
              <a:rPr b="0" lang="en-PH" sz="4400" spc="-1" strike="noStrike">
                <a:latin typeface="Arial"/>
              </a:rPr>
              <a:t>t</a:t>
            </a:r>
            <a:endParaRPr b="0" lang="en-PH" sz="4400" spc="-1" strike="noStrike">
              <a:latin typeface="Arial"/>
            </a:endParaRPr>
          </a:p>
        </p:txBody>
      </p:sp>
      <p:sp>
        <p:nvSpPr>
          <p:cNvPr id="87" name="PlaceHolder 6"/>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PH" sz="3200" spc="-1" strike="noStrike">
                <a:latin typeface="Arial"/>
              </a:rPr>
              <a:t>Click to edit the outline text format</a:t>
            </a:r>
            <a:endParaRPr b="0" lang="en-PH" sz="3200" spc="-1" strike="noStrike">
              <a:latin typeface="Arial"/>
            </a:endParaRPr>
          </a:p>
          <a:p>
            <a:pPr lvl="1" marL="864000" indent="-324000">
              <a:spcBef>
                <a:spcPts val="1134"/>
              </a:spcBef>
              <a:buClr>
                <a:srgbClr val="000000"/>
              </a:buClr>
              <a:buSzPct val="75000"/>
              <a:buFont typeface="Symbol" charset="2"/>
              <a:buChar char=""/>
            </a:pPr>
            <a:r>
              <a:rPr b="0" lang="en-PH" sz="2800" spc="-1" strike="noStrike">
                <a:latin typeface="Arial"/>
              </a:rPr>
              <a:t>Second Outline Level</a:t>
            </a:r>
            <a:endParaRPr b="0" lang="en-PH" sz="2800" spc="-1" strike="noStrike">
              <a:latin typeface="Arial"/>
            </a:endParaRPr>
          </a:p>
          <a:p>
            <a:pPr lvl="2" marL="1296000" indent="-288000">
              <a:spcBef>
                <a:spcPts val="850"/>
              </a:spcBef>
              <a:buClr>
                <a:srgbClr val="000000"/>
              </a:buClr>
              <a:buSzPct val="45000"/>
              <a:buFont typeface="Wingdings" charset="2"/>
              <a:buChar char=""/>
            </a:pPr>
            <a:r>
              <a:rPr b="0" lang="en-PH" sz="2400" spc="-1" strike="noStrike">
                <a:latin typeface="Arial"/>
              </a:rPr>
              <a:t>Third Outline Level</a:t>
            </a:r>
            <a:endParaRPr b="0" lang="en-PH" sz="2400" spc="-1" strike="noStrike">
              <a:latin typeface="Arial"/>
            </a:endParaRPr>
          </a:p>
          <a:p>
            <a:pPr lvl="3" marL="1728000" indent="-216000">
              <a:spcBef>
                <a:spcPts val="567"/>
              </a:spcBef>
              <a:buClr>
                <a:srgbClr val="000000"/>
              </a:buClr>
              <a:buSzPct val="75000"/>
              <a:buFont typeface="Symbol" charset="2"/>
              <a:buChar char=""/>
            </a:pPr>
            <a:r>
              <a:rPr b="0" lang="en-PH" sz="2000" spc="-1" strike="noStrike">
                <a:latin typeface="Arial"/>
              </a:rPr>
              <a:t>Fourth Outline Level</a:t>
            </a:r>
            <a:endParaRPr b="0" lang="en-PH" sz="2000" spc="-1" strike="noStrike">
              <a:latin typeface="Arial"/>
            </a:endParaRPr>
          </a:p>
          <a:p>
            <a:pPr lvl="4" marL="2160000" indent="-216000">
              <a:spcBef>
                <a:spcPts val="283"/>
              </a:spcBef>
              <a:buClr>
                <a:srgbClr val="000000"/>
              </a:buClr>
              <a:buSzPct val="45000"/>
              <a:buFont typeface="Wingdings" charset="2"/>
              <a:buChar char=""/>
            </a:pPr>
            <a:r>
              <a:rPr b="0" lang="en-PH" sz="2000" spc="-1" strike="noStrike">
                <a:latin typeface="Arial"/>
              </a:rPr>
              <a:t>Fifth Outline Level</a:t>
            </a:r>
            <a:endParaRPr b="0" lang="en-PH" sz="2000" spc="-1" strike="noStrike">
              <a:latin typeface="Arial"/>
            </a:endParaRPr>
          </a:p>
          <a:p>
            <a:pPr lvl="5" marL="2592000" indent="-216000">
              <a:spcBef>
                <a:spcPts val="283"/>
              </a:spcBef>
              <a:buClr>
                <a:srgbClr val="000000"/>
              </a:buClr>
              <a:buSzPct val="45000"/>
              <a:buFont typeface="Wingdings" charset="2"/>
              <a:buChar char=""/>
            </a:pPr>
            <a:r>
              <a:rPr b="0" lang="en-PH" sz="2000" spc="-1" strike="noStrike">
                <a:latin typeface="Arial"/>
              </a:rPr>
              <a:t>Sixth Outline Level</a:t>
            </a:r>
            <a:endParaRPr b="0" lang="en-PH" sz="2000" spc="-1" strike="noStrike">
              <a:latin typeface="Arial"/>
            </a:endParaRPr>
          </a:p>
          <a:p>
            <a:pPr lvl="6" marL="3024000" indent="-216000">
              <a:spcBef>
                <a:spcPts val="283"/>
              </a:spcBef>
              <a:buClr>
                <a:srgbClr val="000000"/>
              </a:buClr>
              <a:buSzPct val="45000"/>
              <a:buFont typeface="Wingdings" charset="2"/>
              <a:buChar char=""/>
            </a:pPr>
            <a:r>
              <a:rPr b="0" lang="en-PH" sz="2000" spc="-1" strike="noStrike">
                <a:latin typeface="Arial"/>
              </a:rPr>
              <a:t>Seventh Outline Level</a:t>
            </a:r>
            <a:endParaRPr b="0" lang="en-PH"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360000" y="2835000"/>
            <a:ext cx="9359280" cy="718200"/>
          </a:xfrm>
          <a:prstGeom prst="rect">
            <a:avLst/>
          </a:prstGeom>
          <a:noFill/>
          <a:ln w="0">
            <a:noFill/>
          </a:ln>
        </p:spPr>
        <p:style>
          <a:lnRef idx="0"/>
          <a:fillRef idx="0"/>
          <a:effectRef idx="0"/>
          <a:fontRef idx="minor"/>
        </p:style>
        <p:txBody>
          <a:bodyPr lIns="0" rIns="0" tIns="0" bIns="0" anchor="ctr" anchorCtr="1">
            <a:noAutofit/>
          </a:bodyPr>
          <a:p>
            <a:pPr algn="ctr">
              <a:lnSpc>
                <a:spcPct val="100000"/>
              </a:lnSpc>
            </a:pPr>
            <a:r>
              <a:rPr b="1" lang="en-PH" sz="2700" spc="-1" strike="noStrike">
                <a:solidFill>
                  <a:srgbClr val="ffffff"/>
                </a:solidFill>
                <a:latin typeface="Source Sans Pro Black"/>
                <a:ea typeface="DejaVu Sans"/>
              </a:rPr>
              <a:t>Pokémon Plushie Shop</a:t>
            </a:r>
            <a:endParaRPr b="0" lang="en-PH" sz="2700" spc="-1" strike="noStrike">
              <a:latin typeface="Arial"/>
            </a:endParaRPr>
          </a:p>
        </p:txBody>
      </p:sp>
      <p:sp>
        <p:nvSpPr>
          <p:cNvPr id="125" name="CustomShape 2"/>
          <p:cNvSpPr/>
          <p:nvPr/>
        </p:nvSpPr>
        <p:spPr>
          <a:xfrm>
            <a:off x="360000" y="3915000"/>
            <a:ext cx="9359280" cy="1484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PH" sz="2200" spc="-1" strike="noStrike">
                <a:solidFill>
                  <a:srgbClr val="ffffff"/>
                </a:solidFill>
                <a:latin typeface="Source Sans Pro"/>
                <a:ea typeface="DejaVu Sans"/>
              </a:rPr>
              <a:t>Weekly Status Report</a:t>
            </a:r>
            <a:endParaRPr b="0" lang="en-PH" sz="2200" spc="-1" strike="noStrike">
              <a:latin typeface="Arial"/>
            </a:endParaRPr>
          </a:p>
          <a:p>
            <a:pPr algn="ctr">
              <a:lnSpc>
                <a:spcPct val="100000"/>
              </a:lnSpc>
            </a:pPr>
            <a:r>
              <a:rPr b="0" lang="en-PH" sz="2200" spc="-1" strike="noStrike">
                <a:solidFill>
                  <a:srgbClr val="ffffff"/>
                </a:solidFill>
                <a:latin typeface="Source Sans Pro"/>
                <a:ea typeface="DejaVu Sans"/>
              </a:rPr>
              <a:t>Prepared by: Jed</a:t>
            </a:r>
            <a:endParaRPr b="0" lang="en-PH" sz="2200" spc="-1" strike="noStrike">
              <a:latin typeface="Arial"/>
            </a:endParaRPr>
          </a:p>
          <a:p>
            <a:pPr algn="ctr">
              <a:lnSpc>
                <a:spcPct val="100000"/>
              </a:lnSpc>
            </a:pPr>
            <a:r>
              <a:rPr b="0" lang="en-PH" sz="2200" spc="-1" strike="noStrike">
                <a:solidFill>
                  <a:srgbClr val="ffffff"/>
                </a:solidFill>
                <a:latin typeface="Source Sans Pro"/>
                <a:ea typeface="DejaVu Sans"/>
              </a:rPr>
              <a:t>Aug 27, 2022</a:t>
            </a:r>
            <a:endParaRPr b="0" lang="en-PH"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360000" y="225720"/>
            <a:ext cx="9359280" cy="719280"/>
          </a:xfrm>
          <a:prstGeom prst="rect">
            <a:avLst/>
          </a:prstGeom>
          <a:noFill/>
          <a:ln w="0">
            <a:noFill/>
          </a:ln>
        </p:spPr>
        <p:style>
          <a:lnRef idx="0"/>
          <a:fillRef idx="0"/>
          <a:effectRef idx="0"/>
          <a:fontRef idx="minor"/>
        </p:style>
        <p:txBody>
          <a:bodyPr lIns="0" rIns="0" tIns="0" bIns="0" anchor="ctr">
            <a:noAutofit/>
          </a:bodyPr>
          <a:p>
            <a:pPr>
              <a:lnSpc>
                <a:spcPct val="150000"/>
              </a:lnSpc>
            </a:pPr>
            <a:r>
              <a:rPr b="1" lang="en-PH" sz="2700" spc="-1" strike="noStrike">
                <a:solidFill>
                  <a:srgbClr val="ffffff"/>
                </a:solidFill>
                <a:latin typeface="Source Sans Pro Black"/>
                <a:ea typeface="DejaVu Sans"/>
              </a:rPr>
              <a:t>Project Background</a:t>
            </a:r>
            <a:endParaRPr b="0" lang="en-PH" sz="2700" spc="-1" strike="noStrike">
              <a:latin typeface="Arial"/>
            </a:endParaRPr>
          </a:p>
        </p:txBody>
      </p:sp>
      <p:sp>
        <p:nvSpPr>
          <p:cNvPr id="127" name="CustomShape 2"/>
          <p:cNvSpPr/>
          <p:nvPr/>
        </p:nvSpPr>
        <p:spPr>
          <a:xfrm>
            <a:off x="360000" y="1485000"/>
            <a:ext cx="9359280" cy="377928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Aft>
                <a:spcPts val="1057"/>
              </a:spcAft>
              <a:buClr>
                <a:srgbClr val="2c3e50"/>
              </a:buClr>
              <a:buSzPct val="45000"/>
              <a:buFont typeface="Wingdings" charset="2"/>
              <a:buChar char=""/>
            </a:pPr>
            <a:r>
              <a:rPr b="0" lang="en-PH" sz="1800" spc="-1" strike="noStrike">
                <a:solidFill>
                  <a:srgbClr val="2c3e50"/>
                </a:solidFill>
                <a:latin typeface="Source Sans Pro Semibold"/>
                <a:ea typeface="DejaVu Sans"/>
              </a:rPr>
              <a:t>Project Name: Pokémon Plushie Shop</a:t>
            </a:r>
            <a:endParaRPr b="0" lang="en-PH" sz="1800" spc="-1" strike="noStrike">
              <a:latin typeface="Arial"/>
            </a:endParaRPr>
          </a:p>
          <a:p>
            <a:pPr marL="432000" indent="-323280">
              <a:lnSpc>
                <a:spcPct val="100000"/>
              </a:lnSpc>
              <a:spcAft>
                <a:spcPts val="1057"/>
              </a:spcAft>
              <a:buClr>
                <a:srgbClr val="2c3e50"/>
              </a:buClr>
              <a:buSzPct val="45000"/>
              <a:buFont typeface="Wingdings" charset="2"/>
              <a:buChar char=""/>
            </a:pPr>
            <a:r>
              <a:rPr b="0" lang="en-PH" sz="1800" spc="-1" strike="noStrike">
                <a:solidFill>
                  <a:srgbClr val="2c3e50"/>
                </a:solidFill>
                <a:latin typeface="Source Sans Pro Semibold"/>
                <a:ea typeface="DejaVu Sans"/>
              </a:rPr>
              <a:t>Project Description: Recent disagreement with the country’s top one e-commerce store prohibit sellers to have a copy of a customer’s email address. On top of that, each transaction would require administrative fees which makes are plushies uncompetitive in the market. In order to secure recurring customers and be competitive in the plush space, there is a need to build an independent plushie shop.</a:t>
            </a:r>
            <a:endParaRPr b="0" lang="en-PH" sz="1800" spc="-1" strike="noStrike">
              <a:latin typeface="Arial"/>
            </a:endParaRPr>
          </a:p>
          <a:p>
            <a:pPr marL="432000" indent="-323280">
              <a:lnSpc>
                <a:spcPct val="100000"/>
              </a:lnSpc>
              <a:spcAft>
                <a:spcPts val="1057"/>
              </a:spcAft>
              <a:buClr>
                <a:srgbClr val="2c3e50"/>
              </a:buClr>
              <a:buSzPct val="45000"/>
              <a:buFont typeface="Wingdings" charset="2"/>
              <a:buChar char=""/>
            </a:pPr>
            <a:r>
              <a:rPr b="0" lang="en-PH" sz="1800" spc="-1" strike="noStrike">
                <a:solidFill>
                  <a:srgbClr val="2c3e50"/>
                </a:solidFill>
                <a:latin typeface="Source Sans Pro Semibold"/>
                <a:ea typeface="DejaVu Sans"/>
              </a:rPr>
              <a:t>Project Sponsor Group: Central Poké-team</a:t>
            </a:r>
            <a:endParaRPr b="0" lang="en-PH" sz="1800" spc="-1" strike="noStrike">
              <a:latin typeface="Arial"/>
            </a:endParaRPr>
          </a:p>
          <a:p>
            <a:pPr marL="432000" indent="-323280">
              <a:lnSpc>
                <a:spcPct val="100000"/>
              </a:lnSpc>
              <a:spcAft>
                <a:spcPts val="1057"/>
              </a:spcAft>
              <a:buClr>
                <a:srgbClr val="2c3e50"/>
              </a:buClr>
              <a:buSzPct val="45000"/>
              <a:buFont typeface="Wingdings" charset="2"/>
              <a:buChar char=""/>
            </a:pPr>
            <a:r>
              <a:rPr b="0" lang="en-PH" sz="1800" spc="-1" strike="noStrike">
                <a:solidFill>
                  <a:srgbClr val="2c3e50"/>
                </a:solidFill>
                <a:latin typeface="Source Sans Pro Semibold"/>
                <a:ea typeface="DejaVu Sans"/>
              </a:rPr>
              <a:t>Project Output: Stand alone ordering plushie shop</a:t>
            </a:r>
            <a:endParaRPr b="0" lang="en-PH" sz="1800" spc="-1" strike="noStrike">
              <a:latin typeface="Arial"/>
            </a:endParaRPr>
          </a:p>
          <a:p>
            <a:pPr marL="432000" indent="-323280">
              <a:lnSpc>
                <a:spcPct val="100000"/>
              </a:lnSpc>
              <a:spcAft>
                <a:spcPts val="1057"/>
              </a:spcAft>
              <a:buClr>
                <a:srgbClr val="2c3e50"/>
              </a:buClr>
              <a:buSzPct val="45000"/>
              <a:buFont typeface="Wingdings" charset="2"/>
              <a:buChar char=""/>
            </a:pPr>
            <a:r>
              <a:rPr b="0" lang="en-PH" sz="1800" spc="-1" strike="noStrike">
                <a:solidFill>
                  <a:srgbClr val="2c3e50"/>
                </a:solidFill>
                <a:latin typeface="Source Sans Pro Semibold"/>
                <a:ea typeface="DejaVu Sans"/>
              </a:rPr>
              <a:t>Project Outcome: Drive 400 monthly buyers to order at the new site</a:t>
            </a:r>
            <a:endParaRPr b="0" lang="en-PH" sz="1800" spc="-1" strike="noStrike">
              <a:latin typeface="Arial"/>
            </a:endParaRPr>
          </a:p>
          <a:p>
            <a:pPr marL="432000" indent="-323280">
              <a:lnSpc>
                <a:spcPct val="100000"/>
              </a:lnSpc>
              <a:spcAft>
                <a:spcPts val="1057"/>
              </a:spcAft>
              <a:buClr>
                <a:srgbClr val="2c3e50"/>
              </a:buClr>
              <a:buSzPct val="45000"/>
              <a:buFont typeface="Wingdings" charset="2"/>
              <a:buChar char=""/>
            </a:pPr>
            <a:r>
              <a:rPr b="0" lang="en-PH" sz="1800" spc="-1" strike="noStrike">
                <a:solidFill>
                  <a:srgbClr val="2c3e50"/>
                </a:solidFill>
                <a:latin typeface="Source Sans Pro Semibold"/>
                <a:ea typeface="DejaVu Sans"/>
              </a:rPr>
              <a:t>Vendor partner: Jed</a:t>
            </a:r>
            <a:endParaRPr b="0" lang="en-PH"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360000" y="225720"/>
            <a:ext cx="9359280" cy="719280"/>
          </a:xfrm>
          <a:prstGeom prst="rect">
            <a:avLst/>
          </a:prstGeom>
          <a:noFill/>
          <a:ln w="0">
            <a:noFill/>
          </a:ln>
        </p:spPr>
        <p:style>
          <a:lnRef idx="0"/>
          <a:fillRef idx="0"/>
          <a:effectRef idx="0"/>
          <a:fontRef idx="minor"/>
        </p:style>
        <p:txBody>
          <a:bodyPr lIns="0" rIns="0" tIns="0" bIns="0" anchor="ctr">
            <a:noAutofit/>
          </a:bodyPr>
          <a:p>
            <a:pPr>
              <a:lnSpc>
                <a:spcPct val="150000"/>
              </a:lnSpc>
            </a:pPr>
            <a:r>
              <a:rPr b="1" lang="en-PH" sz="2700" spc="-1" strike="noStrike">
                <a:solidFill>
                  <a:srgbClr val="ffffff"/>
                </a:solidFill>
                <a:latin typeface="Source Sans Pro Black"/>
                <a:ea typeface="DejaVu Sans"/>
              </a:rPr>
              <a:t>Active Project Schedule</a:t>
            </a:r>
            <a:endParaRPr b="0" lang="en-PH" sz="2700" spc="-1" strike="noStrike">
              <a:latin typeface="Arial"/>
            </a:endParaRPr>
          </a:p>
        </p:txBody>
      </p:sp>
      <p:graphicFrame>
        <p:nvGraphicFramePr>
          <p:cNvPr id="129" name="Table 2"/>
          <p:cNvGraphicFramePr/>
          <p:nvPr/>
        </p:nvGraphicFramePr>
        <p:xfrm>
          <a:off x="460080" y="1272600"/>
          <a:ext cx="9049320" cy="4016520"/>
        </p:xfrm>
        <a:graphic>
          <a:graphicData uri="http://schemas.openxmlformats.org/drawingml/2006/table">
            <a:tbl>
              <a:tblPr/>
              <a:tblGrid>
                <a:gridCol w="3900600"/>
                <a:gridCol w="2055960"/>
                <a:gridCol w="3093120"/>
              </a:tblGrid>
              <a:tr h="365760">
                <a:tc>
                  <a:txBody>
                    <a:bodyPr lIns="90000" rIns="90000">
                      <a:noAutofit/>
                    </a:bodyPr>
                    <a:p>
                      <a:pPr>
                        <a:lnSpc>
                          <a:spcPct val="100000"/>
                        </a:lnSpc>
                      </a:pPr>
                      <a:r>
                        <a:rPr b="1" lang="en-PH" sz="1800" spc="-1" strike="noStrike">
                          <a:solidFill>
                            <a:srgbClr val="ffffff"/>
                          </a:solidFill>
                          <a:latin typeface="Arial"/>
                        </a:rPr>
                        <a:t>Project Activity</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oAutofit/>
                    </a:bodyPr>
                    <a:p>
                      <a:pPr>
                        <a:lnSpc>
                          <a:spcPct val="100000"/>
                        </a:lnSpc>
                      </a:pPr>
                      <a:r>
                        <a:rPr b="1" lang="en-PH" sz="1800" spc="-1" strike="noStrike">
                          <a:solidFill>
                            <a:srgbClr val="ffffff"/>
                          </a:solidFill>
                          <a:latin typeface="Arial"/>
                        </a:rPr>
                        <a:t>Planned date</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oAutofit/>
                    </a:bodyPr>
                    <a:p>
                      <a:pPr>
                        <a:lnSpc>
                          <a:spcPct val="100000"/>
                        </a:lnSpc>
                      </a:pPr>
                      <a:r>
                        <a:rPr b="1" lang="en-PH" sz="1800" spc="-1" strike="noStrike">
                          <a:solidFill>
                            <a:srgbClr val="ffffff"/>
                          </a:solidFill>
                          <a:latin typeface="Arial"/>
                        </a:rPr>
                        <a:t>Actual date acheived</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365760">
                <a:tc>
                  <a:txBody>
                    <a:bodyPr lIns="90000" rIns="90000">
                      <a:noAutofit/>
                    </a:bodyPr>
                    <a:p>
                      <a:pPr>
                        <a:lnSpc>
                          <a:spcPct val="100000"/>
                        </a:lnSpc>
                      </a:pPr>
                      <a:r>
                        <a:rPr b="0" lang="en-PH" sz="1800" spc="-1" strike="noStrike">
                          <a:latin typeface="Arial"/>
                        </a:rPr>
                        <a:t>Kick-off</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PH" sz="1800" spc="-1" strike="noStrike">
                          <a:latin typeface="Arial"/>
                        </a:rPr>
                        <a:t>Aug 4,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PH" sz="1800" spc="-1" strike="noStrike">
                          <a:latin typeface="Arial"/>
                        </a:rPr>
                        <a:t>Aug 4,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65760">
                <a:tc>
                  <a:txBody>
                    <a:bodyPr lIns="90000" rIns="90000">
                      <a:noAutofit/>
                    </a:bodyPr>
                    <a:p>
                      <a:pPr>
                        <a:lnSpc>
                          <a:spcPct val="100000"/>
                        </a:lnSpc>
                      </a:pPr>
                      <a:r>
                        <a:rPr b="0" lang="en-PH" sz="1800" spc="-1" strike="noStrike">
                          <a:latin typeface="Arial"/>
                        </a:rPr>
                        <a:t>View all plushies</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oAutofit/>
                    </a:bodyPr>
                    <a:p>
                      <a:pPr>
                        <a:lnSpc>
                          <a:spcPct val="100000"/>
                        </a:lnSpc>
                      </a:pPr>
                      <a:r>
                        <a:rPr b="0" lang="en-PH" sz="1800" spc="-1" strike="noStrike">
                          <a:latin typeface="Arial"/>
                        </a:rPr>
                        <a:t>Aug 5,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oAutofit/>
                    </a:bodyPr>
                    <a:p>
                      <a:pPr>
                        <a:lnSpc>
                          <a:spcPct val="100000"/>
                        </a:lnSpc>
                      </a:pPr>
                      <a:r>
                        <a:rPr b="0" lang="en-PH" sz="1800" spc="-1" strike="noStrike">
                          <a:latin typeface="Arial"/>
                        </a:rPr>
                        <a:t>Aug 5,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365760">
                <a:tc>
                  <a:txBody>
                    <a:bodyPr lIns="90000" rIns="90000">
                      <a:noAutofit/>
                    </a:bodyPr>
                    <a:p>
                      <a:pPr>
                        <a:lnSpc>
                          <a:spcPct val="100000"/>
                        </a:lnSpc>
                      </a:pPr>
                      <a:r>
                        <a:rPr b="0" lang="en-PH" sz="1800" spc="-1" strike="noStrike">
                          <a:latin typeface="Arial"/>
                        </a:rPr>
                        <a:t>Select a plushie</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PH" sz="1800" spc="-1" strike="noStrike">
                          <a:latin typeface="Arial"/>
                        </a:rPr>
                        <a:t>Aug 8,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PH" sz="1800" spc="-1" strike="noStrike">
                          <a:latin typeface="Arial"/>
                        </a:rPr>
                        <a:t>Aug 8,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65760">
                <a:tc>
                  <a:txBody>
                    <a:bodyPr lIns="90000" rIns="90000">
                      <a:noAutofit/>
                    </a:bodyPr>
                    <a:p>
                      <a:pPr>
                        <a:lnSpc>
                          <a:spcPct val="100000"/>
                        </a:lnSpc>
                      </a:pPr>
                      <a:r>
                        <a:rPr b="0" lang="en-PH" sz="1800" spc="-1" strike="noStrike">
                          <a:latin typeface="Arial"/>
                        </a:rPr>
                        <a:t>Add to cart</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oAutofit/>
                    </a:bodyPr>
                    <a:p>
                      <a:pPr>
                        <a:lnSpc>
                          <a:spcPct val="100000"/>
                        </a:lnSpc>
                      </a:pPr>
                      <a:r>
                        <a:rPr b="0" lang="en-PH" sz="1800" spc="-1" strike="noStrike">
                          <a:latin typeface="Arial"/>
                        </a:rPr>
                        <a:t>Aug 9,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oAutofit/>
                    </a:bodyPr>
                    <a:p>
                      <a:pPr>
                        <a:lnSpc>
                          <a:spcPct val="100000"/>
                        </a:lnSpc>
                      </a:pPr>
                      <a:r>
                        <a:rPr b="0" lang="en-PH" sz="1800" spc="-1" strike="noStrike">
                          <a:latin typeface="Arial"/>
                        </a:rPr>
                        <a:t>Aug 9,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365760">
                <a:tc>
                  <a:txBody>
                    <a:bodyPr lIns="90000" rIns="90000">
                      <a:noAutofit/>
                    </a:bodyPr>
                    <a:p>
                      <a:pPr>
                        <a:lnSpc>
                          <a:spcPct val="100000"/>
                        </a:lnSpc>
                      </a:pPr>
                      <a:r>
                        <a:rPr b="0" lang="en-PH" sz="1800" spc="-1" strike="noStrike">
                          <a:latin typeface="Arial"/>
                        </a:rPr>
                        <a:t>Fill-up order form + Search bar</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PH" sz="1800" spc="-1" strike="noStrike">
                          <a:latin typeface="Arial"/>
                        </a:rPr>
                        <a:t>Aug 15,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PH" sz="1800" spc="-1" strike="noStrike">
                          <a:latin typeface="Arial"/>
                        </a:rPr>
                        <a:t>Aug 18,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65760">
                <a:tc>
                  <a:txBody>
                    <a:bodyPr lIns="90000" rIns="90000">
                      <a:noAutofit/>
                    </a:bodyPr>
                    <a:p>
                      <a:pPr>
                        <a:lnSpc>
                          <a:spcPct val="100000"/>
                        </a:lnSpc>
                      </a:pPr>
                      <a:r>
                        <a:rPr b="0" lang="en-PH" sz="1800" spc="-1" strike="noStrike">
                          <a:latin typeface="Arial"/>
                        </a:rPr>
                        <a:t>Subscribe to newsletter</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oAutofit/>
                    </a:bodyPr>
                    <a:p>
                      <a:pPr>
                        <a:lnSpc>
                          <a:spcPct val="100000"/>
                        </a:lnSpc>
                      </a:pPr>
                      <a:r>
                        <a:rPr b="0" lang="en-PH" sz="1800" spc="-1" strike="noStrike">
                          <a:latin typeface="Arial"/>
                        </a:rPr>
                        <a:t>Aug 18,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oAutofit/>
                    </a:bodyPr>
                    <a:p>
                      <a:pPr>
                        <a:lnSpc>
                          <a:spcPct val="100000"/>
                        </a:lnSpc>
                      </a:pPr>
                      <a:r>
                        <a:rPr b="0" lang="en-PH" sz="1800" spc="-1" strike="noStrike">
                          <a:latin typeface="Arial"/>
                        </a:rPr>
                        <a:t>Aug 15,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365760">
                <a:tc>
                  <a:txBody>
                    <a:bodyPr lIns="90000" rIns="90000">
                      <a:noAutofit/>
                    </a:bodyPr>
                    <a:p>
                      <a:pPr>
                        <a:lnSpc>
                          <a:spcPct val="100000"/>
                        </a:lnSpc>
                      </a:pPr>
                      <a:r>
                        <a:rPr b="0" lang="en-PH" sz="1800" spc="-1" strike="noStrike">
                          <a:latin typeface="Arial"/>
                        </a:rPr>
                        <a:t>Mock a subscrition email notif</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PH" sz="1800" spc="-1" strike="noStrike">
                          <a:latin typeface="Arial"/>
                        </a:rPr>
                        <a:t>Aug 20,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PH" sz="1800" spc="-1" strike="noStrike">
                          <a:latin typeface="Arial"/>
                        </a:rPr>
                        <a:t>Aug 16,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65760">
                <a:tc>
                  <a:txBody>
                    <a:bodyPr lIns="90000" rIns="90000">
                      <a:noAutofit/>
                    </a:bodyPr>
                    <a:p>
                      <a:pPr>
                        <a:lnSpc>
                          <a:spcPct val="100000"/>
                        </a:lnSpc>
                      </a:pPr>
                      <a:r>
                        <a:rPr b="0" lang="en-PH" sz="1800" spc="-1" strike="noStrike">
                          <a:latin typeface="Arial"/>
                        </a:rPr>
                        <a:t>Complete migration (*new)</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oAutofit/>
                    </a:bodyPr>
                    <a:p>
                      <a:pPr>
                        <a:lnSpc>
                          <a:spcPct val="100000"/>
                        </a:lnSpc>
                      </a:pPr>
                      <a:r>
                        <a:rPr b="0" lang="en-PH" sz="1800" spc="-1" strike="noStrike">
                          <a:latin typeface="Arial"/>
                        </a:rPr>
                        <a:t>Aug 26,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oAutofit/>
                    </a:bodyPr>
                    <a:p>
                      <a:pPr>
                        <a:lnSpc>
                          <a:spcPct val="100000"/>
                        </a:lnSpc>
                      </a:pPr>
                      <a:r>
                        <a:rPr b="0" lang="en-PH" sz="1800" spc="-1" strike="noStrike">
                          <a:latin typeface="Arial"/>
                        </a:rPr>
                        <a:t>Aug 22,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369360">
                <a:tc>
                  <a:txBody>
                    <a:bodyPr lIns="90000" rIns="90000">
                      <a:noAutofit/>
                    </a:bodyPr>
                    <a:p>
                      <a:pPr>
                        <a:lnSpc>
                          <a:spcPct val="100000"/>
                        </a:lnSpc>
                      </a:pPr>
                      <a:r>
                        <a:rPr b="0" lang="en-PH" sz="1800" spc="-1" strike="noStrike">
                          <a:latin typeface="Arial"/>
                        </a:rPr>
                        <a:t>Go-Live</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PH" sz="1800" spc="-1" strike="noStrike">
                          <a:latin typeface="Arial"/>
                        </a:rPr>
                        <a:t>Aug 20,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PH" sz="1800" spc="-1" strike="noStrike">
                          <a:latin typeface="Arial"/>
                        </a:rPr>
                        <a:t>Aug 27,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5680">
                <a:tc>
                  <a:txBody>
                    <a:bodyPr lIns="90000" rIns="90000">
                      <a:noAutofit/>
                    </a:bodyPr>
                    <a:p>
                      <a:pPr>
                        <a:lnSpc>
                          <a:spcPct val="100000"/>
                        </a:lnSpc>
                      </a:pPr>
                      <a:r>
                        <a:rPr b="0" lang="en-PH" sz="1800" spc="-1" strike="noStrike">
                          <a:latin typeface="Arial"/>
                        </a:rPr>
                        <a:t>Fulfil closing documents</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oAutofit/>
                    </a:bodyPr>
                    <a:p>
                      <a:pPr>
                        <a:lnSpc>
                          <a:spcPct val="100000"/>
                        </a:lnSpc>
                      </a:pPr>
                      <a:r>
                        <a:rPr b="0" lang="en-PH" sz="1800" spc="-1" strike="noStrike">
                          <a:latin typeface="Arial"/>
                        </a:rPr>
                        <a:t>Aug 22,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oAutofit/>
                    </a:bodyPr>
                    <a:p>
                      <a:pPr>
                        <a:lnSpc>
                          <a:spcPct val="100000"/>
                        </a:lnSpc>
                      </a:pPr>
                      <a:r>
                        <a:rPr b="0" lang="en-PH" sz="1800" spc="-1" strike="noStrike">
                          <a:latin typeface="Arial"/>
                        </a:rPr>
                        <a:t>Aug 27,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360000" y="225720"/>
            <a:ext cx="9359280" cy="719280"/>
          </a:xfrm>
          <a:prstGeom prst="rect">
            <a:avLst/>
          </a:prstGeom>
          <a:noFill/>
          <a:ln w="0">
            <a:noFill/>
          </a:ln>
        </p:spPr>
        <p:style>
          <a:lnRef idx="0"/>
          <a:fillRef idx="0"/>
          <a:effectRef idx="0"/>
          <a:fontRef idx="minor"/>
        </p:style>
        <p:txBody>
          <a:bodyPr lIns="0" rIns="0" tIns="0" bIns="0" anchor="ctr">
            <a:noAutofit/>
          </a:bodyPr>
          <a:p>
            <a:pPr>
              <a:lnSpc>
                <a:spcPct val="150000"/>
              </a:lnSpc>
            </a:pPr>
            <a:r>
              <a:rPr b="1" lang="en-PH" sz="2700" spc="-1" strike="noStrike">
                <a:solidFill>
                  <a:srgbClr val="ffffff"/>
                </a:solidFill>
                <a:latin typeface="Source Sans Pro Black"/>
                <a:ea typeface="DejaVu Sans"/>
              </a:rPr>
              <a:t>Update Summary</a:t>
            </a:r>
            <a:endParaRPr b="0" lang="en-PH" sz="2700" spc="-1" strike="noStrike">
              <a:latin typeface="Arial"/>
            </a:endParaRPr>
          </a:p>
        </p:txBody>
      </p:sp>
      <p:graphicFrame>
        <p:nvGraphicFramePr>
          <p:cNvPr id="131" name="Table 2"/>
          <p:cNvGraphicFramePr/>
          <p:nvPr/>
        </p:nvGraphicFramePr>
        <p:xfrm>
          <a:off x="289080" y="1414440"/>
          <a:ext cx="3381120" cy="824400"/>
        </p:xfrm>
        <a:graphic>
          <a:graphicData uri="http://schemas.openxmlformats.org/drawingml/2006/table">
            <a:tbl>
              <a:tblPr/>
              <a:tblGrid>
                <a:gridCol w="1067400"/>
                <a:gridCol w="742680"/>
                <a:gridCol w="664920"/>
                <a:gridCol w="906480"/>
              </a:tblGrid>
              <a:tr h="309600">
                <a:tc>
                  <a:txBody>
                    <a:bodyPr lIns="90000" rIns="90000">
                      <a:noAutofit/>
                    </a:bodyPr>
                    <a:p>
                      <a:pPr algn="ctr">
                        <a:lnSpc>
                          <a:spcPct val="100000"/>
                        </a:lnSpc>
                      </a:pPr>
                      <a:r>
                        <a:rPr b="1" lang="en-PH" sz="1600" spc="-1" strike="noStrike">
                          <a:solidFill>
                            <a:srgbClr val="ffffff"/>
                          </a:solidFill>
                          <a:latin typeface="Arial"/>
                        </a:rPr>
                        <a:t>STATUS</a:t>
                      </a:r>
                      <a:endParaRPr b="0" lang="en-PH"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oAutofit/>
                    </a:bodyPr>
                    <a:p>
                      <a:pPr algn="ctr">
                        <a:lnSpc>
                          <a:spcPct val="100000"/>
                        </a:lnSpc>
                      </a:pPr>
                      <a:r>
                        <a:rPr b="1" lang="en-PH" sz="1600" spc="-1" strike="noStrike">
                          <a:solidFill>
                            <a:srgbClr val="ffffff"/>
                          </a:solidFill>
                          <a:latin typeface="Arial"/>
                        </a:rPr>
                        <a:t>COST</a:t>
                      </a:r>
                      <a:endParaRPr b="0" lang="en-PH"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oAutofit/>
                    </a:bodyPr>
                    <a:p>
                      <a:pPr algn="ctr">
                        <a:lnSpc>
                          <a:spcPct val="100000"/>
                        </a:lnSpc>
                      </a:pPr>
                      <a:r>
                        <a:rPr b="1" lang="en-PH" sz="1600" spc="-1" strike="noStrike">
                          <a:solidFill>
                            <a:srgbClr val="ffffff"/>
                          </a:solidFill>
                          <a:latin typeface="Arial"/>
                        </a:rPr>
                        <a:t>TIME</a:t>
                      </a:r>
                      <a:endParaRPr b="0" lang="en-PH"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oAutofit/>
                    </a:bodyPr>
                    <a:p>
                      <a:pPr algn="ctr">
                        <a:lnSpc>
                          <a:spcPct val="100000"/>
                        </a:lnSpc>
                      </a:pPr>
                      <a:r>
                        <a:rPr b="1" lang="en-PH" sz="1600" spc="-1" strike="noStrike">
                          <a:solidFill>
                            <a:srgbClr val="ffffff"/>
                          </a:solidFill>
                          <a:latin typeface="Arial"/>
                        </a:rPr>
                        <a:t>SCOPE</a:t>
                      </a:r>
                      <a:endParaRPr b="0" lang="en-PH"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299160">
                <a:tc>
                  <a:txBody>
                    <a:bodyPr lIns="90000" rIns="90000">
                      <a:noAutofit/>
                    </a:bodyPr>
                    <a:p>
                      <a:pPr>
                        <a:lnSpc>
                          <a:spcPct val="100000"/>
                        </a:lnSpc>
                      </a:pPr>
                      <a:r>
                        <a:rPr b="0" lang="en-PH" sz="1800" spc="-1" strike="noStrike">
                          <a:latin typeface="Arial"/>
                        </a:rPr>
                        <a:t>Closing</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PH" sz="1800" spc="-1" strike="noStrike">
                          <a:solidFill>
                            <a:srgbClr val="00a933"/>
                          </a:solidFill>
                          <a:latin typeface="Source Sans Pro"/>
                        </a:rPr>
                        <a:t>⬤</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PH" sz="1800" spc="-1" strike="noStrike">
                          <a:solidFill>
                            <a:srgbClr val="ff0000"/>
                          </a:solidFill>
                          <a:latin typeface="Source Sans Pro"/>
                        </a:rPr>
                        <a:t>⬤</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PH" sz="1800" spc="-1" strike="noStrike">
                          <a:solidFill>
                            <a:srgbClr val="00a933"/>
                          </a:solidFill>
                          <a:latin typeface="Source Sans Pro"/>
                        </a:rPr>
                        <a:t>⬤</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160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graphicFrame>
        <p:nvGraphicFramePr>
          <p:cNvPr id="132" name="Table 3"/>
          <p:cNvGraphicFramePr/>
          <p:nvPr/>
        </p:nvGraphicFramePr>
        <p:xfrm>
          <a:off x="251640" y="2762280"/>
          <a:ext cx="3402000" cy="2355120"/>
        </p:xfrm>
        <a:graphic>
          <a:graphicData uri="http://schemas.openxmlformats.org/drawingml/2006/table">
            <a:tbl>
              <a:tblPr/>
              <a:tblGrid>
                <a:gridCol w="3402360"/>
              </a:tblGrid>
              <a:tr h="363960">
                <a:tc>
                  <a:txBody>
                    <a:bodyPr lIns="90000" rIns="90000">
                      <a:noAutofit/>
                    </a:bodyPr>
                    <a:p>
                      <a:pPr algn="ctr">
                        <a:lnSpc>
                          <a:spcPct val="100000"/>
                        </a:lnSpc>
                      </a:pPr>
                      <a:r>
                        <a:rPr b="0" lang="en-PH" sz="1800" spc="-1" strike="noStrike">
                          <a:solidFill>
                            <a:srgbClr val="ffffff"/>
                          </a:solidFill>
                          <a:latin typeface="Arial"/>
                        </a:rPr>
                        <a:t>RAG Status Details</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1991520">
                <a:tc>
                  <a:txBody>
                    <a:bodyPr lIns="90000" rIns="90000">
                      <a:noAutofit/>
                    </a:bodyPr>
                    <a:p>
                      <a:pPr>
                        <a:lnSpc>
                          <a:spcPct val="100000"/>
                        </a:lnSpc>
                      </a:pPr>
                      <a:r>
                        <a:rPr b="0" lang="en-PH" sz="1800" spc="-1" strike="noStrike">
                          <a:latin typeface="Arial"/>
                        </a:rPr>
                        <a:t>Cost and scope are within baseline. Original planned timeline is extended by a full week due to deployment issues and peak-workload of the developer’s full-time work.</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133" name="Table 4"/>
          <p:cNvGraphicFramePr/>
          <p:nvPr/>
        </p:nvGraphicFramePr>
        <p:xfrm>
          <a:off x="4052160" y="1460520"/>
          <a:ext cx="5667480" cy="1734120"/>
        </p:xfrm>
        <a:graphic>
          <a:graphicData uri="http://schemas.openxmlformats.org/drawingml/2006/table">
            <a:tbl>
              <a:tblPr/>
              <a:tblGrid>
                <a:gridCol w="5667840"/>
              </a:tblGrid>
              <a:tr h="349560">
                <a:tc>
                  <a:txBody>
                    <a:bodyPr lIns="90000" rIns="90000">
                      <a:noAutofit/>
                    </a:bodyPr>
                    <a:p>
                      <a:pPr algn="ctr">
                        <a:lnSpc>
                          <a:spcPct val="100000"/>
                        </a:lnSpc>
                      </a:pPr>
                      <a:r>
                        <a:rPr b="1" lang="en-PH" sz="1800" spc="-1" strike="noStrike">
                          <a:solidFill>
                            <a:srgbClr val="ffffff"/>
                          </a:solidFill>
                          <a:latin typeface="Arial"/>
                        </a:rPr>
                        <a:t>ACHIEVEMENTS</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1384920">
                <a:tc>
                  <a:txBody>
                    <a:bodyPr lIns="90000" rIns="90000">
                      <a:noAutofit/>
                    </a:bodyPr>
                    <a:p>
                      <a:pPr>
                        <a:lnSpc>
                          <a:spcPct val="100000"/>
                        </a:lnSpc>
                      </a:pPr>
                      <a:r>
                        <a:rPr b="0" lang="en-PH" sz="1800" spc="-1" strike="noStrike">
                          <a:latin typeface="Arial"/>
                        </a:rPr>
                        <a:t>The new application is now live at</a:t>
                      </a:r>
                      <a:endParaRPr b="0" lang="en-PH" sz="1800" spc="-1" strike="noStrike">
                        <a:latin typeface="Arial"/>
                      </a:endParaRPr>
                    </a:p>
                    <a:p>
                      <a:pPr>
                        <a:lnSpc>
                          <a:spcPct val="100000"/>
                        </a:lnSpc>
                      </a:pPr>
                      <a:r>
                        <a:rPr b="0" lang="en-PH" sz="1800" spc="-1" strike="noStrike">
                          <a:latin typeface="Arial"/>
                        </a:rPr>
                        <a:t>https://plush-shop.herokuapp.com/</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134" name="Table 5"/>
          <p:cNvGraphicFramePr/>
          <p:nvPr/>
        </p:nvGraphicFramePr>
        <p:xfrm>
          <a:off x="4101480" y="3380400"/>
          <a:ext cx="5667480" cy="1734120"/>
        </p:xfrm>
        <a:graphic>
          <a:graphicData uri="http://schemas.openxmlformats.org/drawingml/2006/table">
            <a:tbl>
              <a:tblPr/>
              <a:tblGrid>
                <a:gridCol w="5667840"/>
              </a:tblGrid>
              <a:tr h="349560">
                <a:tc>
                  <a:txBody>
                    <a:bodyPr lIns="90000" rIns="90000">
                      <a:noAutofit/>
                    </a:bodyPr>
                    <a:p>
                      <a:pPr algn="ctr">
                        <a:lnSpc>
                          <a:spcPct val="100000"/>
                        </a:lnSpc>
                      </a:pPr>
                      <a:r>
                        <a:rPr b="1" lang="en-PH" sz="1800" spc="-1" strike="noStrike">
                          <a:solidFill>
                            <a:srgbClr val="ffffff"/>
                          </a:solidFill>
                          <a:latin typeface="Arial"/>
                        </a:rPr>
                        <a:t>NEXT STEPS AND HELP NEEDED</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1384920">
                <a:tc>
                  <a:txBody>
                    <a:bodyPr lIns="90000" rIns="90000">
                      <a:noAutofit/>
                    </a:bodyPr>
                    <a:p>
                      <a:pPr>
                        <a:lnSpc>
                          <a:spcPct val="100000"/>
                        </a:lnSpc>
                      </a:pPr>
                      <a:r>
                        <a:rPr b="0" lang="en-PH" sz="1800" spc="-1" strike="noStrike">
                          <a:latin typeface="Arial"/>
                        </a:rPr>
                        <a:t>Complete documentations</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360000" y="225720"/>
            <a:ext cx="9359280" cy="718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PH" sz="2700" spc="-1" strike="noStrike">
                <a:solidFill>
                  <a:srgbClr val="ffffff"/>
                </a:solidFill>
                <a:latin typeface="Source Sans Pro Black"/>
                <a:ea typeface="DejaVu Sans"/>
              </a:rPr>
              <a:t>Risk logs</a:t>
            </a:r>
            <a:endParaRPr b="0" lang="en-PH" sz="2700" spc="-1" strike="noStrike">
              <a:latin typeface="Arial"/>
            </a:endParaRPr>
          </a:p>
        </p:txBody>
      </p:sp>
      <p:graphicFrame>
        <p:nvGraphicFramePr>
          <p:cNvPr id="136" name="Table 2"/>
          <p:cNvGraphicFramePr/>
          <p:nvPr/>
        </p:nvGraphicFramePr>
        <p:xfrm>
          <a:off x="291600" y="1416240"/>
          <a:ext cx="9359280" cy="3606480"/>
        </p:xfrm>
        <a:graphic>
          <a:graphicData uri="http://schemas.openxmlformats.org/drawingml/2006/table">
            <a:tbl>
              <a:tblPr/>
              <a:tblGrid>
                <a:gridCol w="556200"/>
                <a:gridCol w="2562120"/>
                <a:gridCol w="924120"/>
                <a:gridCol w="990360"/>
                <a:gridCol w="990720"/>
                <a:gridCol w="3336120"/>
              </a:tblGrid>
              <a:tr h="726840">
                <a:tc>
                  <a:txBody>
                    <a:bodyPr lIns="90000" rIns="90000">
                      <a:noAutofit/>
                    </a:bodyPr>
                    <a:p>
                      <a:pPr algn="ctr">
                        <a:lnSpc>
                          <a:spcPct val="100000"/>
                        </a:lnSpc>
                      </a:pPr>
                      <a:r>
                        <a:rPr b="0" lang="en-PH" sz="1400" spc="-1" strike="noStrike">
                          <a:solidFill>
                            <a:srgbClr val="ffffff"/>
                          </a:solidFill>
                          <a:latin typeface="Arial"/>
                        </a:rPr>
                        <a:t>No.</a:t>
                      </a:r>
                      <a:endParaRPr b="0" lang="en-PH"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oAutofit/>
                    </a:bodyPr>
                    <a:p>
                      <a:pPr algn="ctr">
                        <a:lnSpc>
                          <a:spcPct val="100000"/>
                        </a:lnSpc>
                      </a:pPr>
                      <a:r>
                        <a:rPr b="0" lang="en-PH" sz="1400" spc="-1" strike="noStrike">
                          <a:solidFill>
                            <a:srgbClr val="ffffff"/>
                          </a:solidFill>
                          <a:latin typeface="Arial"/>
                        </a:rPr>
                        <a:t>Risk Desc.</a:t>
                      </a:r>
                      <a:endParaRPr b="0" lang="en-PH"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oAutofit/>
                    </a:bodyPr>
                    <a:p>
                      <a:pPr algn="ctr">
                        <a:lnSpc>
                          <a:spcPct val="100000"/>
                        </a:lnSpc>
                      </a:pPr>
                      <a:r>
                        <a:rPr b="0" lang="en-PH" sz="1400" spc="-1" strike="noStrike">
                          <a:solidFill>
                            <a:srgbClr val="ffffff"/>
                          </a:solidFill>
                          <a:latin typeface="Arial"/>
                        </a:rPr>
                        <a:t>Date opened</a:t>
                      </a:r>
                      <a:endParaRPr b="0" lang="en-PH"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oAutofit/>
                    </a:bodyPr>
                    <a:p>
                      <a:pPr algn="ctr">
                        <a:lnSpc>
                          <a:spcPct val="100000"/>
                        </a:lnSpc>
                      </a:pPr>
                      <a:r>
                        <a:rPr b="0" lang="en-PH" sz="1400" spc="-1" strike="noStrike">
                          <a:solidFill>
                            <a:srgbClr val="ffffff"/>
                          </a:solidFill>
                          <a:latin typeface="Arial"/>
                        </a:rPr>
                        <a:t>Current status</a:t>
                      </a:r>
                      <a:endParaRPr b="0" lang="en-PH"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oAutofit/>
                    </a:bodyPr>
                    <a:p>
                      <a:pPr algn="ctr">
                        <a:lnSpc>
                          <a:spcPct val="100000"/>
                        </a:lnSpc>
                      </a:pPr>
                      <a:r>
                        <a:rPr b="0" lang="en-PH" sz="1400" spc="-1" strike="noStrike">
                          <a:solidFill>
                            <a:srgbClr val="ffffff"/>
                          </a:solidFill>
                          <a:latin typeface="Arial"/>
                        </a:rPr>
                        <a:t>Owner</a:t>
                      </a:r>
                      <a:endParaRPr b="0" lang="en-PH"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oAutofit/>
                    </a:bodyPr>
                    <a:p>
                      <a:pPr algn="ctr">
                        <a:lnSpc>
                          <a:spcPct val="100000"/>
                        </a:lnSpc>
                      </a:pPr>
                      <a:r>
                        <a:rPr b="0" lang="en-PH" sz="1400" spc="-1" strike="noStrike">
                          <a:solidFill>
                            <a:srgbClr val="ffffff"/>
                          </a:solidFill>
                          <a:latin typeface="Arial"/>
                        </a:rPr>
                        <a:t>Risk response</a:t>
                      </a:r>
                      <a:endParaRPr b="0" lang="en-PH"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719640">
                <a:tc>
                  <a:txBody>
                    <a:bodyPr lIns="90000" rIns="90000">
                      <a:noAutofit/>
                    </a:bodyPr>
                    <a:p>
                      <a:pPr>
                        <a:lnSpc>
                          <a:spcPct val="100000"/>
                        </a:lnSpc>
                      </a:pPr>
                      <a:r>
                        <a:rPr b="0" lang="en-PH" sz="1600" spc="-1" strike="noStrike">
                          <a:latin typeface="Arial"/>
                        </a:rPr>
                        <a:t>1</a:t>
                      </a:r>
                      <a:endParaRPr b="0" lang="en-PH"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PH" sz="1600" spc="-1" strike="noStrike">
                          <a:latin typeface="Arial"/>
                        </a:rPr>
                        <a:t>Missed timeline due to work load</a:t>
                      </a:r>
                      <a:endParaRPr b="0" lang="en-PH"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PH" sz="1600" spc="-1" strike="noStrike">
                          <a:latin typeface="Arial"/>
                        </a:rPr>
                        <a:t>Aug 13, 2022</a:t>
                      </a:r>
                      <a:endParaRPr b="0" lang="en-PH"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PH" sz="1600" spc="-1" strike="noStrike">
                          <a:latin typeface="Arial"/>
                        </a:rPr>
                        <a:t>Closed</a:t>
                      </a:r>
                      <a:endParaRPr b="0" lang="en-PH"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PH" sz="1600" spc="-1" strike="noStrike">
                          <a:latin typeface="Arial"/>
                        </a:rPr>
                        <a:t>Jed</a:t>
                      </a:r>
                      <a:endParaRPr b="0" lang="en-PH"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PH" sz="1600" spc="-1" strike="noStrike">
                          <a:latin typeface="Arial"/>
                        </a:rPr>
                        <a:t>Blocked time throughout the next week in order to fulfill tasks</a:t>
                      </a:r>
                      <a:endParaRPr b="0" lang="en-PH"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196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7196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210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360000" y="225720"/>
            <a:ext cx="9359280" cy="718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PH" sz="2700" spc="-1" strike="noStrike">
                <a:solidFill>
                  <a:srgbClr val="ffffff"/>
                </a:solidFill>
                <a:latin typeface="Source Sans Pro Black"/>
                <a:ea typeface="DejaVu Sans"/>
              </a:rPr>
              <a:t>Issue logs</a:t>
            </a:r>
            <a:endParaRPr b="0" lang="en-PH" sz="2700" spc="-1" strike="noStrike">
              <a:latin typeface="Arial"/>
            </a:endParaRPr>
          </a:p>
        </p:txBody>
      </p:sp>
      <p:graphicFrame>
        <p:nvGraphicFramePr>
          <p:cNvPr id="138" name="Table 2"/>
          <p:cNvGraphicFramePr/>
          <p:nvPr/>
        </p:nvGraphicFramePr>
        <p:xfrm>
          <a:off x="291600" y="1416240"/>
          <a:ext cx="9359280" cy="3606480"/>
        </p:xfrm>
        <a:graphic>
          <a:graphicData uri="http://schemas.openxmlformats.org/drawingml/2006/table">
            <a:tbl>
              <a:tblPr/>
              <a:tblGrid>
                <a:gridCol w="556200"/>
                <a:gridCol w="2562120"/>
                <a:gridCol w="924120"/>
                <a:gridCol w="990360"/>
                <a:gridCol w="990720"/>
                <a:gridCol w="3336120"/>
              </a:tblGrid>
              <a:tr h="726840">
                <a:tc>
                  <a:txBody>
                    <a:bodyPr lIns="90000" rIns="90000">
                      <a:noAutofit/>
                    </a:bodyPr>
                    <a:p>
                      <a:pPr algn="ctr">
                        <a:lnSpc>
                          <a:spcPct val="100000"/>
                        </a:lnSpc>
                      </a:pPr>
                      <a:r>
                        <a:rPr b="0" lang="en-PH" sz="1400" spc="-1" strike="noStrike">
                          <a:solidFill>
                            <a:srgbClr val="ffffff"/>
                          </a:solidFill>
                          <a:latin typeface="Arial"/>
                        </a:rPr>
                        <a:t>No.</a:t>
                      </a:r>
                      <a:endParaRPr b="0" lang="en-PH"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oAutofit/>
                    </a:bodyPr>
                    <a:p>
                      <a:pPr algn="ctr">
                        <a:lnSpc>
                          <a:spcPct val="100000"/>
                        </a:lnSpc>
                      </a:pPr>
                      <a:r>
                        <a:rPr b="0" lang="en-PH" sz="1400" spc="-1" strike="noStrike">
                          <a:solidFill>
                            <a:srgbClr val="ffffff"/>
                          </a:solidFill>
                          <a:latin typeface="Arial"/>
                        </a:rPr>
                        <a:t>Issue Desc.</a:t>
                      </a:r>
                      <a:endParaRPr b="0" lang="en-PH"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oAutofit/>
                    </a:bodyPr>
                    <a:p>
                      <a:pPr algn="ctr">
                        <a:lnSpc>
                          <a:spcPct val="100000"/>
                        </a:lnSpc>
                      </a:pPr>
                      <a:r>
                        <a:rPr b="0" lang="en-PH" sz="1400" spc="-1" strike="noStrike">
                          <a:solidFill>
                            <a:srgbClr val="ffffff"/>
                          </a:solidFill>
                          <a:latin typeface="Arial"/>
                        </a:rPr>
                        <a:t>Date opened</a:t>
                      </a:r>
                      <a:endParaRPr b="0" lang="en-PH"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oAutofit/>
                    </a:bodyPr>
                    <a:p>
                      <a:pPr algn="ctr">
                        <a:lnSpc>
                          <a:spcPct val="100000"/>
                        </a:lnSpc>
                      </a:pPr>
                      <a:r>
                        <a:rPr b="0" lang="en-PH" sz="1400" spc="-1" strike="noStrike">
                          <a:solidFill>
                            <a:srgbClr val="ffffff"/>
                          </a:solidFill>
                          <a:latin typeface="Arial"/>
                        </a:rPr>
                        <a:t>Current status</a:t>
                      </a:r>
                      <a:endParaRPr b="0" lang="en-PH"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oAutofit/>
                    </a:bodyPr>
                    <a:p>
                      <a:pPr algn="ctr">
                        <a:lnSpc>
                          <a:spcPct val="100000"/>
                        </a:lnSpc>
                      </a:pPr>
                      <a:r>
                        <a:rPr b="0" lang="en-PH" sz="1400" spc="-1" strike="noStrike">
                          <a:solidFill>
                            <a:srgbClr val="ffffff"/>
                          </a:solidFill>
                          <a:latin typeface="Arial"/>
                        </a:rPr>
                        <a:t>Owner</a:t>
                      </a:r>
                      <a:endParaRPr b="0" lang="en-PH"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oAutofit/>
                    </a:bodyPr>
                    <a:p>
                      <a:pPr algn="ctr">
                        <a:lnSpc>
                          <a:spcPct val="100000"/>
                        </a:lnSpc>
                      </a:pPr>
                      <a:r>
                        <a:rPr b="0" lang="en-PH" sz="1400" spc="-1" strike="noStrike">
                          <a:solidFill>
                            <a:srgbClr val="ffffff"/>
                          </a:solidFill>
                          <a:latin typeface="Arial"/>
                        </a:rPr>
                        <a:t>Issue response</a:t>
                      </a:r>
                      <a:endParaRPr b="0" lang="en-PH"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719640">
                <a:tc>
                  <a:txBody>
                    <a:bodyPr lIns="90000" rIns="90000">
                      <a:noAutofit/>
                    </a:bodyPr>
                    <a:p>
                      <a:pPr>
                        <a:lnSpc>
                          <a:spcPct val="100000"/>
                        </a:lnSpc>
                      </a:pPr>
                      <a:r>
                        <a:rPr b="0" lang="en-PH" sz="1600" spc="-1" strike="noStrike">
                          <a:latin typeface="Arial"/>
                        </a:rPr>
                        <a:t>1</a:t>
                      </a:r>
                      <a:endParaRPr b="0" lang="en-PH"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PH" sz="1600" spc="-1" strike="noStrike">
                          <a:latin typeface="Arial"/>
                        </a:rPr>
                        <a:t>Missed timeline due to deployment challenges</a:t>
                      </a:r>
                      <a:endParaRPr b="0" lang="en-PH"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PH" sz="1600" spc="-1" strike="noStrike">
                          <a:latin typeface="Arial"/>
                        </a:rPr>
                        <a:t>Aug 20, 2022</a:t>
                      </a:r>
                      <a:endParaRPr b="0" lang="en-PH"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PH" sz="1600" spc="-1" strike="noStrike">
                          <a:latin typeface="Arial"/>
                        </a:rPr>
                        <a:t>Closed</a:t>
                      </a:r>
                      <a:endParaRPr b="0" lang="en-PH"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PH" sz="1600" spc="-1" strike="noStrike">
                          <a:latin typeface="Arial"/>
                        </a:rPr>
                        <a:t>Jed</a:t>
                      </a:r>
                      <a:endParaRPr b="0" lang="en-PH"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PH" sz="1600" spc="-1" strike="noStrike">
                          <a:latin typeface="Arial"/>
                        </a:rPr>
                        <a:t>Extended timeline was granted but to keep planned timeline for documentation</a:t>
                      </a:r>
                      <a:endParaRPr b="0" lang="en-PH"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196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7196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210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360000" y="225720"/>
            <a:ext cx="9359280" cy="33332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PH" sz="3200" spc="-1" strike="noStrike">
                <a:solidFill>
                  <a:srgbClr val="2c3e50"/>
                </a:solidFill>
                <a:latin typeface="Source Sans Pro"/>
                <a:ea typeface="DejaVu Sans"/>
              </a:rPr>
              <a:t>Thank you!</a:t>
            </a:r>
            <a:endParaRPr b="0" lang="en-PH"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2022-08-13T21:06:47Z</dcterms:created>
  <dc:creator/>
  <dc:description/>
  <dc:language>en-PH</dc:language>
  <cp:lastModifiedBy/>
  <dcterms:modified xsi:type="dcterms:W3CDTF">2022-08-27T13:30:45Z</dcterms:modified>
  <cp:revision>14</cp:revision>
  <dc:subject/>
  <dc:title>Midnightblue</dc:title>
</cp:coreProperties>
</file>

<file path=docProps/custom.xml><?xml version="1.0" encoding="utf-8"?>
<Properties xmlns="http://schemas.openxmlformats.org/officeDocument/2006/custom-properties" xmlns:vt="http://schemas.openxmlformats.org/officeDocument/2006/docPropsVTypes"/>
</file>