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30" name="PlaceHolder 2"/>
          <p:cNvSpPr>
            <a:spLocks noGrp="1"/>
          </p:cNvSpPr>
          <p:nvPr>
            <p:ph type="body"/>
          </p:nvPr>
        </p:nvSpPr>
        <p:spPr>
          <a:xfrm>
            <a:off x="360000" y="14850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31" name="PlaceHolder 3"/>
          <p:cNvSpPr>
            <a:spLocks noGrp="1"/>
          </p:cNvSpPr>
          <p:nvPr>
            <p:ph type="body"/>
          </p:nvPr>
        </p:nvSpPr>
        <p:spPr>
          <a:xfrm>
            <a:off x="360000" y="34596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33"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34"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35" name="PlaceHolder 4"/>
          <p:cNvSpPr>
            <a:spLocks noGrp="1"/>
          </p:cNvSpPr>
          <p:nvPr>
            <p:ph type="body"/>
          </p:nvPr>
        </p:nvSpPr>
        <p:spPr>
          <a:xfrm>
            <a:off x="36000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36" name="PlaceHolder 5"/>
          <p:cNvSpPr>
            <a:spLocks noGrp="1"/>
          </p:cNvSpPr>
          <p:nvPr>
            <p:ph type="body"/>
          </p:nvPr>
        </p:nvSpPr>
        <p:spPr>
          <a:xfrm>
            <a:off x="515592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38" name="PlaceHolder 2"/>
          <p:cNvSpPr>
            <a:spLocks noGrp="1"/>
          </p:cNvSpPr>
          <p:nvPr>
            <p:ph type="body"/>
          </p:nvPr>
        </p:nvSpPr>
        <p:spPr>
          <a:xfrm>
            <a:off x="36000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39" name="PlaceHolder 3"/>
          <p:cNvSpPr>
            <a:spLocks noGrp="1"/>
          </p:cNvSpPr>
          <p:nvPr>
            <p:ph type="body"/>
          </p:nvPr>
        </p:nvSpPr>
        <p:spPr>
          <a:xfrm>
            <a:off x="352476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40" name="PlaceHolder 4"/>
          <p:cNvSpPr>
            <a:spLocks noGrp="1"/>
          </p:cNvSpPr>
          <p:nvPr>
            <p:ph type="body"/>
          </p:nvPr>
        </p:nvSpPr>
        <p:spPr>
          <a:xfrm>
            <a:off x="668916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41" name="PlaceHolder 5"/>
          <p:cNvSpPr>
            <a:spLocks noGrp="1"/>
          </p:cNvSpPr>
          <p:nvPr>
            <p:ph type="body"/>
          </p:nvPr>
        </p:nvSpPr>
        <p:spPr>
          <a:xfrm>
            <a:off x="36000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42" name="PlaceHolder 6"/>
          <p:cNvSpPr>
            <a:spLocks noGrp="1"/>
          </p:cNvSpPr>
          <p:nvPr>
            <p:ph type="body"/>
          </p:nvPr>
        </p:nvSpPr>
        <p:spPr>
          <a:xfrm>
            <a:off x="352476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43" name="PlaceHolder 7"/>
          <p:cNvSpPr>
            <a:spLocks noGrp="1"/>
          </p:cNvSpPr>
          <p:nvPr>
            <p:ph type="body"/>
          </p:nvPr>
        </p:nvSpPr>
        <p:spPr>
          <a:xfrm>
            <a:off x="668916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52"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PH"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54" name="PlaceHolder 2"/>
          <p:cNvSpPr>
            <a:spLocks noGrp="1"/>
          </p:cNvSpPr>
          <p:nvPr>
            <p:ph type="body"/>
          </p:nvPr>
        </p:nvSpPr>
        <p:spPr>
          <a:xfrm>
            <a:off x="360000" y="1485000"/>
            <a:ext cx="936000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56" name="PlaceHolder 2"/>
          <p:cNvSpPr>
            <a:spLocks noGrp="1"/>
          </p:cNvSpPr>
          <p:nvPr>
            <p:ph type="body"/>
          </p:nvPr>
        </p:nvSpPr>
        <p:spPr>
          <a:xfrm>
            <a:off x="36000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57" name="PlaceHolder 3"/>
          <p:cNvSpPr>
            <a:spLocks noGrp="1"/>
          </p:cNvSpPr>
          <p:nvPr>
            <p:ph type="body"/>
          </p:nvPr>
        </p:nvSpPr>
        <p:spPr>
          <a:xfrm>
            <a:off x="515592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PH"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61"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62" name="PlaceHolder 3"/>
          <p:cNvSpPr>
            <a:spLocks noGrp="1"/>
          </p:cNvSpPr>
          <p:nvPr>
            <p:ph type="body"/>
          </p:nvPr>
        </p:nvSpPr>
        <p:spPr>
          <a:xfrm>
            <a:off x="515592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63" name="PlaceHolder 4"/>
          <p:cNvSpPr>
            <a:spLocks noGrp="1"/>
          </p:cNvSpPr>
          <p:nvPr>
            <p:ph type="body"/>
          </p:nvPr>
        </p:nvSpPr>
        <p:spPr>
          <a:xfrm>
            <a:off x="36000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9"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PH"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65" name="PlaceHolder 2"/>
          <p:cNvSpPr>
            <a:spLocks noGrp="1"/>
          </p:cNvSpPr>
          <p:nvPr>
            <p:ph type="body"/>
          </p:nvPr>
        </p:nvSpPr>
        <p:spPr>
          <a:xfrm>
            <a:off x="36000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66"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67" name="PlaceHolder 4"/>
          <p:cNvSpPr>
            <a:spLocks noGrp="1"/>
          </p:cNvSpPr>
          <p:nvPr>
            <p:ph type="body"/>
          </p:nvPr>
        </p:nvSpPr>
        <p:spPr>
          <a:xfrm>
            <a:off x="515592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69"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70"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71" name="PlaceHolder 4"/>
          <p:cNvSpPr>
            <a:spLocks noGrp="1"/>
          </p:cNvSpPr>
          <p:nvPr>
            <p:ph type="body"/>
          </p:nvPr>
        </p:nvSpPr>
        <p:spPr>
          <a:xfrm>
            <a:off x="360000" y="34596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73" name="PlaceHolder 2"/>
          <p:cNvSpPr>
            <a:spLocks noGrp="1"/>
          </p:cNvSpPr>
          <p:nvPr>
            <p:ph type="body"/>
          </p:nvPr>
        </p:nvSpPr>
        <p:spPr>
          <a:xfrm>
            <a:off x="360000" y="14850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74" name="PlaceHolder 3"/>
          <p:cNvSpPr>
            <a:spLocks noGrp="1"/>
          </p:cNvSpPr>
          <p:nvPr>
            <p:ph type="body"/>
          </p:nvPr>
        </p:nvSpPr>
        <p:spPr>
          <a:xfrm>
            <a:off x="360000" y="34596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76"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77"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78" name="PlaceHolder 4"/>
          <p:cNvSpPr>
            <a:spLocks noGrp="1"/>
          </p:cNvSpPr>
          <p:nvPr>
            <p:ph type="body"/>
          </p:nvPr>
        </p:nvSpPr>
        <p:spPr>
          <a:xfrm>
            <a:off x="36000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79" name="PlaceHolder 5"/>
          <p:cNvSpPr>
            <a:spLocks noGrp="1"/>
          </p:cNvSpPr>
          <p:nvPr>
            <p:ph type="body"/>
          </p:nvPr>
        </p:nvSpPr>
        <p:spPr>
          <a:xfrm>
            <a:off x="515592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81" name="PlaceHolder 2"/>
          <p:cNvSpPr>
            <a:spLocks noGrp="1"/>
          </p:cNvSpPr>
          <p:nvPr>
            <p:ph type="body"/>
          </p:nvPr>
        </p:nvSpPr>
        <p:spPr>
          <a:xfrm>
            <a:off x="36000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82" name="PlaceHolder 3"/>
          <p:cNvSpPr>
            <a:spLocks noGrp="1"/>
          </p:cNvSpPr>
          <p:nvPr>
            <p:ph type="body"/>
          </p:nvPr>
        </p:nvSpPr>
        <p:spPr>
          <a:xfrm>
            <a:off x="352476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83" name="PlaceHolder 4"/>
          <p:cNvSpPr>
            <a:spLocks noGrp="1"/>
          </p:cNvSpPr>
          <p:nvPr>
            <p:ph type="body"/>
          </p:nvPr>
        </p:nvSpPr>
        <p:spPr>
          <a:xfrm>
            <a:off x="668916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84" name="PlaceHolder 5"/>
          <p:cNvSpPr>
            <a:spLocks noGrp="1"/>
          </p:cNvSpPr>
          <p:nvPr>
            <p:ph type="body"/>
          </p:nvPr>
        </p:nvSpPr>
        <p:spPr>
          <a:xfrm>
            <a:off x="36000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85" name="PlaceHolder 6"/>
          <p:cNvSpPr>
            <a:spLocks noGrp="1"/>
          </p:cNvSpPr>
          <p:nvPr>
            <p:ph type="body"/>
          </p:nvPr>
        </p:nvSpPr>
        <p:spPr>
          <a:xfrm>
            <a:off x="352476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86" name="PlaceHolder 7"/>
          <p:cNvSpPr>
            <a:spLocks noGrp="1"/>
          </p:cNvSpPr>
          <p:nvPr>
            <p:ph type="body"/>
          </p:nvPr>
        </p:nvSpPr>
        <p:spPr>
          <a:xfrm>
            <a:off x="668916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95"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PH" sz="3200" spc="-1" strike="noStrike">
              <a:solidFill>
                <a:srgbClr val="2c3e50"/>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97" name="PlaceHolder 2"/>
          <p:cNvSpPr>
            <a:spLocks noGrp="1"/>
          </p:cNvSpPr>
          <p:nvPr>
            <p:ph type="body"/>
          </p:nvPr>
        </p:nvSpPr>
        <p:spPr>
          <a:xfrm>
            <a:off x="360000" y="1485000"/>
            <a:ext cx="936000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99" name="PlaceHolder 2"/>
          <p:cNvSpPr>
            <a:spLocks noGrp="1"/>
          </p:cNvSpPr>
          <p:nvPr>
            <p:ph type="body"/>
          </p:nvPr>
        </p:nvSpPr>
        <p:spPr>
          <a:xfrm>
            <a:off x="36000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00" name="PlaceHolder 3"/>
          <p:cNvSpPr>
            <a:spLocks noGrp="1"/>
          </p:cNvSpPr>
          <p:nvPr>
            <p:ph type="body"/>
          </p:nvPr>
        </p:nvSpPr>
        <p:spPr>
          <a:xfrm>
            <a:off x="515592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1" name="PlaceHolder 2"/>
          <p:cNvSpPr>
            <a:spLocks noGrp="1"/>
          </p:cNvSpPr>
          <p:nvPr>
            <p:ph type="body"/>
          </p:nvPr>
        </p:nvSpPr>
        <p:spPr>
          <a:xfrm>
            <a:off x="360000" y="1485000"/>
            <a:ext cx="936000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PH" sz="3200" spc="-1" strike="noStrike">
              <a:solidFill>
                <a:srgbClr val="2c3e50"/>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04"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05" name="PlaceHolder 3"/>
          <p:cNvSpPr>
            <a:spLocks noGrp="1"/>
          </p:cNvSpPr>
          <p:nvPr>
            <p:ph type="body"/>
          </p:nvPr>
        </p:nvSpPr>
        <p:spPr>
          <a:xfrm>
            <a:off x="515592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06" name="PlaceHolder 4"/>
          <p:cNvSpPr>
            <a:spLocks noGrp="1"/>
          </p:cNvSpPr>
          <p:nvPr>
            <p:ph type="body"/>
          </p:nvPr>
        </p:nvSpPr>
        <p:spPr>
          <a:xfrm>
            <a:off x="36000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08" name="PlaceHolder 2"/>
          <p:cNvSpPr>
            <a:spLocks noGrp="1"/>
          </p:cNvSpPr>
          <p:nvPr>
            <p:ph type="body"/>
          </p:nvPr>
        </p:nvSpPr>
        <p:spPr>
          <a:xfrm>
            <a:off x="36000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09"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10" name="PlaceHolder 4"/>
          <p:cNvSpPr>
            <a:spLocks noGrp="1"/>
          </p:cNvSpPr>
          <p:nvPr>
            <p:ph type="body"/>
          </p:nvPr>
        </p:nvSpPr>
        <p:spPr>
          <a:xfrm>
            <a:off x="515592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12"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13"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14" name="PlaceHolder 4"/>
          <p:cNvSpPr>
            <a:spLocks noGrp="1"/>
          </p:cNvSpPr>
          <p:nvPr>
            <p:ph type="body"/>
          </p:nvPr>
        </p:nvSpPr>
        <p:spPr>
          <a:xfrm>
            <a:off x="360000" y="34596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16" name="PlaceHolder 2"/>
          <p:cNvSpPr>
            <a:spLocks noGrp="1"/>
          </p:cNvSpPr>
          <p:nvPr>
            <p:ph type="body"/>
          </p:nvPr>
        </p:nvSpPr>
        <p:spPr>
          <a:xfrm>
            <a:off x="360000" y="14850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17" name="PlaceHolder 3"/>
          <p:cNvSpPr>
            <a:spLocks noGrp="1"/>
          </p:cNvSpPr>
          <p:nvPr>
            <p:ph type="body"/>
          </p:nvPr>
        </p:nvSpPr>
        <p:spPr>
          <a:xfrm>
            <a:off x="360000" y="34596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19"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0"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1" name="PlaceHolder 4"/>
          <p:cNvSpPr>
            <a:spLocks noGrp="1"/>
          </p:cNvSpPr>
          <p:nvPr>
            <p:ph type="body"/>
          </p:nvPr>
        </p:nvSpPr>
        <p:spPr>
          <a:xfrm>
            <a:off x="36000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2" name="PlaceHolder 5"/>
          <p:cNvSpPr>
            <a:spLocks noGrp="1"/>
          </p:cNvSpPr>
          <p:nvPr>
            <p:ph type="body"/>
          </p:nvPr>
        </p:nvSpPr>
        <p:spPr>
          <a:xfrm>
            <a:off x="515592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24" name="PlaceHolder 2"/>
          <p:cNvSpPr>
            <a:spLocks noGrp="1"/>
          </p:cNvSpPr>
          <p:nvPr>
            <p:ph type="body"/>
          </p:nvPr>
        </p:nvSpPr>
        <p:spPr>
          <a:xfrm>
            <a:off x="36000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5" name="PlaceHolder 3"/>
          <p:cNvSpPr>
            <a:spLocks noGrp="1"/>
          </p:cNvSpPr>
          <p:nvPr>
            <p:ph type="body"/>
          </p:nvPr>
        </p:nvSpPr>
        <p:spPr>
          <a:xfrm>
            <a:off x="352476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6" name="PlaceHolder 4"/>
          <p:cNvSpPr>
            <a:spLocks noGrp="1"/>
          </p:cNvSpPr>
          <p:nvPr>
            <p:ph type="body"/>
          </p:nvPr>
        </p:nvSpPr>
        <p:spPr>
          <a:xfrm>
            <a:off x="6689160" y="14850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7" name="PlaceHolder 5"/>
          <p:cNvSpPr>
            <a:spLocks noGrp="1"/>
          </p:cNvSpPr>
          <p:nvPr>
            <p:ph type="body"/>
          </p:nvPr>
        </p:nvSpPr>
        <p:spPr>
          <a:xfrm>
            <a:off x="36000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8" name="PlaceHolder 6"/>
          <p:cNvSpPr>
            <a:spLocks noGrp="1"/>
          </p:cNvSpPr>
          <p:nvPr>
            <p:ph type="body"/>
          </p:nvPr>
        </p:nvSpPr>
        <p:spPr>
          <a:xfrm>
            <a:off x="352476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29" name="PlaceHolder 7"/>
          <p:cNvSpPr>
            <a:spLocks noGrp="1"/>
          </p:cNvSpPr>
          <p:nvPr>
            <p:ph type="body"/>
          </p:nvPr>
        </p:nvSpPr>
        <p:spPr>
          <a:xfrm>
            <a:off x="6689160" y="3459600"/>
            <a:ext cx="301356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3" name="PlaceHolder 2"/>
          <p:cNvSpPr>
            <a:spLocks noGrp="1"/>
          </p:cNvSpPr>
          <p:nvPr>
            <p:ph type="body"/>
          </p:nvPr>
        </p:nvSpPr>
        <p:spPr>
          <a:xfrm>
            <a:off x="36000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4" name="PlaceHolder 3"/>
          <p:cNvSpPr>
            <a:spLocks noGrp="1"/>
          </p:cNvSpPr>
          <p:nvPr>
            <p:ph type="body"/>
          </p:nvPr>
        </p:nvSpPr>
        <p:spPr>
          <a:xfrm>
            <a:off x="515592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PH"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18"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19" name="PlaceHolder 3"/>
          <p:cNvSpPr>
            <a:spLocks noGrp="1"/>
          </p:cNvSpPr>
          <p:nvPr>
            <p:ph type="body"/>
          </p:nvPr>
        </p:nvSpPr>
        <p:spPr>
          <a:xfrm>
            <a:off x="515592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20" name="PlaceHolder 4"/>
          <p:cNvSpPr>
            <a:spLocks noGrp="1"/>
          </p:cNvSpPr>
          <p:nvPr>
            <p:ph type="body"/>
          </p:nvPr>
        </p:nvSpPr>
        <p:spPr>
          <a:xfrm>
            <a:off x="36000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22" name="PlaceHolder 2"/>
          <p:cNvSpPr>
            <a:spLocks noGrp="1"/>
          </p:cNvSpPr>
          <p:nvPr>
            <p:ph type="body"/>
          </p:nvPr>
        </p:nvSpPr>
        <p:spPr>
          <a:xfrm>
            <a:off x="360000" y="1485000"/>
            <a:ext cx="4567320" cy="378000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23"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24" name="PlaceHolder 4"/>
          <p:cNvSpPr>
            <a:spLocks noGrp="1"/>
          </p:cNvSpPr>
          <p:nvPr>
            <p:ph type="body"/>
          </p:nvPr>
        </p:nvSpPr>
        <p:spPr>
          <a:xfrm>
            <a:off x="5155920" y="34596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PH" sz="2700" spc="-1" strike="noStrike">
              <a:solidFill>
                <a:srgbClr val="ffffff"/>
              </a:solidFill>
              <a:latin typeface="Source Sans Pro Black"/>
            </a:endParaRPr>
          </a:p>
        </p:txBody>
      </p:sp>
      <p:sp>
        <p:nvSpPr>
          <p:cNvPr id="26" name="PlaceHolder 2"/>
          <p:cNvSpPr>
            <a:spLocks noGrp="1"/>
          </p:cNvSpPr>
          <p:nvPr>
            <p:ph type="body"/>
          </p:nvPr>
        </p:nvSpPr>
        <p:spPr>
          <a:xfrm>
            <a:off x="36000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27" name="PlaceHolder 3"/>
          <p:cNvSpPr>
            <a:spLocks noGrp="1"/>
          </p:cNvSpPr>
          <p:nvPr>
            <p:ph type="body"/>
          </p:nvPr>
        </p:nvSpPr>
        <p:spPr>
          <a:xfrm>
            <a:off x="5155920" y="1485000"/>
            <a:ext cx="456732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
        <p:nvSpPr>
          <p:cNvPr id="28" name="PlaceHolder 4"/>
          <p:cNvSpPr>
            <a:spLocks noGrp="1"/>
          </p:cNvSpPr>
          <p:nvPr>
            <p:ph type="body"/>
          </p:nvPr>
        </p:nvSpPr>
        <p:spPr>
          <a:xfrm>
            <a:off x="360000" y="3459600"/>
            <a:ext cx="9360000" cy="1802880"/>
          </a:xfrm>
          <a:prstGeom prst="rect">
            <a:avLst/>
          </a:prstGeom>
        </p:spPr>
        <p:txBody>
          <a:bodyPr lIns="0" rIns="0" tIns="0" bIns="0">
            <a:normAutofit/>
          </a:bodyPr>
          <a:p>
            <a:endParaRPr b="1" lang="en-PH" sz="2400" spc="-1" strike="noStrike">
              <a:solidFill>
                <a:srgbClr val="2c3e50"/>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CustomShape 2"/>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3"/>
          <p:cNvSpPr>
            <a:spLocks noGrp="1"/>
          </p:cNvSpPr>
          <p:nvPr>
            <p:ph type="title"/>
          </p:nvPr>
        </p:nvSpPr>
        <p:spPr>
          <a:xfrm>
            <a:off x="360000" y="225720"/>
            <a:ext cx="9360000" cy="718920"/>
          </a:xfrm>
          <a:prstGeom prst="rect">
            <a:avLst/>
          </a:prstGeom>
        </p:spPr>
        <p:txBody>
          <a:bodyPr lIns="0" rIns="0" tIns="0" bIns="0" anchor="ctr">
            <a:noAutofit/>
          </a:bodyPr>
          <a:p>
            <a:r>
              <a:rPr b="1" lang="en-PH" sz="2700" spc="-1" strike="noStrike">
                <a:solidFill>
                  <a:srgbClr val="ffffff"/>
                </a:solidFill>
                <a:latin typeface="Source Sans Pro Black"/>
              </a:rPr>
              <a:t>Click to edit the </a:t>
            </a:r>
            <a:r>
              <a:rPr b="1" lang="en-PH" sz="2700" spc="-1" strike="noStrike">
                <a:solidFill>
                  <a:srgbClr val="ffffff"/>
                </a:solidFill>
                <a:latin typeface="Source Sans Pro Black"/>
              </a:rPr>
              <a:t>title text format</a:t>
            </a:r>
            <a:endParaRPr b="1" lang="en-PH" sz="2700" spc="-1" strike="noStrike">
              <a:solidFill>
                <a:srgbClr val="ffffff"/>
              </a:solidFill>
              <a:latin typeface="Source Sans Pro Black"/>
            </a:endParaRPr>
          </a:p>
        </p:txBody>
      </p:sp>
      <p:sp>
        <p:nvSpPr>
          <p:cNvPr id="3" name="PlaceHolder 4"/>
          <p:cNvSpPr>
            <a:spLocks noGrp="1"/>
          </p:cNvSpPr>
          <p:nvPr>
            <p:ph type="body"/>
          </p:nvPr>
        </p:nvSpPr>
        <p:spPr>
          <a:xfrm>
            <a:off x="360000" y="1485000"/>
            <a:ext cx="9360000" cy="3780000"/>
          </a:xfrm>
          <a:prstGeom prst="rect">
            <a:avLst/>
          </a:prstGeom>
        </p:spPr>
        <p:txBody>
          <a:bodyPr lIns="0" rIns="0" tIns="0" bIns="0">
            <a:normAutofit/>
          </a:bodyPr>
          <a:p>
            <a:pPr marL="432000" indent="-324000">
              <a:spcAft>
                <a:spcPts val="1057"/>
              </a:spcAft>
              <a:buClr>
                <a:srgbClr val="2c3e50"/>
              </a:buClr>
              <a:buSzPct val="45000"/>
              <a:buFont typeface="Wingdings" charset="2"/>
              <a:buChar char=""/>
            </a:pPr>
            <a:r>
              <a:rPr b="1" lang="en-PH" sz="2400" spc="-1" strike="noStrike">
                <a:solidFill>
                  <a:srgbClr val="2c3e50"/>
                </a:solidFill>
                <a:latin typeface="Source Sans Pro Semibold"/>
              </a:rPr>
              <a:t>Click to edit the outline text format</a:t>
            </a:r>
            <a:endParaRPr b="1" lang="en-PH"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PH" sz="2100" spc="-1" strike="noStrike">
                <a:solidFill>
                  <a:srgbClr val="2c3e50"/>
                </a:solidFill>
                <a:latin typeface="Source Sans Pro"/>
              </a:rPr>
              <a:t>Second Outline Level</a:t>
            </a:r>
            <a:endParaRPr b="0" lang="en-PH"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PH" sz="1800" spc="-1" strike="noStrike">
                <a:solidFill>
                  <a:srgbClr val="2c3e50"/>
                </a:solidFill>
                <a:latin typeface="Source Sans Pro"/>
              </a:rPr>
              <a:t>Third Outline Level</a:t>
            </a:r>
            <a:endParaRPr b="0" lang="en-PH"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PH" sz="1500" spc="-1" strike="noStrike">
                <a:solidFill>
                  <a:srgbClr val="2c3e50"/>
                </a:solidFill>
                <a:latin typeface="Source Sans Pro"/>
              </a:rPr>
              <a:t>Fourth Outline Level</a:t>
            </a:r>
            <a:endParaRPr b="0" lang="en-PH"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PH" sz="1500" spc="-1" strike="noStrike">
                <a:solidFill>
                  <a:srgbClr val="2c3e50"/>
                </a:solidFill>
                <a:latin typeface="Source Sans Pro"/>
              </a:rPr>
              <a:t>Fifth Outline Level</a:t>
            </a:r>
            <a:endParaRPr b="0" lang="en-PH"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PH" sz="1500" spc="-1" strike="noStrike">
                <a:solidFill>
                  <a:srgbClr val="2c3e50"/>
                </a:solidFill>
                <a:latin typeface="Source Sans Pro"/>
              </a:rPr>
              <a:t>Sixth Outline Level</a:t>
            </a:r>
            <a:endParaRPr b="0" lang="en-PH"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PH" sz="1500" spc="-1" strike="noStrike">
                <a:solidFill>
                  <a:srgbClr val="2c3e50"/>
                </a:solidFill>
                <a:latin typeface="Source Sans Pro"/>
              </a:rPr>
              <a:t>Seventh Outline Level</a:t>
            </a:r>
            <a:endParaRPr b="0" lang="en-PH" sz="1500" spc="-1" strike="noStrike">
              <a:solidFill>
                <a:srgbClr val="2c3e50"/>
              </a:solidFill>
              <a:latin typeface="Source Sans Pro"/>
            </a:endParaRPr>
          </a:p>
        </p:txBody>
      </p:sp>
      <p:sp>
        <p:nvSpPr>
          <p:cNvPr id="4" name="PlaceHolder 5"/>
          <p:cNvSpPr>
            <a:spLocks noGrp="1"/>
          </p:cNvSpPr>
          <p:nvPr>
            <p:ph type="dt"/>
          </p:nvPr>
        </p:nvSpPr>
        <p:spPr>
          <a:xfrm>
            <a:off x="360000" y="5400000"/>
            <a:ext cx="2880000" cy="270000"/>
          </a:xfrm>
          <a:prstGeom prst="rect">
            <a:avLst/>
          </a:prstGeom>
        </p:spPr>
        <p:txBody>
          <a:bodyPr lIns="0" rIns="0" tIns="0" bIns="0">
            <a:noAutofit/>
          </a:bodyPr>
          <a:p>
            <a:r>
              <a:rPr b="1" lang="en-PH" sz="1800" spc="-1" strike="noStrike">
                <a:solidFill>
                  <a:srgbClr val="ffffff"/>
                </a:solidFill>
                <a:latin typeface="Source Sans Pro Black"/>
              </a:rPr>
              <a:t>&lt;date/time&gt;</a:t>
            </a:r>
            <a:endParaRPr b="1" lang="en-PH" sz="1800" spc="-1" strike="noStrike">
              <a:solidFill>
                <a:srgbClr val="ffffff"/>
              </a:solidFill>
              <a:latin typeface="Source Sans Pro Black"/>
            </a:endParaRPr>
          </a:p>
        </p:txBody>
      </p:sp>
      <p:sp>
        <p:nvSpPr>
          <p:cNvPr id="5"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PH" sz="1800" spc="-1" strike="noStrike">
                <a:solidFill>
                  <a:srgbClr val="ffffff"/>
                </a:solidFill>
                <a:latin typeface="Source Sans Pro Black"/>
              </a:rPr>
              <a:t>&lt;footer&gt;</a:t>
            </a:r>
            <a:endParaRPr b="1" lang="en-PH" sz="1800" spc="-1" strike="noStrike">
              <a:solidFill>
                <a:srgbClr val="ffffff"/>
              </a:solidFill>
              <a:latin typeface="Source Sans Pro Black"/>
            </a:endParaRPr>
          </a:p>
        </p:txBody>
      </p:sp>
      <p:sp>
        <p:nvSpPr>
          <p:cNvPr id="6" name="CustomShape 7"/>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TextShape 8"/>
          <p:cNvSpPr txBox="1"/>
          <p:nvPr/>
        </p:nvSpPr>
        <p:spPr>
          <a:xfrm>
            <a:off x="9180000" y="5130000"/>
            <a:ext cx="720000" cy="540000"/>
          </a:xfrm>
          <a:prstGeom prst="rect">
            <a:avLst/>
          </a:prstGeom>
          <a:noFill/>
          <a:ln w="72000">
            <a:noFill/>
          </a:ln>
        </p:spPr>
        <p:txBody>
          <a:bodyPr lIns="0" rIns="0" tIns="0" bIns="0" anchor="ctr">
            <a:noAutofit/>
          </a:bodyPr>
          <a:p>
            <a:pPr algn="ctr"/>
            <a:fld id="{7693A14C-BFAF-4FD0-8B51-2D50A8D3C077}" type="slidenum">
              <a:rPr b="1" lang="en-PH" sz="1800" spc="-1" strike="noStrike">
                <a:solidFill>
                  <a:srgbClr val="ffffff"/>
                </a:solidFill>
                <a:latin typeface="Source Sans Pro Black"/>
              </a:rPr>
              <a:t>&lt;number&gt;</a:t>
            </a:fld>
            <a:endParaRPr b="1" lang="en-PH"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CustomShape 2"/>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3"/>
          <p:cNvSpPr>
            <a:spLocks noGrp="1"/>
          </p:cNvSpPr>
          <p:nvPr>
            <p:ph type="title"/>
          </p:nvPr>
        </p:nvSpPr>
        <p:spPr>
          <a:xfrm>
            <a:off x="360000" y="2835000"/>
            <a:ext cx="9360000" cy="718920"/>
          </a:xfrm>
          <a:prstGeom prst="rect">
            <a:avLst/>
          </a:prstGeom>
        </p:spPr>
        <p:txBody>
          <a:bodyPr lIns="0" rIns="0" tIns="0" bIns="0" anchor="ctr" anchorCtr="1">
            <a:noAutofit/>
          </a:bodyPr>
          <a:p>
            <a:pPr algn="ctr"/>
            <a:r>
              <a:rPr b="1" lang="en-PH" sz="2700" spc="-1" strike="noStrike">
                <a:solidFill>
                  <a:srgbClr val="ffffff"/>
                </a:solidFill>
                <a:latin typeface="Source Sans Pro Black"/>
              </a:rPr>
              <a:t>Clic</a:t>
            </a:r>
            <a:r>
              <a:rPr b="1" lang="en-PH" sz="2700" spc="-1" strike="noStrike">
                <a:solidFill>
                  <a:srgbClr val="ffffff"/>
                </a:solidFill>
                <a:latin typeface="Source Sans Pro Black"/>
              </a:rPr>
              <a:t>k </a:t>
            </a:r>
            <a:r>
              <a:rPr b="1" lang="en-PH" sz="2700" spc="-1" strike="noStrike">
                <a:solidFill>
                  <a:srgbClr val="ffffff"/>
                </a:solidFill>
                <a:latin typeface="Source Sans Pro Black"/>
              </a:rPr>
              <a:t>to </a:t>
            </a:r>
            <a:r>
              <a:rPr b="1" lang="en-PH" sz="2700" spc="-1" strike="noStrike">
                <a:solidFill>
                  <a:srgbClr val="ffffff"/>
                </a:solidFill>
                <a:latin typeface="Source Sans Pro Black"/>
              </a:rPr>
              <a:t>edi</a:t>
            </a:r>
            <a:r>
              <a:rPr b="1" lang="en-PH" sz="2700" spc="-1" strike="noStrike">
                <a:solidFill>
                  <a:srgbClr val="ffffff"/>
                </a:solidFill>
                <a:latin typeface="Source Sans Pro Black"/>
              </a:rPr>
              <a:t>t </a:t>
            </a:r>
            <a:r>
              <a:rPr b="1" lang="en-PH" sz="2700" spc="-1" strike="noStrike">
                <a:solidFill>
                  <a:srgbClr val="ffffff"/>
                </a:solidFill>
                <a:latin typeface="Source Sans Pro Black"/>
              </a:rPr>
              <a:t>the </a:t>
            </a:r>
            <a:r>
              <a:rPr b="1" lang="en-PH" sz="2700" spc="-1" strike="noStrike">
                <a:solidFill>
                  <a:srgbClr val="ffffff"/>
                </a:solidFill>
                <a:latin typeface="Source Sans Pro Black"/>
              </a:rPr>
              <a:t>titl</a:t>
            </a:r>
            <a:r>
              <a:rPr b="1" lang="en-PH" sz="2700" spc="-1" strike="noStrike">
                <a:solidFill>
                  <a:srgbClr val="ffffff"/>
                </a:solidFill>
                <a:latin typeface="Source Sans Pro Black"/>
              </a:rPr>
              <a:t>e </a:t>
            </a:r>
            <a:r>
              <a:rPr b="1" lang="en-PH" sz="2700" spc="-1" strike="noStrike">
                <a:solidFill>
                  <a:srgbClr val="ffffff"/>
                </a:solidFill>
                <a:latin typeface="Source Sans Pro Black"/>
              </a:rPr>
              <a:t>tex</a:t>
            </a:r>
            <a:r>
              <a:rPr b="1" lang="en-PH" sz="2700" spc="-1" strike="noStrike">
                <a:solidFill>
                  <a:srgbClr val="ffffff"/>
                </a:solidFill>
                <a:latin typeface="Source Sans Pro Black"/>
              </a:rPr>
              <a:t>t </a:t>
            </a:r>
            <a:r>
              <a:rPr b="1" lang="en-PH" sz="2700" spc="-1" strike="noStrike">
                <a:solidFill>
                  <a:srgbClr val="ffffff"/>
                </a:solidFill>
                <a:latin typeface="Source Sans Pro Black"/>
              </a:rPr>
              <a:t>for</a:t>
            </a:r>
            <a:r>
              <a:rPr b="1" lang="en-PH" sz="2700" spc="-1" strike="noStrike">
                <a:solidFill>
                  <a:srgbClr val="ffffff"/>
                </a:solidFill>
                <a:latin typeface="Source Sans Pro Black"/>
              </a:rPr>
              <a:t>ma</a:t>
            </a:r>
            <a:r>
              <a:rPr b="1" lang="en-PH" sz="2700" spc="-1" strike="noStrike">
                <a:solidFill>
                  <a:srgbClr val="ffffff"/>
                </a:solidFill>
                <a:latin typeface="Source Sans Pro Black"/>
              </a:rPr>
              <a:t>t</a:t>
            </a:r>
            <a:endParaRPr b="1" lang="en-PH" sz="2700" spc="-1" strike="noStrike">
              <a:solidFill>
                <a:srgbClr val="ffffff"/>
              </a:solidFill>
              <a:latin typeface="Source Sans Pro Black"/>
            </a:endParaRPr>
          </a:p>
        </p:txBody>
      </p:sp>
      <p:sp>
        <p:nvSpPr>
          <p:cNvPr id="47" name="PlaceHolder 4"/>
          <p:cNvSpPr>
            <a:spLocks noGrp="1"/>
          </p:cNvSpPr>
          <p:nvPr>
            <p:ph type="body"/>
          </p:nvPr>
        </p:nvSpPr>
        <p:spPr>
          <a:xfrm>
            <a:off x="360000" y="3915000"/>
            <a:ext cx="9360000" cy="1485000"/>
          </a:xfrm>
          <a:prstGeom prst="rect">
            <a:avLst/>
          </a:prstGeom>
        </p:spPr>
        <p:txBody>
          <a:bodyPr lIns="0" rIns="0" tIns="0" bIns="0">
            <a:normAutofit fontScale="66000"/>
          </a:bodyPr>
          <a:p>
            <a:pPr marL="432000" indent="-324000">
              <a:spcAft>
                <a:spcPts val="655"/>
              </a:spcAft>
            </a:pPr>
            <a:r>
              <a:rPr b="0" lang="en-PH" sz="1500" spc="-1" strike="noStrike">
                <a:solidFill>
                  <a:srgbClr val="ffffff"/>
                </a:solidFill>
                <a:latin typeface="Source Sans Pro"/>
              </a:rPr>
              <a:t>Click to edit the outline text format</a:t>
            </a:r>
            <a:endParaRPr b="0" lang="en-PH" sz="1500" spc="-1" strike="noStrike">
              <a:solidFill>
                <a:srgbClr val="ffffff"/>
              </a:solidFill>
              <a:latin typeface="Source Sans Pro"/>
            </a:endParaRPr>
          </a:p>
          <a:p>
            <a:pPr lvl="1" marL="864000" indent="-324000">
              <a:spcAft>
                <a:spcPts val="850"/>
              </a:spcAft>
            </a:pPr>
            <a:r>
              <a:rPr b="0" lang="en-PH" sz="1500" spc="-1" strike="noStrike">
                <a:solidFill>
                  <a:srgbClr val="ffffff"/>
                </a:solidFill>
                <a:latin typeface="Source Sans Pro"/>
              </a:rPr>
              <a:t>Second Outline Level</a:t>
            </a:r>
            <a:endParaRPr b="0" lang="en-PH" sz="1500" spc="-1" strike="noStrike">
              <a:solidFill>
                <a:srgbClr val="ffffff"/>
              </a:solidFill>
              <a:latin typeface="Source Sans Pro"/>
            </a:endParaRPr>
          </a:p>
          <a:p>
            <a:pPr lvl="2" marL="1296000" indent="-288000">
              <a:spcAft>
                <a:spcPts val="635"/>
              </a:spcAft>
            </a:pPr>
            <a:r>
              <a:rPr b="0" lang="en-PH" sz="1500" spc="-1" strike="noStrike">
                <a:solidFill>
                  <a:srgbClr val="ffffff"/>
                </a:solidFill>
                <a:latin typeface="Source Sans Pro"/>
              </a:rPr>
              <a:t>Third Outline Level</a:t>
            </a:r>
            <a:endParaRPr b="0" lang="en-PH" sz="1500" spc="-1" strike="noStrike">
              <a:solidFill>
                <a:srgbClr val="ffffff"/>
              </a:solidFill>
              <a:latin typeface="Source Sans Pro"/>
            </a:endParaRPr>
          </a:p>
          <a:p>
            <a:pPr lvl="3" marL="1728000" indent="-216000">
              <a:spcAft>
                <a:spcPts val="425"/>
              </a:spcAft>
            </a:pPr>
            <a:r>
              <a:rPr b="0" lang="en-PH" sz="1500" spc="-1" strike="noStrike">
                <a:solidFill>
                  <a:srgbClr val="ffffff"/>
                </a:solidFill>
                <a:latin typeface="Source Sans Pro"/>
              </a:rPr>
              <a:t>Fourth Outline Level</a:t>
            </a:r>
            <a:endParaRPr b="0" lang="en-PH" sz="1500" spc="-1" strike="noStrike">
              <a:solidFill>
                <a:srgbClr val="ffffff"/>
              </a:solidFill>
              <a:latin typeface="Source Sans Pro"/>
            </a:endParaRPr>
          </a:p>
          <a:p>
            <a:pPr lvl="4" marL="2160000" indent="-216000">
              <a:spcAft>
                <a:spcPts val="213"/>
              </a:spcAft>
            </a:pPr>
            <a:r>
              <a:rPr b="0" lang="en-PH" sz="1500" spc="-1" strike="noStrike">
                <a:solidFill>
                  <a:srgbClr val="ffffff"/>
                </a:solidFill>
                <a:latin typeface="Source Sans Pro"/>
              </a:rPr>
              <a:t>Fifth Outline Level</a:t>
            </a:r>
            <a:endParaRPr b="0" lang="en-PH" sz="1500" spc="-1" strike="noStrike">
              <a:solidFill>
                <a:srgbClr val="ffffff"/>
              </a:solidFill>
              <a:latin typeface="Source Sans Pro"/>
            </a:endParaRPr>
          </a:p>
          <a:p>
            <a:pPr lvl="5" marL="2592000" indent="-216000">
              <a:spcAft>
                <a:spcPts val="213"/>
              </a:spcAft>
            </a:pPr>
            <a:r>
              <a:rPr b="0" lang="en-PH" sz="1500" spc="-1" strike="noStrike">
                <a:solidFill>
                  <a:srgbClr val="ffffff"/>
                </a:solidFill>
                <a:latin typeface="Source Sans Pro"/>
              </a:rPr>
              <a:t>Sixth Outline Level</a:t>
            </a:r>
            <a:endParaRPr b="0" lang="en-PH" sz="1500" spc="-1" strike="noStrike">
              <a:solidFill>
                <a:srgbClr val="ffffff"/>
              </a:solidFill>
              <a:latin typeface="Source Sans Pro"/>
            </a:endParaRPr>
          </a:p>
          <a:p>
            <a:pPr lvl="6" marL="3024000" indent="-216000">
              <a:spcAft>
                <a:spcPts val="213"/>
              </a:spcAft>
            </a:pPr>
            <a:r>
              <a:rPr b="0" lang="en-PH" sz="1500" spc="-1" strike="noStrike">
                <a:solidFill>
                  <a:srgbClr val="ffffff"/>
                </a:solidFill>
                <a:latin typeface="Source Sans Pro"/>
              </a:rPr>
              <a:t>Seventh Outline Level</a:t>
            </a:r>
            <a:endParaRPr b="0" lang="en-PH" sz="1500" spc="-1" strike="noStrike">
              <a:solidFill>
                <a:srgbClr val="ffffff"/>
              </a:solidFill>
              <a:latin typeface="Source Sans Pro"/>
            </a:endParaRPr>
          </a:p>
        </p:txBody>
      </p:sp>
      <p:sp>
        <p:nvSpPr>
          <p:cNvPr id="48" name="PlaceHolder 5"/>
          <p:cNvSpPr>
            <a:spLocks noGrp="1"/>
          </p:cNvSpPr>
          <p:nvPr>
            <p:ph type="dt"/>
          </p:nvPr>
        </p:nvSpPr>
        <p:spPr>
          <a:xfrm>
            <a:off x="360000" y="5400000"/>
            <a:ext cx="2880000" cy="270000"/>
          </a:xfrm>
          <a:prstGeom prst="rect">
            <a:avLst/>
          </a:prstGeom>
        </p:spPr>
        <p:txBody>
          <a:bodyPr lIns="0" rIns="0" tIns="0" bIns="0">
            <a:noAutofit/>
          </a:bodyPr>
          <a:p>
            <a:r>
              <a:rPr b="1" lang="en-PH" sz="1800" spc="-1" strike="noStrike">
                <a:solidFill>
                  <a:srgbClr val="ffffff"/>
                </a:solidFill>
                <a:latin typeface="Source Sans Pro Black"/>
              </a:rPr>
              <a:t>&lt;date/time&gt;</a:t>
            </a:r>
            <a:endParaRPr b="1" lang="en-PH" sz="1800" spc="-1" strike="noStrike">
              <a:solidFill>
                <a:srgbClr val="ffffff"/>
              </a:solidFill>
              <a:latin typeface="Source Sans Pro Black"/>
            </a:endParaRPr>
          </a:p>
        </p:txBody>
      </p:sp>
      <p:sp>
        <p:nvSpPr>
          <p:cNvPr id="49"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PH" sz="1800" spc="-1" strike="noStrike">
                <a:solidFill>
                  <a:srgbClr val="ffffff"/>
                </a:solidFill>
                <a:latin typeface="Source Sans Pro Black"/>
              </a:rPr>
              <a:t>&lt;footer&gt;</a:t>
            </a:r>
            <a:endParaRPr b="1" lang="en-PH" sz="1800" spc="-1" strike="noStrike">
              <a:solidFill>
                <a:srgbClr val="ffffff"/>
              </a:solidFill>
              <a:latin typeface="Source Sans Pro Black"/>
            </a:endParaRPr>
          </a:p>
        </p:txBody>
      </p:sp>
      <p:sp>
        <p:nvSpPr>
          <p:cNvPr id="50" name="PlaceHolder 7"/>
          <p:cNvSpPr>
            <a:spLocks noGrp="1"/>
          </p:cNvSpPr>
          <p:nvPr>
            <p:ph type="sldNum"/>
          </p:nvPr>
        </p:nvSpPr>
        <p:spPr>
          <a:xfrm>
            <a:off x="9180000" y="5130000"/>
            <a:ext cx="720000" cy="540000"/>
          </a:xfrm>
          <a:prstGeom prst="rect">
            <a:avLst/>
          </a:prstGeom>
        </p:spPr>
        <p:txBody>
          <a:bodyPr lIns="0" rIns="0" tIns="0" bIns="0" anchor="ctr">
            <a:noAutofit/>
          </a:bodyPr>
          <a:p>
            <a:pPr algn="ctr"/>
            <a:fld id="{7A6AF576-90C8-4ABE-ACAE-CAD11CF9071D}" type="slidenum">
              <a:rPr b="1" lang="en-PH" sz="1800" spc="-1" strike="noStrike">
                <a:solidFill>
                  <a:srgbClr val="ffffff"/>
                </a:solidFill>
                <a:latin typeface="Source Sans Pro Black"/>
              </a:rPr>
              <a:t>&lt;number&gt;</a:t>
            </a:fld>
            <a:endParaRPr b="1" lang="en-PH"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CustomShape 2"/>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3"/>
          <p:cNvSpPr>
            <a:spLocks noGrp="1"/>
          </p:cNvSpPr>
          <p:nvPr>
            <p:ph type="title"/>
          </p:nvPr>
        </p:nvSpPr>
        <p:spPr>
          <a:xfrm>
            <a:off x="2700000" y="1485000"/>
            <a:ext cx="4680000" cy="1620000"/>
          </a:xfrm>
          <a:prstGeom prst="rect">
            <a:avLst/>
          </a:prstGeom>
        </p:spPr>
        <p:txBody>
          <a:bodyPr lIns="0" rIns="0" tIns="0" bIns="0" anchor="ctr" anchorCtr="1">
            <a:noAutofit/>
          </a:bodyPr>
          <a:p>
            <a:pPr algn="ctr"/>
            <a:r>
              <a:rPr b="1" lang="en-PH" sz="2700" spc="-1" strike="noStrike">
                <a:solidFill>
                  <a:srgbClr val="2c3e50"/>
                </a:solidFill>
                <a:latin typeface="Source Sans Pro Black"/>
              </a:rPr>
              <a:t>Clic</a:t>
            </a:r>
            <a:r>
              <a:rPr b="1" lang="en-PH" sz="2700" spc="-1" strike="noStrike">
                <a:solidFill>
                  <a:srgbClr val="2c3e50"/>
                </a:solidFill>
                <a:latin typeface="Source Sans Pro Black"/>
              </a:rPr>
              <a:t>k </a:t>
            </a:r>
            <a:r>
              <a:rPr b="1" lang="en-PH" sz="2700" spc="-1" strike="noStrike">
                <a:solidFill>
                  <a:srgbClr val="2c3e50"/>
                </a:solidFill>
                <a:latin typeface="Source Sans Pro Black"/>
              </a:rPr>
              <a:t>to </a:t>
            </a:r>
            <a:r>
              <a:rPr b="1" lang="en-PH" sz="2700" spc="-1" strike="noStrike">
                <a:solidFill>
                  <a:srgbClr val="2c3e50"/>
                </a:solidFill>
                <a:latin typeface="Source Sans Pro Black"/>
              </a:rPr>
              <a:t>edi</a:t>
            </a:r>
            <a:r>
              <a:rPr b="1" lang="en-PH" sz="2700" spc="-1" strike="noStrike">
                <a:solidFill>
                  <a:srgbClr val="2c3e50"/>
                </a:solidFill>
                <a:latin typeface="Source Sans Pro Black"/>
              </a:rPr>
              <a:t>t </a:t>
            </a:r>
            <a:r>
              <a:rPr b="1" lang="en-PH" sz="2700" spc="-1" strike="noStrike">
                <a:solidFill>
                  <a:srgbClr val="2c3e50"/>
                </a:solidFill>
                <a:latin typeface="Source Sans Pro Black"/>
              </a:rPr>
              <a:t>the </a:t>
            </a:r>
            <a:r>
              <a:rPr b="1" lang="en-PH" sz="2700" spc="-1" strike="noStrike">
                <a:solidFill>
                  <a:srgbClr val="2c3e50"/>
                </a:solidFill>
                <a:latin typeface="Source Sans Pro Black"/>
              </a:rPr>
              <a:t>titl</a:t>
            </a:r>
            <a:r>
              <a:rPr b="1" lang="en-PH" sz="2700" spc="-1" strike="noStrike">
                <a:solidFill>
                  <a:srgbClr val="2c3e50"/>
                </a:solidFill>
                <a:latin typeface="Source Sans Pro Black"/>
              </a:rPr>
              <a:t>e </a:t>
            </a:r>
            <a:r>
              <a:rPr b="1" lang="en-PH" sz="2700" spc="-1" strike="noStrike">
                <a:solidFill>
                  <a:srgbClr val="2c3e50"/>
                </a:solidFill>
                <a:latin typeface="Source Sans Pro Black"/>
              </a:rPr>
              <a:t>tex</a:t>
            </a:r>
            <a:r>
              <a:rPr b="1" lang="en-PH" sz="2700" spc="-1" strike="noStrike">
                <a:solidFill>
                  <a:srgbClr val="2c3e50"/>
                </a:solidFill>
                <a:latin typeface="Source Sans Pro Black"/>
              </a:rPr>
              <a:t>t </a:t>
            </a:r>
            <a:r>
              <a:rPr b="1" lang="en-PH" sz="2700" spc="-1" strike="noStrike">
                <a:solidFill>
                  <a:srgbClr val="2c3e50"/>
                </a:solidFill>
                <a:latin typeface="Source Sans Pro Black"/>
              </a:rPr>
              <a:t>for</a:t>
            </a:r>
            <a:r>
              <a:rPr b="1" lang="en-PH" sz="2700" spc="-1" strike="noStrike">
                <a:solidFill>
                  <a:srgbClr val="2c3e50"/>
                </a:solidFill>
                <a:latin typeface="Source Sans Pro Black"/>
              </a:rPr>
              <a:t>ma</a:t>
            </a:r>
            <a:r>
              <a:rPr b="1" lang="en-PH" sz="2700" spc="-1" strike="noStrike">
                <a:solidFill>
                  <a:srgbClr val="2c3e50"/>
                </a:solidFill>
                <a:latin typeface="Source Sans Pro Black"/>
              </a:rPr>
              <a:t>t</a:t>
            </a:r>
            <a:endParaRPr b="1" lang="en-PH" sz="2700" spc="-1" strike="noStrike">
              <a:solidFill>
                <a:srgbClr val="2c3e50"/>
              </a:solidFill>
              <a:latin typeface="Source Sans Pro Black"/>
            </a:endParaRPr>
          </a:p>
        </p:txBody>
      </p:sp>
      <p:sp>
        <p:nvSpPr>
          <p:cNvPr id="90" name="PlaceHolder 4"/>
          <p:cNvSpPr>
            <a:spLocks noGrp="1"/>
          </p:cNvSpPr>
          <p:nvPr>
            <p:ph type="body"/>
          </p:nvPr>
        </p:nvSpPr>
        <p:spPr>
          <a:xfrm>
            <a:off x="3420000" y="3240000"/>
            <a:ext cx="6300000" cy="1620000"/>
          </a:xfrm>
          <a:prstGeom prst="rect">
            <a:avLst/>
          </a:prstGeom>
        </p:spPr>
        <p:txBody>
          <a:bodyPr lIns="0" rIns="0" tIns="0" bIns="0">
            <a:normAutofit fontScale="76000"/>
          </a:bodyPr>
          <a:p>
            <a:pPr marL="432000" indent="-324000">
              <a:spcAft>
                <a:spcPts val="655"/>
              </a:spcAft>
            </a:pPr>
            <a:r>
              <a:rPr b="0" lang="en-PH" sz="1500" spc="-1" strike="noStrike">
                <a:solidFill>
                  <a:srgbClr val="ffffff"/>
                </a:solidFill>
                <a:latin typeface="Source Sans Pro"/>
              </a:rPr>
              <a:t>Click to edit the outline text format</a:t>
            </a:r>
            <a:endParaRPr b="0" lang="en-PH" sz="1500" spc="-1" strike="noStrike">
              <a:solidFill>
                <a:srgbClr val="ffffff"/>
              </a:solidFill>
              <a:latin typeface="Source Sans Pro"/>
            </a:endParaRPr>
          </a:p>
          <a:p>
            <a:pPr lvl="1" marL="864000" indent="-324000">
              <a:spcAft>
                <a:spcPts val="850"/>
              </a:spcAft>
            </a:pPr>
            <a:r>
              <a:rPr b="0" lang="en-PH" sz="1500" spc="-1" strike="noStrike">
                <a:solidFill>
                  <a:srgbClr val="ffffff"/>
                </a:solidFill>
                <a:latin typeface="Source Sans Pro"/>
              </a:rPr>
              <a:t>Second Outline Level</a:t>
            </a:r>
            <a:endParaRPr b="0" lang="en-PH" sz="1500" spc="-1" strike="noStrike">
              <a:solidFill>
                <a:srgbClr val="ffffff"/>
              </a:solidFill>
              <a:latin typeface="Source Sans Pro"/>
            </a:endParaRPr>
          </a:p>
          <a:p>
            <a:pPr lvl="2" marL="1296000" indent="-288000">
              <a:spcAft>
                <a:spcPts val="635"/>
              </a:spcAft>
            </a:pPr>
            <a:r>
              <a:rPr b="0" lang="en-PH" sz="1500" spc="-1" strike="noStrike">
                <a:solidFill>
                  <a:srgbClr val="ffffff"/>
                </a:solidFill>
                <a:latin typeface="Source Sans Pro"/>
              </a:rPr>
              <a:t>Third Outline Level</a:t>
            </a:r>
            <a:endParaRPr b="0" lang="en-PH" sz="1500" spc="-1" strike="noStrike">
              <a:solidFill>
                <a:srgbClr val="ffffff"/>
              </a:solidFill>
              <a:latin typeface="Source Sans Pro"/>
            </a:endParaRPr>
          </a:p>
          <a:p>
            <a:pPr lvl="3" marL="1728000" indent="-216000">
              <a:spcAft>
                <a:spcPts val="425"/>
              </a:spcAft>
            </a:pPr>
            <a:r>
              <a:rPr b="0" lang="en-PH" sz="1500" spc="-1" strike="noStrike">
                <a:solidFill>
                  <a:srgbClr val="ffffff"/>
                </a:solidFill>
                <a:latin typeface="Source Sans Pro"/>
              </a:rPr>
              <a:t>Fourth Outline Level</a:t>
            </a:r>
            <a:endParaRPr b="0" lang="en-PH" sz="1500" spc="-1" strike="noStrike">
              <a:solidFill>
                <a:srgbClr val="ffffff"/>
              </a:solidFill>
              <a:latin typeface="Source Sans Pro"/>
            </a:endParaRPr>
          </a:p>
          <a:p>
            <a:pPr lvl="4" marL="2160000" indent="-216000">
              <a:spcAft>
                <a:spcPts val="213"/>
              </a:spcAft>
            </a:pPr>
            <a:r>
              <a:rPr b="0" lang="en-PH" sz="1500" spc="-1" strike="noStrike">
                <a:solidFill>
                  <a:srgbClr val="ffffff"/>
                </a:solidFill>
                <a:latin typeface="Source Sans Pro"/>
              </a:rPr>
              <a:t>Fifth Outline Level</a:t>
            </a:r>
            <a:endParaRPr b="0" lang="en-PH" sz="1500" spc="-1" strike="noStrike">
              <a:solidFill>
                <a:srgbClr val="ffffff"/>
              </a:solidFill>
              <a:latin typeface="Source Sans Pro"/>
            </a:endParaRPr>
          </a:p>
          <a:p>
            <a:pPr lvl="5" marL="2592000" indent="-216000">
              <a:spcAft>
                <a:spcPts val="213"/>
              </a:spcAft>
            </a:pPr>
            <a:r>
              <a:rPr b="0" lang="en-PH" sz="1500" spc="-1" strike="noStrike">
                <a:solidFill>
                  <a:srgbClr val="ffffff"/>
                </a:solidFill>
                <a:latin typeface="Source Sans Pro"/>
              </a:rPr>
              <a:t>Sixth Outline Level</a:t>
            </a:r>
            <a:endParaRPr b="0" lang="en-PH" sz="1500" spc="-1" strike="noStrike">
              <a:solidFill>
                <a:srgbClr val="ffffff"/>
              </a:solidFill>
              <a:latin typeface="Source Sans Pro"/>
            </a:endParaRPr>
          </a:p>
          <a:p>
            <a:pPr lvl="6" marL="3024000" indent="-216000">
              <a:spcAft>
                <a:spcPts val="213"/>
              </a:spcAft>
            </a:pPr>
            <a:r>
              <a:rPr b="0" lang="en-PH" sz="1500" spc="-1" strike="noStrike">
                <a:solidFill>
                  <a:srgbClr val="ffffff"/>
                </a:solidFill>
                <a:latin typeface="Source Sans Pro"/>
              </a:rPr>
              <a:t>Seventh Outline Level</a:t>
            </a:r>
            <a:endParaRPr b="0" lang="en-PH" sz="1500" spc="-1" strike="noStrike">
              <a:solidFill>
                <a:srgbClr val="ffffff"/>
              </a:solidFill>
              <a:latin typeface="Source Sans Pro"/>
            </a:endParaRPr>
          </a:p>
        </p:txBody>
      </p:sp>
      <p:sp>
        <p:nvSpPr>
          <p:cNvPr id="91" name="PlaceHolder 5"/>
          <p:cNvSpPr>
            <a:spLocks noGrp="1"/>
          </p:cNvSpPr>
          <p:nvPr>
            <p:ph type="dt"/>
          </p:nvPr>
        </p:nvSpPr>
        <p:spPr>
          <a:xfrm>
            <a:off x="360000" y="5400000"/>
            <a:ext cx="2880000" cy="270000"/>
          </a:xfrm>
          <a:prstGeom prst="rect">
            <a:avLst/>
          </a:prstGeom>
        </p:spPr>
        <p:txBody>
          <a:bodyPr lIns="0" rIns="0" tIns="0" bIns="0">
            <a:noAutofit/>
          </a:bodyPr>
          <a:p>
            <a:r>
              <a:rPr b="1" lang="en-PH" sz="1800" spc="-1" strike="noStrike">
                <a:solidFill>
                  <a:srgbClr val="ffffff"/>
                </a:solidFill>
                <a:latin typeface="Source Sans Pro Black"/>
              </a:rPr>
              <a:t>&lt;date/time&gt;</a:t>
            </a:r>
            <a:endParaRPr b="1" lang="en-PH" sz="1800" spc="-1" strike="noStrike">
              <a:solidFill>
                <a:srgbClr val="ffffff"/>
              </a:solidFill>
              <a:latin typeface="Source Sans Pro Black"/>
            </a:endParaRPr>
          </a:p>
        </p:txBody>
      </p:sp>
      <p:sp>
        <p:nvSpPr>
          <p:cNvPr id="92"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PH" sz="1800" spc="-1" strike="noStrike">
                <a:solidFill>
                  <a:srgbClr val="ffffff"/>
                </a:solidFill>
                <a:latin typeface="Source Sans Pro Black"/>
              </a:rPr>
              <a:t>&lt;footer&gt;</a:t>
            </a:r>
            <a:endParaRPr b="1" lang="en-PH" sz="1800" spc="-1" strike="noStrike">
              <a:solidFill>
                <a:srgbClr val="ffffff"/>
              </a:solidFill>
              <a:latin typeface="Source Sans Pro Black"/>
            </a:endParaRPr>
          </a:p>
        </p:txBody>
      </p:sp>
      <p:sp>
        <p:nvSpPr>
          <p:cNvPr id="93" name="PlaceHolder 7"/>
          <p:cNvSpPr>
            <a:spLocks noGrp="1"/>
          </p:cNvSpPr>
          <p:nvPr>
            <p:ph type="sldNum"/>
          </p:nvPr>
        </p:nvSpPr>
        <p:spPr>
          <a:xfrm>
            <a:off x="9180000" y="5130000"/>
            <a:ext cx="720000" cy="540000"/>
          </a:xfrm>
          <a:prstGeom prst="rect">
            <a:avLst/>
          </a:prstGeom>
        </p:spPr>
        <p:txBody>
          <a:bodyPr lIns="0" rIns="0" tIns="0" bIns="0" anchor="ctr">
            <a:noAutofit/>
          </a:bodyPr>
          <a:p>
            <a:pPr algn="ctr"/>
            <a:fld id="{EAD36D5C-E151-42BA-8E68-57E442AF2247}" type="slidenum">
              <a:rPr b="1" lang="en-PH" sz="1800" spc="-1" strike="noStrike">
                <a:solidFill>
                  <a:srgbClr val="ffffff"/>
                </a:solidFill>
                <a:latin typeface="Source Sans Pro Black"/>
              </a:rPr>
              <a:t>&lt;number&gt;</a:t>
            </a:fld>
            <a:endParaRPr b="1" lang="en-PH"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60000" y="2835000"/>
            <a:ext cx="9360000" cy="718920"/>
          </a:xfrm>
          <a:prstGeom prst="rect">
            <a:avLst/>
          </a:prstGeom>
          <a:noFill/>
          <a:ln w="0">
            <a:noFill/>
          </a:ln>
        </p:spPr>
        <p:txBody>
          <a:bodyPr lIns="0" rIns="0" tIns="0" bIns="0" anchor="ctr" anchorCtr="1">
            <a:noAutofit/>
          </a:bodyPr>
          <a:p>
            <a:pPr algn="ctr"/>
            <a:r>
              <a:rPr b="1" lang="en-PH" sz="2700" spc="-1" strike="noStrike">
                <a:solidFill>
                  <a:srgbClr val="ffffff"/>
                </a:solidFill>
                <a:latin typeface="Source Sans Pro Black"/>
              </a:rPr>
              <a:t>Pok</a:t>
            </a:r>
            <a:r>
              <a:rPr b="1" lang="en-PH" sz="2700" spc="-1" strike="noStrike">
                <a:solidFill>
                  <a:srgbClr val="ffffff"/>
                </a:solidFill>
                <a:latin typeface="Source Sans Pro Black"/>
              </a:rPr>
              <a:t>ém</a:t>
            </a:r>
            <a:r>
              <a:rPr b="1" lang="en-PH" sz="2700" spc="-1" strike="noStrike">
                <a:solidFill>
                  <a:srgbClr val="ffffff"/>
                </a:solidFill>
                <a:latin typeface="Source Sans Pro Black"/>
              </a:rPr>
              <a:t>on </a:t>
            </a:r>
            <a:r>
              <a:rPr b="1" lang="en-PH" sz="2700" spc="-1" strike="noStrike">
                <a:solidFill>
                  <a:srgbClr val="ffffff"/>
                </a:solidFill>
                <a:latin typeface="Source Sans Pro Black"/>
              </a:rPr>
              <a:t>Plu</a:t>
            </a:r>
            <a:r>
              <a:rPr b="1" lang="en-PH" sz="2700" spc="-1" strike="noStrike">
                <a:solidFill>
                  <a:srgbClr val="ffffff"/>
                </a:solidFill>
                <a:latin typeface="Source Sans Pro Black"/>
              </a:rPr>
              <a:t>shi</a:t>
            </a:r>
            <a:r>
              <a:rPr b="1" lang="en-PH" sz="2700" spc="-1" strike="noStrike">
                <a:solidFill>
                  <a:srgbClr val="ffffff"/>
                </a:solidFill>
                <a:latin typeface="Source Sans Pro Black"/>
              </a:rPr>
              <a:t>e </a:t>
            </a:r>
            <a:r>
              <a:rPr b="1" lang="en-PH" sz="2700" spc="-1" strike="noStrike">
                <a:solidFill>
                  <a:srgbClr val="ffffff"/>
                </a:solidFill>
                <a:latin typeface="Source Sans Pro Black"/>
              </a:rPr>
              <a:t>Sh</a:t>
            </a:r>
            <a:r>
              <a:rPr b="1" lang="en-PH" sz="2700" spc="-1" strike="noStrike">
                <a:solidFill>
                  <a:srgbClr val="ffffff"/>
                </a:solidFill>
                <a:latin typeface="Source Sans Pro Black"/>
              </a:rPr>
              <a:t>op</a:t>
            </a:r>
            <a:endParaRPr b="1" lang="en-PH" sz="2700" spc="-1" strike="noStrike">
              <a:solidFill>
                <a:srgbClr val="ffffff"/>
              </a:solidFill>
              <a:latin typeface="Source Sans Pro Black"/>
            </a:endParaRPr>
          </a:p>
        </p:txBody>
      </p:sp>
      <p:sp>
        <p:nvSpPr>
          <p:cNvPr id="131" name="TextShape 2"/>
          <p:cNvSpPr txBox="1"/>
          <p:nvPr/>
        </p:nvSpPr>
        <p:spPr>
          <a:xfrm>
            <a:off x="360000" y="3915000"/>
            <a:ext cx="9360000" cy="1485000"/>
          </a:xfrm>
          <a:prstGeom prst="rect">
            <a:avLst/>
          </a:prstGeom>
          <a:noFill/>
          <a:ln w="0">
            <a:noFill/>
          </a:ln>
        </p:spPr>
        <p:txBody>
          <a:bodyPr lIns="0" rIns="0" tIns="0" bIns="0" anchor="ctr">
            <a:noAutofit/>
          </a:bodyPr>
          <a:p>
            <a:pPr algn="ctr"/>
            <a:r>
              <a:rPr b="0" lang="en-PH" sz="2200" spc="-1" strike="noStrike">
                <a:solidFill>
                  <a:srgbClr val="ffffff"/>
                </a:solidFill>
                <a:latin typeface="Source Sans Pro"/>
              </a:rPr>
              <a:t>Wee</a:t>
            </a:r>
            <a:r>
              <a:rPr b="0" lang="en-PH" sz="2200" spc="-1" strike="noStrike">
                <a:solidFill>
                  <a:srgbClr val="ffffff"/>
                </a:solidFill>
                <a:latin typeface="Source Sans Pro"/>
              </a:rPr>
              <a:t>kly </a:t>
            </a:r>
            <a:r>
              <a:rPr b="0" lang="en-PH" sz="2200" spc="-1" strike="noStrike">
                <a:solidFill>
                  <a:srgbClr val="ffffff"/>
                </a:solidFill>
                <a:latin typeface="Source Sans Pro"/>
              </a:rPr>
              <a:t>Statu</a:t>
            </a:r>
            <a:r>
              <a:rPr b="0" lang="en-PH" sz="2200" spc="-1" strike="noStrike">
                <a:solidFill>
                  <a:srgbClr val="ffffff"/>
                </a:solidFill>
                <a:latin typeface="Source Sans Pro"/>
              </a:rPr>
              <a:t>s </a:t>
            </a:r>
            <a:r>
              <a:rPr b="0" lang="en-PH" sz="2200" spc="-1" strike="noStrike">
                <a:solidFill>
                  <a:srgbClr val="ffffff"/>
                </a:solidFill>
                <a:latin typeface="Source Sans Pro"/>
              </a:rPr>
              <a:t>Repo</a:t>
            </a:r>
            <a:r>
              <a:rPr b="0" lang="en-PH" sz="2200" spc="-1" strike="noStrike">
                <a:solidFill>
                  <a:srgbClr val="ffffff"/>
                </a:solidFill>
                <a:latin typeface="Source Sans Pro"/>
              </a:rPr>
              <a:t>rt</a:t>
            </a:r>
            <a:endParaRPr b="0" lang="en-PH" sz="2200" spc="-1" strike="noStrike">
              <a:solidFill>
                <a:srgbClr val="ffffff"/>
              </a:solidFill>
              <a:latin typeface="Source Sans Pro"/>
            </a:endParaRPr>
          </a:p>
          <a:p>
            <a:pPr algn="ctr"/>
            <a:r>
              <a:rPr b="0" lang="en-PH" sz="2200" spc="-1" strike="noStrike">
                <a:solidFill>
                  <a:srgbClr val="ffffff"/>
                </a:solidFill>
                <a:latin typeface="Source Sans Pro"/>
              </a:rPr>
              <a:t>Prep</a:t>
            </a:r>
            <a:r>
              <a:rPr b="0" lang="en-PH" sz="2200" spc="-1" strike="noStrike">
                <a:solidFill>
                  <a:srgbClr val="ffffff"/>
                </a:solidFill>
                <a:latin typeface="Source Sans Pro"/>
              </a:rPr>
              <a:t>ared </a:t>
            </a:r>
            <a:r>
              <a:rPr b="0" lang="en-PH" sz="2200" spc="-1" strike="noStrike">
                <a:solidFill>
                  <a:srgbClr val="ffffff"/>
                </a:solidFill>
                <a:latin typeface="Source Sans Pro"/>
              </a:rPr>
              <a:t>by: </a:t>
            </a:r>
            <a:r>
              <a:rPr b="0" lang="en-PH" sz="2200" spc="-1" strike="noStrike">
                <a:solidFill>
                  <a:srgbClr val="ffffff"/>
                </a:solidFill>
                <a:latin typeface="Source Sans Pro"/>
              </a:rPr>
              <a:t>Jed</a:t>
            </a:r>
            <a:endParaRPr b="0" lang="en-PH" sz="2200" spc="-1" strike="noStrike">
              <a:solidFill>
                <a:srgbClr val="ffffff"/>
              </a:solidFill>
              <a:latin typeface="Source Sans Pro"/>
            </a:endParaRPr>
          </a:p>
          <a:p>
            <a:pPr algn="ctr"/>
            <a:r>
              <a:rPr b="0" lang="en-PH" sz="2200" spc="-1" strike="noStrike">
                <a:solidFill>
                  <a:srgbClr val="ffffff"/>
                </a:solidFill>
                <a:latin typeface="Source Sans Pro"/>
              </a:rPr>
              <a:t>Aug </a:t>
            </a:r>
            <a:r>
              <a:rPr b="0" lang="en-PH" sz="2200" spc="-1" strike="noStrike">
                <a:solidFill>
                  <a:srgbClr val="ffffff"/>
                </a:solidFill>
                <a:latin typeface="Source Sans Pro"/>
              </a:rPr>
              <a:t>13, </a:t>
            </a:r>
            <a:r>
              <a:rPr b="0" lang="en-PH" sz="2200" spc="-1" strike="noStrike">
                <a:solidFill>
                  <a:srgbClr val="ffffff"/>
                </a:solidFill>
                <a:latin typeface="Source Sans Pro"/>
              </a:rPr>
              <a:t>2022</a:t>
            </a:r>
            <a:endParaRPr b="0" lang="en-PH"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60000" y="225720"/>
            <a:ext cx="9360000" cy="720000"/>
          </a:xfrm>
          <a:prstGeom prst="rect">
            <a:avLst/>
          </a:prstGeom>
          <a:noFill/>
          <a:ln w="0">
            <a:noFill/>
          </a:ln>
        </p:spPr>
        <p:txBody>
          <a:bodyPr lIns="0" rIns="0" tIns="0" bIns="0" anchor="ctr">
            <a:noAutofit/>
          </a:bodyPr>
          <a:p>
            <a:pPr>
              <a:lnSpc>
                <a:spcPct val="150000"/>
              </a:lnSpc>
            </a:pPr>
            <a:r>
              <a:rPr b="1" lang="en-PH" sz="2700" spc="-1" strike="noStrike">
                <a:solidFill>
                  <a:srgbClr val="ffffff"/>
                </a:solidFill>
                <a:latin typeface="Source Sans Pro Black"/>
              </a:rPr>
              <a:t>Project </a:t>
            </a:r>
            <a:r>
              <a:rPr b="1" lang="en-PH" sz="2700" spc="-1" strike="noStrike">
                <a:solidFill>
                  <a:srgbClr val="ffffff"/>
                </a:solidFill>
                <a:latin typeface="Source Sans Pro Black"/>
              </a:rPr>
              <a:t>Background</a:t>
            </a:r>
            <a:endParaRPr b="1" lang="en-PH" sz="2700" spc="-1" strike="noStrike">
              <a:solidFill>
                <a:srgbClr val="ffffff"/>
              </a:solidFill>
              <a:latin typeface="Source Sans Pro Black"/>
            </a:endParaRPr>
          </a:p>
        </p:txBody>
      </p:sp>
      <p:sp>
        <p:nvSpPr>
          <p:cNvPr id="133"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Name: Pokémon Plushie Shop</a:t>
            </a:r>
            <a:endParaRPr b="0" lang="en-PH"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Description: Recent disagreement with the country’s top one e-commerce store prohibit sellers to have a copy of a customer’s email address. On top of that, each transaction would require administrative fees which makes are plushies uncompetitive in the market. In order to secure recurring customers and be competitive in the plush space, there is a need to build an independent plushie shop.</a:t>
            </a:r>
            <a:endParaRPr b="0" lang="en-PH"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Sponsor Group: Central Pok</a:t>
            </a:r>
            <a:r>
              <a:rPr b="0" lang="en-PH" sz="1800" spc="-1" strike="noStrike">
                <a:solidFill>
                  <a:srgbClr val="2c3e50"/>
                </a:solidFill>
                <a:latin typeface="Source Sans Pro Semibold"/>
              </a:rPr>
              <a:t>é-team</a:t>
            </a:r>
            <a:endParaRPr b="0" lang="en-PH"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Output: Stand alone ordering plushie shop</a:t>
            </a:r>
            <a:endParaRPr b="0" lang="en-PH"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0" lang="en-PH" sz="1800" spc="-1" strike="noStrike">
                <a:solidFill>
                  <a:srgbClr val="2c3e50"/>
                </a:solidFill>
                <a:latin typeface="Source Sans Pro Semibold"/>
              </a:rPr>
              <a:t>Project Outcome: Drive 400 monthly buyers to order at the new site</a:t>
            </a:r>
            <a:endParaRPr b="0" lang="en-PH" sz="18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0" lang="en-PH" sz="1800" spc="-1" strike="noStrike">
                <a:solidFill>
                  <a:srgbClr val="2c3e50"/>
                </a:solidFill>
                <a:latin typeface="Source Sans Pro Semibold"/>
              </a:rPr>
              <a:t>Vendor partner: Jed</a:t>
            </a:r>
            <a:endParaRPr b="0" lang="en-PH" sz="18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60000" y="225720"/>
            <a:ext cx="9360000" cy="720000"/>
          </a:xfrm>
          <a:prstGeom prst="rect">
            <a:avLst/>
          </a:prstGeom>
          <a:noFill/>
          <a:ln w="0">
            <a:noFill/>
          </a:ln>
        </p:spPr>
        <p:txBody>
          <a:bodyPr lIns="0" rIns="0" tIns="0" bIns="0" anchor="ctr">
            <a:noAutofit/>
          </a:bodyPr>
          <a:p>
            <a:pPr>
              <a:lnSpc>
                <a:spcPct val="150000"/>
              </a:lnSpc>
            </a:pPr>
            <a:r>
              <a:rPr b="1" lang="en-PH" sz="2700" spc="-1" strike="noStrike">
                <a:solidFill>
                  <a:srgbClr val="ffffff"/>
                </a:solidFill>
                <a:latin typeface="Source Sans Pro Black"/>
              </a:rPr>
              <a:t>Active Project </a:t>
            </a:r>
            <a:r>
              <a:rPr b="1" lang="en-PH" sz="2700" spc="-1" strike="noStrike">
                <a:solidFill>
                  <a:srgbClr val="ffffff"/>
                </a:solidFill>
                <a:latin typeface="Source Sans Pro Black"/>
              </a:rPr>
              <a:t>Schedule</a:t>
            </a:r>
            <a:endParaRPr b="1" lang="en-PH" sz="2700" spc="-1" strike="noStrike">
              <a:solidFill>
                <a:srgbClr val="ffffff"/>
              </a:solidFill>
              <a:latin typeface="Source Sans Pro Black"/>
            </a:endParaRPr>
          </a:p>
        </p:txBody>
      </p:sp>
      <p:graphicFrame>
        <p:nvGraphicFramePr>
          <p:cNvPr id="135" name="Table 2"/>
          <p:cNvGraphicFramePr/>
          <p:nvPr/>
        </p:nvGraphicFramePr>
        <p:xfrm>
          <a:off x="460080" y="1272600"/>
          <a:ext cx="9313560" cy="711000"/>
        </p:xfrm>
        <a:graphic>
          <a:graphicData uri="http://schemas.openxmlformats.org/drawingml/2006/table">
            <a:tbl>
              <a:tblPr/>
              <a:tblGrid>
                <a:gridCol w="3900600"/>
                <a:gridCol w="2055960"/>
                <a:gridCol w="3093120"/>
              </a:tblGrid>
              <a:tr h="355680">
                <a:tc>
                  <a:txBody>
                    <a:bodyPr lIns="90000" rIns="90000" tIns="46800" bIns="46800">
                      <a:noAutofit/>
                    </a:bodyPr>
                    <a:p>
                      <a:r>
                        <a:rPr b="1" lang="en-PH" sz="1800" spc="-1" strike="noStrike">
                          <a:solidFill>
                            <a:srgbClr val="ffffff"/>
                          </a:solidFill>
                          <a:latin typeface="Arial"/>
                        </a:rPr>
                        <a:t>Project Activity</a:t>
                      </a:r>
                      <a:endParaRPr b="1" lang="en-PH"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oAutofit/>
                    </a:bodyPr>
                    <a:p>
                      <a:r>
                        <a:rPr b="1" lang="en-PH" sz="1800" spc="-1" strike="noStrike">
                          <a:solidFill>
                            <a:srgbClr val="ffffff"/>
                          </a:solidFill>
                          <a:latin typeface="Arial"/>
                        </a:rPr>
                        <a:t>Planned date</a:t>
                      </a:r>
                      <a:endParaRPr b="1" lang="en-PH"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oAutofit/>
                    </a:bodyPr>
                    <a:p>
                      <a:r>
                        <a:rPr b="1" lang="en-PH" sz="1800" spc="-1" strike="noStrike">
                          <a:solidFill>
                            <a:srgbClr val="ffffff"/>
                          </a:solidFill>
                          <a:latin typeface="Arial"/>
                        </a:rPr>
                        <a:t>Actual date acheived</a:t>
                      </a:r>
                      <a:endParaRPr b="1" lang="en-PH"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355680">
                <a:tc>
                  <a:txBody>
                    <a:bodyPr lIns="90000" rIns="90000" tIns="46800" bIns="46800">
                      <a:noAutofit/>
                    </a:bodyPr>
                    <a:p>
                      <a:r>
                        <a:rPr b="0" lang="en-PH" sz="1800" spc="-1" strike="noStrike">
                          <a:latin typeface="Arial"/>
                        </a:rPr>
                        <a:t>Kick-off</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4,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4,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PH" sz="1800" spc="-1" strike="noStrike">
                          <a:latin typeface="Arial"/>
                        </a:rPr>
                        <a:t>View all plushies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55680">
                <a:tc>
                  <a:txBody>
                    <a:bodyPr lIns="90000" rIns="90000" tIns="46800" bIns="46800">
                      <a:noAutofit/>
                    </a:bodyPr>
                    <a:p>
                      <a:r>
                        <a:rPr b="0" lang="en-PH" sz="1800" spc="-1" strike="noStrike">
                          <a:latin typeface="Arial"/>
                        </a:rPr>
                        <a:t>Select a plushie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PH" sz="1800" spc="-1" strike="noStrike">
                          <a:latin typeface="Arial"/>
                        </a:rPr>
                        <a:t>Add to cart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9,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9,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55680">
                <a:tc>
                  <a:txBody>
                    <a:bodyPr lIns="90000" rIns="90000" tIns="46800" bIns="46800">
                      <a:noAutofit/>
                    </a:bodyPr>
                    <a:p>
                      <a:r>
                        <a:rPr b="0" lang="en-PH" sz="1800" spc="-1" strike="noStrike">
                          <a:latin typeface="Arial"/>
                        </a:rPr>
                        <a:t>Fill-up order form</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15,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 we are here!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PH" sz="1800" spc="-1" strike="noStrike">
                          <a:latin typeface="Arial"/>
                        </a:rPr>
                        <a:t>Subscribe to newsletter</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18,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55680">
                <a:tc>
                  <a:txBody>
                    <a:bodyPr lIns="90000" rIns="90000" tIns="46800" bIns="46800">
                      <a:noAutofit/>
                    </a:bodyPr>
                    <a:p>
                      <a:r>
                        <a:rPr b="0" lang="en-PH" sz="1800" spc="-1" strike="noStrike">
                          <a:latin typeface="Arial"/>
                        </a:rPr>
                        <a:t>Search bar</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PH" sz="1800" spc="-1" strike="noStrike">
                          <a:latin typeface="Arial"/>
                        </a:rPr>
                        <a:t>Mock a subscrition email notif</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55680">
                <a:tc>
                  <a:txBody>
                    <a:bodyPr lIns="90000" rIns="90000" tIns="46800" bIns="46800">
                      <a:noAutofit/>
                    </a:bodyPr>
                    <a:p>
                      <a:r>
                        <a:rPr b="0" lang="en-PH" sz="1800" spc="-1" strike="noStrike">
                          <a:latin typeface="Arial"/>
                        </a:rPr>
                        <a:t>Final GitHub push</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PH" sz="1800" spc="-1" strike="noStrike">
                          <a:latin typeface="Arial"/>
                        </a:rPr>
                        <a:t>Aug 20,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680">
                <a:tc>
                  <a:txBody>
                    <a:bodyPr lIns="90000" rIns="90000" tIns="46800" bIns="46800">
                      <a:noAutofit/>
                    </a:bodyPr>
                    <a:p>
                      <a:r>
                        <a:rPr b="0" lang="en-PH" sz="1800" spc="-1" strike="noStrike">
                          <a:latin typeface="Arial"/>
                        </a:rPr>
                        <a:t>Fulfil closing documents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r>
                        <a:rPr b="0" lang="en-PH" sz="1800" spc="-1" strike="noStrike">
                          <a:latin typeface="Arial"/>
                        </a:rPr>
                        <a:t>Aug 22, 2022</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60000" y="225720"/>
            <a:ext cx="9360000" cy="720000"/>
          </a:xfrm>
          <a:prstGeom prst="rect">
            <a:avLst/>
          </a:prstGeom>
          <a:noFill/>
          <a:ln w="0">
            <a:noFill/>
          </a:ln>
        </p:spPr>
        <p:txBody>
          <a:bodyPr lIns="0" rIns="0" tIns="0" bIns="0" anchor="ctr">
            <a:noAutofit/>
          </a:bodyPr>
          <a:p>
            <a:pPr>
              <a:lnSpc>
                <a:spcPct val="150000"/>
              </a:lnSpc>
            </a:pPr>
            <a:r>
              <a:rPr b="1" lang="en-PH" sz="2700" spc="-1" strike="noStrike">
                <a:solidFill>
                  <a:srgbClr val="ffffff"/>
                </a:solidFill>
                <a:latin typeface="Source Sans Pro Black"/>
              </a:rPr>
              <a:t>Update </a:t>
            </a:r>
            <a:r>
              <a:rPr b="1" lang="en-PH" sz="2700" spc="-1" strike="noStrike">
                <a:solidFill>
                  <a:srgbClr val="ffffff"/>
                </a:solidFill>
                <a:latin typeface="Source Sans Pro Black"/>
              </a:rPr>
              <a:t>Summary</a:t>
            </a:r>
            <a:endParaRPr b="1" lang="en-PH" sz="2700" spc="-1" strike="noStrike">
              <a:solidFill>
                <a:srgbClr val="ffffff"/>
              </a:solidFill>
              <a:latin typeface="Source Sans Pro Black"/>
            </a:endParaRPr>
          </a:p>
        </p:txBody>
      </p:sp>
      <p:graphicFrame>
        <p:nvGraphicFramePr>
          <p:cNvPr id="137" name="Table 2"/>
          <p:cNvGraphicFramePr/>
          <p:nvPr/>
        </p:nvGraphicFramePr>
        <p:xfrm>
          <a:off x="289080" y="1414440"/>
          <a:ext cx="3365280" cy="1666800"/>
        </p:xfrm>
        <a:graphic>
          <a:graphicData uri="http://schemas.openxmlformats.org/drawingml/2006/table">
            <a:tbl>
              <a:tblPr/>
              <a:tblGrid>
                <a:gridCol w="1067400"/>
                <a:gridCol w="742680"/>
                <a:gridCol w="664920"/>
                <a:gridCol w="906480"/>
              </a:tblGrid>
              <a:tr h="309600">
                <a:tc>
                  <a:txBody>
                    <a:bodyPr lIns="90000" rIns="90000" tIns="46800" bIns="46800" anchor="ctr">
                      <a:noAutofit/>
                    </a:bodyPr>
                    <a:p>
                      <a:pPr algn="ctr"/>
                      <a:r>
                        <a:rPr b="1" lang="en-PH" sz="1600" spc="-1" strike="noStrike">
                          <a:solidFill>
                            <a:srgbClr val="ffffff"/>
                          </a:solidFill>
                          <a:latin typeface="Arial"/>
                        </a:rPr>
                        <a:t>STATUS</a:t>
                      </a:r>
                      <a:endParaRPr b="1" lang="en-PH" sz="16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1" lang="en-PH" sz="1600" spc="-1" strike="noStrike">
                          <a:solidFill>
                            <a:srgbClr val="ffffff"/>
                          </a:solidFill>
                          <a:latin typeface="Arial"/>
                        </a:rPr>
                        <a:t>COST</a:t>
                      </a:r>
                      <a:endParaRPr b="1" lang="en-PH" sz="16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1" lang="en-PH" sz="1600" spc="-1" strike="noStrike">
                          <a:solidFill>
                            <a:srgbClr val="ffffff"/>
                          </a:solidFill>
                          <a:latin typeface="Arial"/>
                        </a:rPr>
                        <a:t>TIME</a:t>
                      </a:r>
                      <a:endParaRPr b="1" lang="en-PH" sz="16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1" lang="en-PH" sz="1600" spc="-1" strike="noStrike">
                          <a:solidFill>
                            <a:srgbClr val="ffffff"/>
                          </a:solidFill>
                          <a:latin typeface="Arial"/>
                        </a:rPr>
                        <a:t>SCOPE</a:t>
                      </a:r>
                      <a:endParaRPr b="1" lang="en-PH" sz="16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299160">
                <a:tc>
                  <a:txBody>
                    <a:bodyPr lIns="90000" rIns="90000" tIns="46800" bIns="46800">
                      <a:noAutofit/>
                    </a:bodyPr>
                    <a:p>
                      <a:pPr>
                        <a:lnSpc>
                          <a:spcPct val="100000"/>
                        </a:lnSpc>
                      </a:pPr>
                      <a:r>
                        <a:rPr b="0" lang="en-PH" sz="1800" spc="-1" strike="noStrike">
                          <a:latin typeface="Arial"/>
                        </a:rPr>
                        <a:t>Previous</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PH" sz="1800" spc="-1" strike="noStrike">
                          <a:solidFill>
                            <a:srgbClr val="00a933"/>
                          </a:solidFill>
                          <a:latin typeface="Source Sans Pro"/>
                        </a:rPr>
                        <a:t>⬤</a:t>
                      </a:r>
                      <a:endParaRPr b="0" lang="en-PH" sz="1800" spc="-1" strike="noStrike">
                        <a:solidFill>
                          <a:srgbClr val="00a933"/>
                        </a:solidFill>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lnSpc>
                          <a:spcPct val="100000"/>
                        </a:lnSpc>
                      </a:pPr>
                      <a:r>
                        <a:rPr b="0" lang="en-PH" sz="1800" spc="-1" strike="noStrike">
                          <a:solidFill>
                            <a:srgbClr val="00a933"/>
                          </a:solidFill>
                          <a:latin typeface="Source Sans Pro"/>
                        </a:rPr>
                        <a:t>⬤</a:t>
                      </a:r>
                      <a:endParaRPr b="0" lang="en-PH" sz="1800" spc="-1" strike="noStrike">
                        <a:solidFill>
                          <a:srgbClr val="2c3e50"/>
                        </a:solidFill>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lnSpc>
                          <a:spcPct val="100000"/>
                        </a:lnSpc>
                      </a:pPr>
                      <a:r>
                        <a:rPr b="0" lang="en-PH" sz="1800" spc="-1" strike="noStrike">
                          <a:solidFill>
                            <a:srgbClr val="00a933"/>
                          </a:solidFill>
                          <a:latin typeface="Source Sans Pro"/>
                        </a:rPr>
                        <a:t>⬤</a:t>
                      </a:r>
                      <a:endParaRPr b="0" lang="en-PH" sz="1800" spc="-1" strike="noStrike">
                        <a:solidFill>
                          <a:srgbClr val="2c3e50"/>
                        </a:solidFill>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xBody>
                    <a:bodyPr lIns="90000" rIns="90000" tIns="46800" bIns="46800">
                      <a:noAutofit/>
                    </a:bodyPr>
                    <a:p>
                      <a:r>
                        <a:rPr b="0" lang="en-PH" sz="1800" spc="-1" strike="noStrike">
                          <a:latin typeface="Arial"/>
                        </a:rPr>
                        <a:t>Current</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100000"/>
                        </a:lnSpc>
                      </a:pPr>
                      <a:r>
                        <a:rPr b="0" lang="en-PH" sz="1800" spc="-1" strike="noStrike">
                          <a:solidFill>
                            <a:srgbClr val="00a933"/>
                          </a:solidFill>
                          <a:latin typeface="Source Sans Pro"/>
                        </a:rPr>
                        <a:t>⬤</a:t>
                      </a:r>
                      <a:endParaRPr b="0" lang="en-PH" sz="1800" spc="-1" strike="noStrike">
                        <a:solidFill>
                          <a:srgbClr val="2c3e50"/>
                        </a:solidFill>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r>
                        <a:rPr b="0" lang="en-PH" sz="1800" spc="-1" strike="noStrike">
                          <a:solidFill>
                            <a:srgbClr val="ffbf00"/>
                          </a:solidFill>
                          <a:latin typeface="Source Sans Pro"/>
                        </a:rPr>
                        <a:t>⬤</a:t>
                      </a:r>
                      <a:endParaRPr b="0" lang="en-PH" sz="1800" spc="-1" strike="noStrike">
                        <a:solidFill>
                          <a:srgbClr val="ffbf00"/>
                        </a:solidFill>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100000"/>
                        </a:lnSpc>
                      </a:pPr>
                      <a:r>
                        <a:rPr b="0" lang="en-PH" sz="1800" spc="-1" strike="noStrike">
                          <a:solidFill>
                            <a:srgbClr val="00a933"/>
                          </a:solidFill>
                          <a:latin typeface="Source Sans Pro"/>
                        </a:rPr>
                        <a:t>⬤</a:t>
                      </a:r>
                      <a:endParaRPr b="0" lang="en-PH" sz="1800" spc="-1" strike="noStrike">
                        <a:solidFill>
                          <a:srgbClr val="2c3e50"/>
                        </a:solidFill>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graphicFrame>
        <p:nvGraphicFramePr>
          <p:cNvPr id="138" name="Table 3"/>
          <p:cNvGraphicFramePr/>
          <p:nvPr/>
        </p:nvGraphicFramePr>
        <p:xfrm>
          <a:off x="251640" y="2762280"/>
          <a:ext cx="3402000" cy="2457720"/>
        </p:xfrm>
        <a:graphic>
          <a:graphicData uri="http://schemas.openxmlformats.org/drawingml/2006/table">
            <a:tbl>
              <a:tblPr/>
              <a:tblGrid>
                <a:gridCol w="3402360"/>
              </a:tblGrid>
              <a:tr h="363960">
                <a:tc>
                  <a:txBody>
                    <a:bodyPr lIns="90000" rIns="90000" tIns="46800" bIns="46800">
                      <a:noAutofit/>
                    </a:bodyPr>
                    <a:p>
                      <a:pPr algn="ctr"/>
                      <a:r>
                        <a:rPr b="0" lang="en-PH" sz="1800" spc="-1" strike="noStrike">
                          <a:solidFill>
                            <a:srgbClr val="ffffff"/>
                          </a:solidFill>
                          <a:latin typeface="Arial"/>
                        </a:rPr>
                        <a:t>RAG Status Details</a:t>
                      </a:r>
                      <a:endParaRPr b="0" lang="en-PH"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991520">
                <a:tc>
                  <a:txBody>
                    <a:bodyPr lIns="90000" rIns="90000" tIns="46800" bIns="46800">
                      <a:noAutofit/>
                    </a:bodyPr>
                    <a:p>
                      <a:r>
                        <a:rPr b="0" lang="en-PH" sz="1800" spc="-1" strike="noStrike">
                          <a:latin typeface="Arial"/>
                        </a:rPr>
                        <a:t>Cost and scope are within baseline. Time is at risk of missing baseline due to peak-workload of the developer’s full-time work.</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39" name="Table 4"/>
          <p:cNvGraphicFramePr/>
          <p:nvPr/>
        </p:nvGraphicFramePr>
        <p:xfrm>
          <a:off x="4052160" y="1460520"/>
          <a:ext cx="5667480" cy="1924920"/>
        </p:xfrm>
        <a:graphic>
          <a:graphicData uri="http://schemas.openxmlformats.org/drawingml/2006/table">
            <a:tbl>
              <a:tblPr/>
              <a:tblGrid>
                <a:gridCol w="5667840"/>
              </a:tblGrid>
              <a:tr h="349560">
                <a:tc>
                  <a:txBody>
                    <a:bodyPr lIns="90000" rIns="90000" tIns="46800" bIns="46800">
                      <a:noAutofit/>
                    </a:bodyPr>
                    <a:p>
                      <a:pPr algn="ctr"/>
                      <a:r>
                        <a:rPr b="1" lang="en-PH" sz="1800" spc="-1" strike="noStrike">
                          <a:solidFill>
                            <a:srgbClr val="ffffff"/>
                          </a:solidFill>
                          <a:latin typeface="Arial"/>
                        </a:rPr>
                        <a:t>ACHIEVEMENTS</a:t>
                      </a:r>
                      <a:endParaRPr b="1" lang="en-PH"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384920">
                <a:tc>
                  <a:txBody>
                    <a:bodyPr lIns="90000" rIns="90000" tIns="46800" bIns="46800">
                      <a:noAutofit/>
                    </a:bodyPr>
                    <a:p>
                      <a:r>
                        <a:rPr b="0" lang="en-PH" sz="1800" spc="-1" strike="noStrike">
                          <a:latin typeface="Arial"/>
                        </a:rPr>
                        <a:t>Kick-off was done. Majority of the functionalities are completed which include viewing all plushies, showing a single plushie, and checkout page.</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40" name="Table 5"/>
          <p:cNvGraphicFramePr/>
          <p:nvPr/>
        </p:nvGraphicFramePr>
        <p:xfrm>
          <a:off x="4101480" y="3380400"/>
          <a:ext cx="5667480" cy="1924920"/>
        </p:xfrm>
        <a:graphic>
          <a:graphicData uri="http://schemas.openxmlformats.org/drawingml/2006/table">
            <a:tbl>
              <a:tblPr/>
              <a:tblGrid>
                <a:gridCol w="5667840"/>
              </a:tblGrid>
              <a:tr h="349560">
                <a:tc>
                  <a:txBody>
                    <a:bodyPr lIns="90000" rIns="90000" tIns="46800" bIns="46800">
                      <a:noAutofit/>
                    </a:bodyPr>
                    <a:p>
                      <a:pPr algn="ctr"/>
                      <a:r>
                        <a:rPr b="1" lang="en-PH" sz="1800" spc="-1" strike="noStrike">
                          <a:solidFill>
                            <a:srgbClr val="ffffff"/>
                          </a:solidFill>
                          <a:latin typeface="Arial"/>
                        </a:rPr>
                        <a:t>NEXT STEPS AND HELP NEEDED</a:t>
                      </a:r>
                      <a:endParaRPr b="1" lang="en-PH"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1384920">
                <a:tc>
                  <a:txBody>
                    <a:bodyPr lIns="90000" rIns="90000" tIns="46800" bIns="46800">
                      <a:noAutofit/>
                    </a:bodyPr>
                    <a:p>
                      <a:r>
                        <a:rPr b="0" lang="en-PH" sz="1800" spc="-1" strike="noStrike">
                          <a:latin typeface="Arial"/>
                        </a:rPr>
                        <a:t>Next is to develop the mock pay-out process, subscribing to a newsletter, and other low impact features. </a:t>
                      </a:r>
                      <a:endParaRPr b="0" lang="en-PH"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225720"/>
            <a:ext cx="9360000" cy="718920"/>
          </a:xfrm>
          <a:prstGeom prst="rect">
            <a:avLst/>
          </a:prstGeom>
          <a:noFill/>
          <a:ln w="0">
            <a:noFill/>
          </a:ln>
        </p:spPr>
        <p:txBody>
          <a:bodyPr lIns="0" rIns="0" tIns="0" bIns="0" anchor="ctr">
            <a:noAutofit/>
          </a:bodyPr>
          <a:p>
            <a:r>
              <a:rPr b="1" lang="en-PH" sz="2700" spc="-1" strike="noStrike">
                <a:solidFill>
                  <a:srgbClr val="ffffff"/>
                </a:solidFill>
                <a:latin typeface="Source Sans Pro Black"/>
              </a:rPr>
              <a:t>Risk logs</a:t>
            </a:r>
            <a:endParaRPr b="1" lang="en-PH" sz="2700" spc="-1" strike="noStrike">
              <a:solidFill>
                <a:srgbClr val="ffffff"/>
              </a:solidFill>
              <a:latin typeface="Source Sans Pro Black"/>
            </a:endParaRPr>
          </a:p>
        </p:txBody>
      </p:sp>
      <p:graphicFrame>
        <p:nvGraphicFramePr>
          <p:cNvPr id="142" name="Table 2"/>
          <p:cNvGraphicFramePr/>
          <p:nvPr/>
        </p:nvGraphicFramePr>
        <p:xfrm>
          <a:off x="291600" y="1416240"/>
          <a:ext cx="9359640" cy="3599280"/>
        </p:xfrm>
        <a:graphic>
          <a:graphicData uri="http://schemas.openxmlformats.org/drawingml/2006/table">
            <a:tbl>
              <a:tblPr/>
              <a:tblGrid>
                <a:gridCol w="556200"/>
                <a:gridCol w="2562120"/>
                <a:gridCol w="924120"/>
                <a:gridCol w="990360"/>
                <a:gridCol w="990720"/>
                <a:gridCol w="3336120"/>
              </a:tblGrid>
              <a:tr h="726840">
                <a:tc>
                  <a:txBody>
                    <a:bodyPr lIns="90000" rIns="90000" tIns="46800" bIns="46800" anchor="ctr">
                      <a:noAutofit/>
                    </a:bodyPr>
                    <a:p>
                      <a:pPr algn="ctr"/>
                      <a:r>
                        <a:rPr b="0" lang="en-PH" sz="1400" spc="-1" strike="noStrike">
                          <a:solidFill>
                            <a:srgbClr val="ffffff"/>
                          </a:solidFill>
                          <a:latin typeface="Arial"/>
                        </a:rPr>
                        <a:t>No.</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Risk Desc.</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Date opened</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Current status</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Owner</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Risk response</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19640">
                <a:tc>
                  <a:txBody>
                    <a:bodyPr lIns="90000" rIns="90000" tIns="46800" bIns="46800" anchor="ctr">
                      <a:noAutofit/>
                    </a:bodyPr>
                    <a:p>
                      <a:r>
                        <a:rPr b="0" lang="en-PH" sz="1600" spc="-1" strike="noStrike">
                          <a:latin typeface="Arial"/>
                        </a:rPr>
                        <a:t>1</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r>
                        <a:rPr b="0" lang="en-PH" sz="1600" spc="-1" strike="noStrike">
                          <a:latin typeface="Arial"/>
                        </a:rPr>
                        <a:t>Missed timeline due to work load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r>
                        <a:rPr b="0" lang="en-PH" sz="1600" spc="-1" strike="noStrike">
                          <a:latin typeface="Arial"/>
                        </a:rPr>
                        <a:t>Aug 13, 2022</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r>
                        <a:rPr b="0" lang="en-PH" sz="1600" spc="-1" strike="noStrike">
                          <a:latin typeface="Arial"/>
                        </a:rPr>
                        <a:t>Closed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r>
                        <a:rPr b="0" lang="en-PH" sz="1600" spc="-1" strike="noStrike">
                          <a:latin typeface="Arial"/>
                        </a:rPr>
                        <a:t>Jed</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r>
                        <a:rPr b="0" lang="en-PH" sz="1600" spc="-1" strike="noStrike">
                          <a:latin typeface="Arial"/>
                        </a:rPr>
                        <a:t>Blocked time throughout the next week in order to fulfill tasks</a:t>
                      </a:r>
                      <a:endParaRPr b="0" lang="en-PH"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60000" y="225720"/>
            <a:ext cx="9360000" cy="718920"/>
          </a:xfrm>
          <a:prstGeom prst="rect">
            <a:avLst/>
          </a:prstGeom>
          <a:noFill/>
          <a:ln w="0">
            <a:noFill/>
          </a:ln>
        </p:spPr>
        <p:txBody>
          <a:bodyPr lIns="0" rIns="0" tIns="0" bIns="0" anchor="ctr">
            <a:noAutofit/>
          </a:bodyPr>
          <a:p>
            <a:r>
              <a:rPr b="1" lang="en-PH" sz="2700" spc="-1" strike="noStrike">
                <a:solidFill>
                  <a:srgbClr val="ffffff"/>
                </a:solidFill>
                <a:latin typeface="Source Sans Pro Black"/>
              </a:rPr>
              <a:t>Issue logs</a:t>
            </a:r>
            <a:endParaRPr b="1" lang="en-PH" sz="2700" spc="-1" strike="noStrike">
              <a:solidFill>
                <a:srgbClr val="ffffff"/>
              </a:solidFill>
              <a:latin typeface="Source Sans Pro Black"/>
            </a:endParaRPr>
          </a:p>
        </p:txBody>
      </p:sp>
      <p:graphicFrame>
        <p:nvGraphicFramePr>
          <p:cNvPr id="144" name="Table 2"/>
          <p:cNvGraphicFramePr/>
          <p:nvPr/>
        </p:nvGraphicFramePr>
        <p:xfrm>
          <a:off x="291600" y="1416240"/>
          <a:ext cx="9359640" cy="3599280"/>
        </p:xfrm>
        <a:graphic>
          <a:graphicData uri="http://schemas.openxmlformats.org/drawingml/2006/table">
            <a:tbl>
              <a:tblPr/>
              <a:tblGrid>
                <a:gridCol w="556200"/>
                <a:gridCol w="2562120"/>
                <a:gridCol w="924120"/>
                <a:gridCol w="990360"/>
                <a:gridCol w="990720"/>
                <a:gridCol w="3336120"/>
              </a:tblGrid>
              <a:tr h="726840">
                <a:tc>
                  <a:txBody>
                    <a:bodyPr lIns="90000" rIns="90000" tIns="46800" bIns="46800" anchor="ctr">
                      <a:noAutofit/>
                    </a:bodyPr>
                    <a:p>
                      <a:pPr algn="ctr"/>
                      <a:r>
                        <a:rPr b="0" lang="en-PH" sz="1400" spc="-1" strike="noStrike">
                          <a:solidFill>
                            <a:srgbClr val="ffffff"/>
                          </a:solidFill>
                          <a:latin typeface="Arial"/>
                        </a:rPr>
                        <a:t>No.</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Issue Desc.</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Date opened</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Current status</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Owner</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ctr">
                      <a:noAutofit/>
                    </a:bodyPr>
                    <a:p>
                      <a:pPr algn="ctr"/>
                      <a:r>
                        <a:rPr b="0" lang="en-PH" sz="1400" spc="-1" strike="noStrike">
                          <a:solidFill>
                            <a:srgbClr val="ffffff"/>
                          </a:solidFill>
                          <a:latin typeface="Arial"/>
                        </a:rPr>
                        <a:t>Issue response</a:t>
                      </a:r>
                      <a:endParaRPr b="0" lang="en-PH" sz="14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0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60000" y="225720"/>
            <a:ext cx="9360000" cy="3333960"/>
          </a:xfrm>
          <a:prstGeom prst="rect">
            <a:avLst/>
          </a:prstGeom>
          <a:noFill/>
          <a:ln w="0">
            <a:noFill/>
          </a:ln>
        </p:spPr>
        <p:txBody>
          <a:bodyPr lIns="0" rIns="0" tIns="0" bIns="0" anchor="ctr">
            <a:noAutofit/>
          </a:bodyPr>
          <a:p>
            <a:pPr algn="ctr"/>
            <a:r>
              <a:rPr b="0" lang="en-PH" sz="3200" spc="-1" strike="noStrike">
                <a:solidFill>
                  <a:srgbClr val="2c3e50"/>
                </a:solidFill>
                <a:latin typeface="Source Sans Pro"/>
              </a:rPr>
              <a:t>Thank you!</a:t>
            </a:r>
            <a:endParaRPr b="0" lang="en-PH" sz="32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2022-08-13T21:06:47Z</dcterms:created>
  <dc:creator/>
  <dc:description/>
  <dc:language>en-PH</dc:language>
  <cp:lastModifiedBy/>
  <dcterms:modified xsi:type="dcterms:W3CDTF">2022-08-13T21:47:22Z</dcterms:modified>
  <cp:revision>7</cp:revision>
  <dc:subject/>
  <dc:title>Midnightblue</dc:title>
</cp:coreProperties>
</file>