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rIns="0" tIns="0" bIns="0">
            <a:normAutofit/>
          </a:bodyPr>
          <a:p>
            <a:endParaRPr b="0" lang="en-PH" sz="3200" spc="-1" strike="noStrike">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rIns="0" tIns="0" bIns="0">
            <a:normAutofit/>
          </a:bodyPr>
          <a:p>
            <a:endParaRPr b="0" lang="en-PH" sz="3200" spc="-1" strike="noStrike">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PH" sz="3200" spc="-1" strike="noStrike">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PH" sz="3200" spc="-1" strike="noStrike">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rIns="0" tIns="0" bIns="0">
            <a:normAutofit/>
          </a:bodyPr>
          <a:p>
            <a:endParaRPr b="0" lang="en-PH" sz="3200" spc="-1" strike="noStrike">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PH" sz="3200" spc="-1" strike="noStrike">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49" name="PlaceHolder 2"/>
          <p:cNvSpPr>
            <a:spLocks noGrp="1"/>
          </p:cNvSpPr>
          <p:nvPr>
            <p:ph type="body"/>
          </p:nvPr>
        </p:nvSpPr>
        <p:spPr>
          <a:xfrm>
            <a:off x="504000" y="1326600"/>
            <a:ext cx="907200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51"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5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56"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5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
        <p:nvSpPr>
          <p:cNvPr id="58"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60"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6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64"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6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66" name="PlaceHolder 4"/>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68" name="PlaceHolder 2"/>
          <p:cNvSpPr>
            <a:spLocks noGrp="1"/>
          </p:cNvSpPr>
          <p:nvPr>
            <p:ph type="body"/>
          </p:nvPr>
        </p:nvSpPr>
        <p:spPr>
          <a:xfrm>
            <a:off x="504000" y="1326600"/>
            <a:ext cx="9072000" cy="1568520"/>
          </a:xfrm>
          <a:prstGeom prst="rect">
            <a:avLst/>
          </a:prstGeom>
        </p:spPr>
        <p:txBody>
          <a:bodyPr lIns="0" rIns="0" tIns="0" bIns="0">
            <a:normAutofit/>
          </a:bodyPr>
          <a:p>
            <a:endParaRPr b="0" lang="en-PH" sz="3200" spc="-1" strike="noStrike">
              <a:latin typeface="Arial"/>
            </a:endParaRPr>
          </a:p>
        </p:txBody>
      </p:sp>
      <p:sp>
        <p:nvSpPr>
          <p:cNvPr id="69" name="PlaceHolder 3"/>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71"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7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73"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
        <p:nvSpPr>
          <p:cNvPr id="7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76" name="PlaceHolder 2"/>
          <p:cNvSpPr>
            <a:spLocks noGrp="1"/>
          </p:cNvSpPr>
          <p:nvPr>
            <p:ph type="body"/>
          </p:nvPr>
        </p:nvSpPr>
        <p:spPr>
          <a:xfrm>
            <a:off x="504000" y="1326600"/>
            <a:ext cx="2921040" cy="1568520"/>
          </a:xfrm>
          <a:prstGeom prst="rect">
            <a:avLst/>
          </a:prstGeom>
        </p:spPr>
        <p:txBody>
          <a:bodyPr lIns="0" rIns="0" tIns="0" bIns="0">
            <a:normAutofit/>
          </a:bodyPr>
          <a:p>
            <a:endParaRPr b="0" lang="en-PH" sz="3200" spc="-1" strike="noStrike">
              <a:latin typeface="Arial"/>
            </a:endParaRPr>
          </a:p>
        </p:txBody>
      </p:sp>
      <p:sp>
        <p:nvSpPr>
          <p:cNvPr id="7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PH" sz="3200" spc="-1" strike="noStrike">
              <a:latin typeface="Arial"/>
            </a:endParaRPr>
          </a:p>
        </p:txBody>
      </p:sp>
      <p:sp>
        <p:nvSpPr>
          <p:cNvPr id="7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PH" sz="3200" spc="-1" strike="noStrike">
              <a:latin typeface="Arial"/>
            </a:endParaRPr>
          </a:p>
        </p:txBody>
      </p:sp>
      <p:sp>
        <p:nvSpPr>
          <p:cNvPr id="79" name="PlaceHolder 5"/>
          <p:cNvSpPr>
            <a:spLocks noGrp="1"/>
          </p:cNvSpPr>
          <p:nvPr>
            <p:ph type="body"/>
          </p:nvPr>
        </p:nvSpPr>
        <p:spPr>
          <a:xfrm>
            <a:off x="504000" y="3044520"/>
            <a:ext cx="2921040" cy="1568520"/>
          </a:xfrm>
          <a:prstGeom prst="rect">
            <a:avLst/>
          </a:prstGeom>
        </p:spPr>
        <p:txBody>
          <a:bodyPr lIns="0" rIns="0" tIns="0" bIns="0">
            <a:normAutofit/>
          </a:bodyPr>
          <a:p>
            <a:endParaRPr b="0" lang="en-PH" sz="3200" spc="-1" strike="noStrike">
              <a:latin typeface="Arial"/>
            </a:endParaRPr>
          </a:p>
        </p:txBody>
      </p:sp>
      <p:sp>
        <p:nvSpPr>
          <p:cNvPr id="8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PH" sz="3200" spc="-1" strike="noStrike">
              <a:latin typeface="Arial"/>
            </a:endParaRPr>
          </a:p>
        </p:txBody>
      </p:sp>
      <p:sp>
        <p:nvSpPr>
          <p:cNvPr id="8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8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91" name="PlaceHolder 2"/>
          <p:cNvSpPr>
            <a:spLocks noGrp="1"/>
          </p:cNvSpPr>
          <p:nvPr>
            <p:ph type="body"/>
          </p:nvPr>
        </p:nvSpPr>
        <p:spPr>
          <a:xfrm>
            <a:off x="504000" y="1326600"/>
            <a:ext cx="907200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93"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9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98"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9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
        <p:nvSpPr>
          <p:cNvPr id="100"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02"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10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10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108" name="PlaceHolder 4"/>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10" name="PlaceHolder 2"/>
          <p:cNvSpPr>
            <a:spLocks noGrp="1"/>
          </p:cNvSpPr>
          <p:nvPr>
            <p:ph type="body"/>
          </p:nvPr>
        </p:nvSpPr>
        <p:spPr>
          <a:xfrm>
            <a:off x="504000" y="1326600"/>
            <a:ext cx="9072000" cy="1568520"/>
          </a:xfrm>
          <a:prstGeom prst="rect">
            <a:avLst/>
          </a:prstGeom>
        </p:spPr>
        <p:txBody>
          <a:bodyPr lIns="0" rIns="0" tIns="0" bIns="0">
            <a:normAutofit/>
          </a:bodyPr>
          <a:p>
            <a:endParaRPr b="0" lang="en-PH" sz="3200" spc="-1" strike="noStrike">
              <a:latin typeface="Arial"/>
            </a:endParaRPr>
          </a:p>
        </p:txBody>
      </p:sp>
      <p:sp>
        <p:nvSpPr>
          <p:cNvPr id="111" name="PlaceHolder 3"/>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11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1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
        <p:nvSpPr>
          <p:cNvPr id="11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18" name="PlaceHolder 2"/>
          <p:cNvSpPr>
            <a:spLocks noGrp="1"/>
          </p:cNvSpPr>
          <p:nvPr>
            <p:ph type="body"/>
          </p:nvPr>
        </p:nvSpPr>
        <p:spPr>
          <a:xfrm>
            <a:off x="504000" y="1326600"/>
            <a:ext cx="2921040" cy="1568520"/>
          </a:xfrm>
          <a:prstGeom prst="rect">
            <a:avLst/>
          </a:prstGeom>
        </p:spPr>
        <p:txBody>
          <a:bodyPr lIns="0" rIns="0" tIns="0" bIns="0">
            <a:normAutofit/>
          </a:bodyPr>
          <a:p>
            <a:endParaRPr b="0" lang="en-PH" sz="3200" spc="-1" strike="noStrike">
              <a:latin typeface="Arial"/>
            </a:endParaRPr>
          </a:p>
        </p:txBody>
      </p:sp>
      <p:sp>
        <p:nvSpPr>
          <p:cNvPr id="11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PH" sz="3200" spc="-1" strike="noStrike">
              <a:latin typeface="Arial"/>
            </a:endParaRPr>
          </a:p>
        </p:txBody>
      </p:sp>
      <p:sp>
        <p:nvSpPr>
          <p:cNvPr id="12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PH" sz="3200" spc="-1" strike="noStrike">
              <a:latin typeface="Arial"/>
            </a:endParaRPr>
          </a:p>
        </p:txBody>
      </p:sp>
      <p:sp>
        <p:nvSpPr>
          <p:cNvPr id="121" name="PlaceHolder 5"/>
          <p:cNvSpPr>
            <a:spLocks noGrp="1"/>
          </p:cNvSpPr>
          <p:nvPr>
            <p:ph type="body"/>
          </p:nvPr>
        </p:nvSpPr>
        <p:spPr>
          <a:xfrm>
            <a:off x="504000" y="3044520"/>
            <a:ext cx="2921040" cy="1568520"/>
          </a:xfrm>
          <a:prstGeom prst="rect">
            <a:avLst/>
          </a:prstGeom>
        </p:spPr>
        <p:txBody>
          <a:bodyPr lIns="0" rIns="0" tIns="0" bIns="0">
            <a:normAutofit/>
          </a:bodyPr>
          <a:p>
            <a:endParaRPr b="0" lang="en-PH" sz="3200" spc="-1" strike="noStrike">
              <a:latin typeface="Arial"/>
            </a:endParaRPr>
          </a:p>
        </p:txBody>
      </p:sp>
      <p:sp>
        <p:nvSpPr>
          <p:cNvPr id="12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PH" sz="3200" spc="-1" strike="noStrike">
              <a:latin typeface="Arial"/>
            </a:endParaRPr>
          </a:p>
        </p:txBody>
      </p:sp>
      <p:sp>
        <p:nvSpPr>
          <p:cNvPr id="12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PH"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PH" sz="3200" spc="-1" strike="noStrike">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rIns="0" tIns="0" bIns="0">
            <a:normAutofit/>
          </a:bodyPr>
          <a:p>
            <a:endParaRPr b="0" lang="en-PH" sz="3200" spc="-1" strike="noStrike">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PH"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PH" sz="4400" spc="-1" strike="noStrike">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rIns="0" tIns="0" bIns="0">
            <a:normAutofit/>
          </a:bodyPr>
          <a:p>
            <a:endParaRPr b="0" lang="en-PH" sz="3200" spc="-1" strike="noStrike">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PH" sz="3200" spc="-1" strike="noStrike">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rIns="0" tIns="0" bIns="0">
            <a:normAutofit/>
          </a:bodyPr>
          <a:p>
            <a:endParaRPr b="0" lang="en-PH"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CustomShape 2"/>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3"/>
          <p:cNvSpPr>
            <a:spLocks noGrp="1"/>
          </p:cNvSpPr>
          <p:nvPr>
            <p:ph type="title"/>
          </p:nvPr>
        </p:nvSpPr>
        <p:spPr>
          <a:xfrm>
            <a:off x="360000" y="225720"/>
            <a:ext cx="9359640" cy="718560"/>
          </a:xfrm>
          <a:prstGeom prst="rect">
            <a:avLst/>
          </a:prstGeom>
        </p:spPr>
        <p:txBody>
          <a:bodyPr lIns="0" rIns="0" tIns="0" bIns="0" anchor="ctr" anchorCtr="1">
            <a:noAutofit/>
          </a:bodyPr>
          <a:p>
            <a:r>
              <a:rPr b="0" lang="en-PH" sz="1800" spc="-1" strike="noStrike">
                <a:latin typeface="Arial"/>
              </a:rPr>
              <a:t>Clic</a:t>
            </a:r>
            <a:r>
              <a:rPr b="0" lang="en-PH" sz="1800" spc="-1" strike="noStrike">
                <a:latin typeface="Arial"/>
              </a:rPr>
              <a:t>k to </a:t>
            </a:r>
            <a:r>
              <a:rPr b="0" lang="en-PH" sz="1800" spc="-1" strike="noStrike">
                <a:latin typeface="Arial"/>
              </a:rPr>
              <a:t>edit </a:t>
            </a:r>
            <a:r>
              <a:rPr b="0" lang="en-PH" sz="1800" spc="-1" strike="noStrike">
                <a:latin typeface="Arial"/>
              </a:rPr>
              <a:t>the </a:t>
            </a:r>
            <a:r>
              <a:rPr b="0" lang="en-PH" sz="1800" spc="-1" strike="noStrike">
                <a:latin typeface="Arial"/>
              </a:rPr>
              <a:t>title </a:t>
            </a:r>
            <a:r>
              <a:rPr b="0" lang="en-PH" sz="1800" spc="-1" strike="noStrike">
                <a:latin typeface="Arial"/>
              </a:rPr>
              <a:t>text </a:t>
            </a:r>
            <a:r>
              <a:rPr b="0" lang="en-PH" sz="1800" spc="-1" strike="noStrike">
                <a:latin typeface="Arial"/>
              </a:rPr>
              <a:t>for</a:t>
            </a:r>
            <a:r>
              <a:rPr b="0" lang="en-PH" sz="1800" spc="-1" strike="noStrike">
                <a:latin typeface="Arial"/>
              </a:rPr>
              <a:t>ma</a:t>
            </a:r>
            <a:r>
              <a:rPr b="0" lang="en-PH" sz="1800" spc="-1" strike="noStrike">
                <a:latin typeface="Arial"/>
              </a:rPr>
              <a:t>t</a:t>
            </a:r>
            <a:endParaRPr b="0" lang="en-PH" sz="1800" spc="-1" strike="noStrike">
              <a:latin typeface="Arial"/>
            </a:endParaRPr>
          </a:p>
        </p:txBody>
      </p:sp>
      <p:sp>
        <p:nvSpPr>
          <p:cNvPr id="3"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PH" sz="3200" spc="-1" strike="noStrike">
                <a:latin typeface="Arial"/>
              </a:rPr>
              <a:t>Click to edit the outline text format</a:t>
            </a:r>
            <a:endParaRPr b="0" lang="en-PH" sz="3200" spc="-1" strike="noStrike">
              <a:latin typeface="Arial"/>
            </a:endParaRPr>
          </a:p>
          <a:p>
            <a:pPr lvl="1" marL="864000" indent="-324000">
              <a:spcBef>
                <a:spcPts val="1134"/>
              </a:spcBef>
              <a:buClr>
                <a:srgbClr val="000000"/>
              </a:buClr>
              <a:buSzPct val="75000"/>
              <a:buFont typeface="Symbol" charset="2"/>
              <a:buChar char=""/>
            </a:pPr>
            <a:r>
              <a:rPr b="0" lang="en-PH" sz="2800" spc="-1" strike="noStrike">
                <a:latin typeface="Arial"/>
              </a:rPr>
              <a:t>Second Outline Level</a:t>
            </a:r>
            <a:endParaRPr b="0" lang="en-PH" sz="2800" spc="-1" strike="noStrike">
              <a:latin typeface="Arial"/>
            </a:endParaRPr>
          </a:p>
          <a:p>
            <a:pPr lvl="2" marL="1296000" indent="-288000">
              <a:spcBef>
                <a:spcPts val="850"/>
              </a:spcBef>
              <a:buClr>
                <a:srgbClr val="000000"/>
              </a:buClr>
              <a:buSzPct val="45000"/>
              <a:buFont typeface="Wingdings" charset="2"/>
              <a:buChar char=""/>
            </a:pPr>
            <a:r>
              <a:rPr b="0" lang="en-PH" sz="2400" spc="-1" strike="noStrike">
                <a:latin typeface="Arial"/>
              </a:rPr>
              <a:t>Third Outline Level</a:t>
            </a:r>
            <a:endParaRPr b="0" lang="en-PH" sz="2400" spc="-1" strike="noStrike">
              <a:latin typeface="Arial"/>
            </a:endParaRPr>
          </a:p>
          <a:p>
            <a:pPr lvl="3" marL="1728000" indent="-216000">
              <a:spcBef>
                <a:spcPts val="567"/>
              </a:spcBef>
              <a:buClr>
                <a:srgbClr val="000000"/>
              </a:buClr>
              <a:buSzPct val="75000"/>
              <a:buFont typeface="Symbol" charset="2"/>
              <a:buChar char=""/>
            </a:pPr>
            <a:r>
              <a:rPr b="0" lang="en-PH" sz="2000" spc="-1" strike="noStrike">
                <a:latin typeface="Arial"/>
              </a:rPr>
              <a:t>Fourth Outline Level</a:t>
            </a:r>
            <a:endParaRPr b="0" lang="en-PH" sz="2000" spc="-1" strike="noStrike">
              <a:latin typeface="Arial"/>
            </a:endParaRPr>
          </a:p>
          <a:p>
            <a:pPr lvl="4" marL="2160000" indent="-216000">
              <a:spcBef>
                <a:spcPts val="283"/>
              </a:spcBef>
              <a:buClr>
                <a:srgbClr val="000000"/>
              </a:buClr>
              <a:buSzPct val="45000"/>
              <a:buFont typeface="Wingdings" charset="2"/>
              <a:buChar char=""/>
            </a:pPr>
            <a:r>
              <a:rPr b="0" lang="en-PH" sz="2000" spc="-1" strike="noStrike">
                <a:latin typeface="Arial"/>
              </a:rPr>
              <a:t>Fifth Outline Level</a:t>
            </a:r>
            <a:endParaRPr b="0" lang="en-PH" sz="2000" spc="-1" strike="noStrike">
              <a:latin typeface="Arial"/>
            </a:endParaRPr>
          </a:p>
          <a:p>
            <a:pPr lvl="5" marL="2592000" indent="-216000">
              <a:spcBef>
                <a:spcPts val="283"/>
              </a:spcBef>
              <a:buClr>
                <a:srgbClr val="000000"/>
              </a:buClr>
              <a:buSzPct val="45000"/>
              <a:buFont typeface="Wingdings" charset="2"/>
              <a:buChar char=""/>
            </a:pPr>
            <a:r>
              <a:rPr b="0" lang="en-PH" sz="2000" spc="-1" strike="noStrike">
                <a:latin typeface="Arial"/>
              </a:rPr>
              <a:t>Sixth Outline Level</a:t>
            </a:r>
            <a:endParaRPr b="0" lang="en-PH" sz="2000" spc="-1" strike="noStrike">
              <a:latin typeface="Arial"/>
            </a:endParaRPr>
          </a:p>
          <a:p>
            <a:pPr lvl="6" marL="3024000" indent="-216000">
              <a:spcBef>
                <a:spcPts val="283"/>
              </a:spcBef>
              <a:buClr>
                <a:srgbClr val="000000"/>
              </a:buClr>
              <a:buSzPct val="45000"/>
              <a:buFont typeface="Wingdings" charset="2"/>
              <a:buChar char=""/>
            </a:pPr>
            <a:r>
              <a:rPr b="0" lang="en-PH" sz="2000" spc="-1" strike="noStrike">
                <a:latin typeface="Arial"/>
              </a:rPr>
              <a:t>Seventh Outline Level</a:t>
            </a:r>
            <a:endParaRPr b="0" lang="en-P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1" name="CustomShape 2"/>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2" name="CustomShape 3"/>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3" name="CustomShape 4"/>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9F13627-7360-4279-BB77-2DE1F76DBB0B}" type="slidenum">
              <a:rPr b="1" lang="en-PH" sz="1800" spc="-1" strike="noStrike">
                <a:solidFill>
                  <a:srgbClr val="ffffff"/>
                </a:solidFill>
                <a:latin typeface="Source Sans Pro Black"/>
              </a:rPr>
              <a:t>&lt;number&gt;</a:t>
            </a:fld>
            <a:endParaRPr b="0" lang="en-PH" sz="1800" spc="-1" strike="noStrike">
              <a:latin typeface="Arial"/>
            </a:endParaRPr>
          </a:p>
        </p:txBody>
      </p:sp>
      <p:sp>
        <p:nvSpPr>
          <p:cNvPr id="44" name="PlaceHolder 5"/>
          <p:cNvSpPr>
            <a:spLocks noGrp="1"/>
          </p:cNvSpPr>
          <p:nvPr>
            <p:ph type="title"/>
          </p:nvPr>
        </p:nvSpPr>
        <p:spPr>
          <a:xfrm>
            <a:off x="360000" y="225720"/>
            <a:ext cx="9359640" cy="718560"/>
          </a:xfrm>
          <a:prstGeom prst="rect">
            <a:avLst/>
          </a:prstGeom>
        </p:spPr>
        <p:txBody>
          <a:bodyPr lIns="0" rIns="0" tIns="0" bIns="0" anchor="ctr">
            <a:noAutofit/>
          </a:bodyPr>
          <a:p>
            <a:r>
              <a:rPr b="0" lang="en-PH" sz="1800" spc="-1" strike="noStrike">
                <a:latin typeface="Arial"/>
              </a:rPr>
              <a:t>Clic</a:t>
            </a:r>
            <a:r>
              <a:rPr b="0" lang="en-PH" sz="1800" spc="-1" strike="noStrike">
                <a:latin typeface="Arial"/>
              </a:rPr>
              <a:t>k to </a:t>
            </a:r>
            <a:r>
              <a:rPr b="0" lang="en-PH" sz="1800" spc="-1" strike="noStrike">
                <a:latin typeface="Arial"/>
              </a:rPr>
              <a:t>edit </a:t>
            </a:r>
            <a:r>
              <a:rPr b="0" lang="en-PH" sz="1800" spc="-1" strike="noStrike">
                <a:latin typeface="Arial"/>
              </a:rPr>
              <a:t>the </a:t>
            </a:r>
            <a:r>
              <a:rPr b="0" lang="en-PH" sz="1800" spc="-1" strike="noStrike">
                <a:latin typeface="Arial"/>
              </a:rPr>
              <a:t>title </a:t>
            </a:r>
            <a:r>
              <a:rPr b="0" lang="en-PH" sz="1800" spc="-1" strike="noStrike">
                <a:latin typeface="Arial"/>
              </a:rPr>
              <a:t>text </a:t>
            </a:r>
            <a:r>
              <a:rPr b="0" lang="en-PH" sz="1800" spc="-1" strike="noStrike">
                <a:latin typeface="Arial"/>
              </a:rPr>
              <a:t>for</a:t>
            </a:r>
            <a:r>
              <a:rPr b="0" lang="en-PH" sz="1800" spc="-1" strike="noStrike">
                <a:latin typeface="Arial"/>
              </a:rPr>
              <a:t>ma</a:t>
            </a:r>
            <a:r>
              <a:rPr b="0" lang="en-PH" sz="1800" spc="-1" strike="noStrike">
                <a:latin typeface="Arial"/>
              </a:rPr>
              <a:t>t</a:t>
            </a:r>
            <a:endParaRPr b="0" lang="en-PH" sz="1800" spc="-1" strike="noStrike">
              <a:latin typeface="Arial"/>
            </a:endParaRPr>
          </a:p>
        </p:txBody>
      </p:sp>
      <p:sp>
        <p:nvSpPr>
          <p:cNvPr id="45" name="PlaceHolder 6"/>
          <p:cNvSpPr>
            <a:spLocks noGrp="1"/>
          </p:cNvSpPr>
          <p:nvPr>
            <p:ph type="body"/>
          </p:nvPr>
        </p:nvSpPr>
        <p:spPr>
          <a:xfrm>
            <a:off x="360000" y="1485000"/>
            <a:ext cx="9359640" cy="37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PH" sz="1800" spc="-1" strike="noStrike">
                <a:latin typeface="Arial"/>
              </a:rPr>
              <a:t>Click to edit the outline text format</a:t>
            </a:r>
            <a:endParaRPr b="0" lang="en-PH" sz="1800" spc="-1" strike="noStrike">
              <a:latin typeface="Arial"/>
            </a:endParaRPr>
          </a:p>
          <a:p>
            <a:pPr lvl="1" marL="864000" indent="-324000">
              <a:spcBef>
                <a:spcPts val="1134"/>
              </a:spcBef>
              <a:buClr>
                <a:srgbClr val="000000"/>
              </a:buClr>
              <a:buSzPct val="75000"/>
              <a:buFont typeface="Symbol" charset="2"/>
              <a:buChar char=""/>
            </a:pPr>
            <a:r>
              <a:rPr b="0" lang="en-PH" sz="1800" spc="-1" strike="noStrike">
                <a:latin typeface="Arial"/>
              </a:rPr>
              <a:t>Second Outline Level</a:t>
            </a:r>
            <a:endParaRPr b="0" lang="en-PH" sz="1800" spc="-1" strike="noStrike">
              <a:latin typeface="Arial"/>
            </a:endParaRPr>
          </a:p>
          <a:p>
            <a:pPr lvl="2" marL="1296000" indent="-288000">
              <a:spcBef>
                <a:spcPts val="850"/>
              </a:spcBef>
              <a:buClr>
                <a:srgbClr val="000000"/>
              </a:buClr>
              <a:buSzPct val="45000"/>
              <a:buFont typeface="Wingdings" charset="2"/>
              <a:buChar char=""/>
            </a:pPr>
            <a:r>
              <a:rPr b="0" lang="en-PH" sz="1800" spc="-1" strike="noStrike">
                <a:latin typeface="Arial"/>
              </a:rPr>
              <a:t>Third Outline Level</a:t>
            </a:r>
            <a:endParaRPr b="0" lang="en-PH" sz="1800" spc="-1" strike="noStrike">
              <a:latin typeface="Arial"/>
            </a:endParaRPr>
          </a:p>
          <a:p>
            <a:pPr lvl="3" marL="1728000" indent="-216000">
              <a:spcBef>
                <a:spcPts val="567"/>
              </a:spcBef>
              <a:buClr>
                <a:srgbClr val="000000"/>
              </a:buClr>
              <a:buSzPct val="75000"/>
              <a:buFont typeface="Symbol" charset="2"/>
              <a:buChar char=""/>
            </a:pPr>
            <a:r>
              <a:rPr b="0" lang="en-PH" sz="1800" spc="-1" strike="noStrike">
                <a:latin typeface="Arial"/>
              </a:rPr>
              <a:t>Fourth Outline Level</a:t>
            </a:r>
            <a:endParaRPr b="0" lang="en-PH" sz="1800" spc="-1" strike="noStrike">
              <a:latin typeface="Arial"/>
            </a:endParaRPr>
          </a:p>
          <a:p>
            <a:pPr lvl="4" marL="2160000" indent="-216000">
              <a:spcBef>
                <a:spcPts val="283"/>
              </a:spcBef>
              <a:buClr>
                <a:srgbClr val="000000"/>
              </a:buClr>
              <a:buSzPct val="45000"/>
              <a:buFont typeface="Wingdings" charset="2"/>
              <a:buChar char=""/>
            </a:pPr>
            <a:r>
              <a:rPr b="0" lang="en-PH" sz="1800" spc="-1" strike="noStrike">
                <a:latin typeface="Arial"/>
              </a:rPr>
              <a:t>Fifth Outline Level</a:t>
            </a:r>
            <a:endParaRPr b="0" lang="en-PH" sz="1800" spc="-1" strike="noStrike">
              <a:latin typeface="Arial"/>
            </a:endParaRPr>
          </a:p>
          <a:p>
            <a:pPr lvl="5" marL="2592000" indent="-216000">
              <a:spcBef>
                <a:spcPts val="283"/>
              </a:spcBef>
              <a:buClr>
                <a:srgbClr val="000000"/>
              </a:buClr>
              <a:buSzPct val="45000"/>
              <a:buFont typeface="Wingdings" charset="2"/>
              <a:buChar char=""/>
            </a:pPr>
            <a:r>
              <a:rPr b="0" lang="en-PH" sz="1800" spc="-1" strike="noStrike">
                <a:latin typeface="Arial"/>
              </a:rPr>
              <a:t>Sixth Outline Level</a:t>
            </a:r>
            <a:endParaRPr b="0" lang="en-PH" sz="1800" spc="-1" strike="noStrike">
              <a:latin typeface="Arial"/>
            </a:endParaRPr>
          </a:p>
          <a:p>
            <a:pPr lvl="6" marL="3024000" indent="-216000">
              <a:spcBef>
                <a:spcPts val="283"/>
              </a:spcBef>
              <a:buClr>
                <a:srgbClr val="000000"/>
              </a:buClr>
              <a:buSzPct val="45000"/>
              <a:buFont typeface="Wingdings" charset="2"/>
              <a:buChar char=""/>
            </a:pPr>
            <a:r>
              <a:rPr b="0" lang="en-PH" sz="1800" spc="-1" strike="noStrike">
                <a:latin typeface="Arial"/>
              </a:rPr>
              <a:t>Seventh Outline Level</a:t>
            </a:r>
            <a:endParaRPr b="0" lang="en-PH"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83" name="CustomShape 2"/>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84" name="CustomShape 3"/>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85" name="CustomShape 4"/>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8DADBB42-6C98-4F21-9332-D938366FD7C0}" type="slidenum">
              <a:rPr b="1" lang="en-PH" sz="1800" spc="-1" strike="noStrike">
                <a:solidFill>
                  <a:srgbClr val="ffffff"/>
                </a:solidFill>
                <a:latin typeface="Source Sans Pro Black"/>
              </a:rPr>
              <a:t>&lt;number&gt;</a:t>
            </a:fld>
            <a:endParaRPr b="0" lang="en-PH" sz="1800" spc="-1" strike="noStrike">
              <a:latin typeface="Arial"/>
            </a:endParaRPr>
          </a:p>
        </p:txBody>
      </p:sp>
      <p:sp>
        <p:nvSpPr>
          <p:cNvPr id="86" name="PlaceHolder 5"/>
          <p:cNvSpPr>
            <a:spLocks noGrp="1"/>
          </p:cNvSpPr>
          <p:nvPr>
            <p:ph type="title"/>
          </p:nvPr>
        </p:nvSpPr>
        <p:spPr>
          <a:xfrm>
            <a:off x="504000" y="226080"/>
            <a:ext cx="9072000" cy="946440"/>
          </a:xfrm>
          <a:prstGeom prst="rect">
            <a:avLst/>
          </a:prstGeom>
        </p:spPr>
        <p:txBody>
          <a:bodyPr lIns="0" rIns="0" tIns="0" bIns="0" anchor="ctr">
            <a:noAutofit/>
          </a:bodyPr>
          <a:p>
            <a:pPr algn="ctr"/>
            <a:r>
              <a:rPr b="0" lang="en-PH" sz="4400" spc="-1" strike="noStrike">
                <a:latin typeface="Arial"/>
              </a:rPr>
              <a:t>C</a:t>
            </a:r>
            <a:r>
              <a:rPr b="0" lang="en-PH" sz="4400" spc="-1" strike="noStrike">
                <a:latin typeface="Arial"/>
              </a:rPr>
              <a:t>li</a:t>
            </a:r>
            <a:r>
              <a:rPr b="0" lang="en-PH" sz="4400" spc="-1" strike="noStrike">
                <a:latin typeface="Arial"/>
              </a:rPr>
              <a:t>c</a:t>
            </a:r>
            <a:r>
              <a:rPr b="0" lang="en-PH" sz="4400" spc="-1" strike="noStrike">
                <a:latin typeface="Arial"/>
              </a:rPr>
              <a:t>k </a:t>
            </a:r>
            <a:r>
              <a:rPr b="0" lang="en-PH" sz="4400" spc="-1" strike="noStrike">
                <a:latin typeface="Arial"/>
              </a:rPr>
              <a:t>t</a:t>
            </a:r>
            <a:r>
              <a:rPr b="0" lang="en-PH" sz="4400" spc="-1" strike="noStrike">
                <a:latin typeface="Arial"/>
              </a:rPr>
              <a:t>o </a:t>
            </a:r>
            <a:r>
              <a:rPr b="0" lang="en-PH" sz="4400" spc="-1" strike="noStrike">
                <a:latin typeface="Arial"/>
              </a:rPr>
              <a:t>e</a:t>
            </a:r>
            <a:r>
              <a:rPr b="0" lang="en-PH" sz="4400" spc="-1" strike="noStrike">
                <a:latin typeface="Arial"/>
              </a:rPr>
              <a:t>d</a:t>
            </a:r>
            <a:r>
              <a:rPr b="0" lang="en-PH" sz="4400" spc="-1" strike="noStrike">
                <a:latin typeface="Arial"/>
              </a:rPr>
              <a:t>it </a:t>
            </a:r>
            <a:r>
              <a:rPr b="0" lang="en-PH" sz="4400" spc="-1" strike="noStrike">
                <a:latin typeface="Arial"/>
              </a:rPr>
              <a:t>t</a:t>
            </a:r>
            <a:r>
              <a:rPr b="0" lang="en-PH" sz="4400" spc="-1" strike="noStrike">
                <a:latin typeface="Arial"/>
              </a:rPr>
              <a:t>h</a:t>
            </a:r>
            <a:r>
              <a:rPr b="0" lang="en-PH" sz="4400" spc="-1" strike="noStrike">
                <a:latin typeface="Arial"/>
              </a:rPr>
              <a:t>e </a:t>
            </a:r>
            <a:r>
              <a:rPr b="0" lang="en-PH" sz="4400" spc="-1" strike="noStrike">
                <a:latin typeface="Arial"/>
              </a:rPr>
              <a:t>ti</a:t>
            </a:r>
            <a:r>
              <a:rPr b="0" lang="en-PH" sz="4400" spc="-1" strike="noStrike">
                <a:latin typeface="Arial"/>
              </a:rPr>
              <a:t>tl</a:t>
            </a:r>
            <a:r>
              <a:rPr b="0" lang="en-PH" sz="4400" spc="-1" strike="noStrike">
                <a:latin typeface="Arial"/>
              </a:rPr>
              <a:t>e </a:t>
            </a:r>
            <a:r>
              <a:rPr b="0" lang="en-PH" sz="4400" spc="-1" strike="noStrike">
                <a:latin typeface="Arial"/>
              </a:rPr>
              <a:t>t</a:t>
            </a:r>
            <a:r>
              <a:rPr b="0" lang="en-PH" sz="4400" spc="-1" strike="noStrike">
                <a:latin typeface="Arial"/>
              </a:rPr>
              <a:t>e</a:t>
            </a:r>
            <a:r>
              <a:rPr b="0" lang="en-PH" sz="4400" spc="-1" strike="noStrike">
                <a:latin typeface="Arial"/>
              </a:rPr>
              <a:t>x</a:t>
            </a:r>
            <a:r>
              <a:rPr b="0" lang="en-PH" sz="4400" spc="-1" strike="noStrike">
                <a:latin typeface="Arial"/>
              </a:rPr>
              <a:t>t </a:t>
            </a:r>
            <a:r>
              <a:rPr b="0" lang="en-PH" sz="4400" spc="-1" strike="noStrike">
                <a:latin typeface="Arial"/>
              </a:rPr>
              <a:t>f</a:t>
            </a:r>
            <a:r>
              <a:rPr b="0" lang="en-PH" sz="4400" spc="-1" strike="noStrike">
                <a:latin typeface="Arial"/>
              </a:rPr>
              <a:t>o</a:t>
            </a:r>
            <a:r>
              <a:rPr b="0" lang="en-PH" sz="4400" spc="-1" strike="noStrike">
                <a:latin typeface="Arial"/>
              </a:rPr>
              <a:t>r</a:t>
            </a:r>
            <a:r>
              <a:rPr b="0" lang="en-PH" sz="4400" spc="-1" strike="noStrike">
                <a:latin typeface="Arial"/>
              </a:rPr>
              <a:t>m</a:t>
            </a:r>
            <a:r>
              <a:rPr b="0" lang="en-PH" sz="4400" spc="-1" strike="noStrike">
                <a:latin typeface="Arial"/>
              </a:rPr>
              <a:t>a</a:t>
            </a:r>
            <a:r>
              <a:rPr b="0" lang="en-PH" sz="4400" spc="-1" strike="noStrike">
                <a:latin typeface="Arial"/>
              </a:rPr>
              <a:t>t</a:t>
            </a:r>
            <a:endParaRPr b="0" lang="en-PH" sz="4400" spc="-1" strike="noStrike">
              <a:latin typeface="Arial"/>
            </a:endParaRPr>
          </a:p>
        </p:txBody>
      </p:sp>
      <p:sp>
        <p:nvSpPr>
          <p:cNvPr id="87" name="PlaceHolder 6"/>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PH" sz="3200" spc="-1" strike="noStrike">
                <a:latin typeface="Arial"/>
              </a:rPr>
              <a:t>Click to edit the outline text format</a:t>
            </a:r>
            <a:endParaRPr b="0" lang="en-PH" sz="3200" spc="-1" strike="noStrike">
              <a:latin typeface="Arial"/>
            </a:endParaRPr>
          </a:p>
          <a:p>
            <a:pPr lvl="1" marL="864000" indent="-324000">
              <a:spcBef>
                <a:spcPts val="1134"/>
              </a:spcBef>
              <a:buClr>
                <a:srgbClr val="000000"/>
              </a:buClr>
              <a:buSzPct val="75000"/>
              <a:buFont typeface="Symbol" charset="2"/>
              <a:buChar char=""/>
            </a:pPr>
            <a:r>
              <a:rPr b="0" lang="en-PH" sz="2800" spc="-1" strike="noStrike">
                <a:latin typeface="Arial"/>
              </a:rPr>
              <a:t>Second Outline Level</a:t>
            </a:r>
            <a:endParaRPr b="0" lang="en-PH" sz="2800" spc="-1" strike="noStrike">
              <a:latin typeface="Arial"/>
            </a:endParaRPr>
          </a:p>
          <a:p>
            <a:pPr lvl="2" marL="1296000" indent="-288000">
              <a:spcBef>
                <a:spcPts val="850"/>
              </a:spcBef>
              <a:buClr>
                <a:srgbClr val="000000"/>
              </a:buClr>
              <a:buSzPct val="45000"/>
              <a:buFont typeface="Wingdings" charset="2"/>
              <a:buChar char=""/>
            </a:pPr>
            <a:r>
              <a:rPr b="0" lang="en-PH" sz="2400" spc="-1" strike="noStrike">
                <a:latin typeface="Arial"/>
              </a:rPr>
              <a:t>Third Outline Level</a:t>
            </a:r>
            <a:endParaRPr b="0" lang="en-PH" sz="2400" spc="-1" strike="noStrike">
              <a:latin typeface="Arial"/>
            </a:endParaRPr>
          </a:p>
          <a:p>
            <a:pPr lvl="3" marL="1728000" indent="-216000">
              <a:spcBef>
                <a:spcPts val="567"/>
              </a:spcBef>
              <a:buClr>
                <a:srgbClr val="000000"/>
              </a:buClr>
              <a:buSzPct val="75000"/>
              <a:buFont typeface="Symbol" charset="2"/>
              <a:buChar char=""/>
            </a:pPr>
            <a:r>
              <a:rPr b="0" lang="en-PH" sz="2000" spc="-1" strike="noStrike">
                <a:latin typeface="Arial"/>
              </a:rPr>
              <a:t>Fourth Outline Level</a:t>
            </a:r>
            <a:endParaRPr b="0" lang="en-PH" sz="2000" spc="-1" strike="noStrike">
              <a:latin typeface="Arial"/>
            </a:endParaRPr>
          </a:p>
          <a:p>
            <a:pPr lvl="4" marL="2160000" indent="-216000">
              <a:spcBef>
                <a:spcPts val="283"/>
              </a:spcBef>
              <a:buClr>
                <a:srgbClr val="000000"/>
              </a:buClr>
              <a:buSzPct val="45000"/>
              <a:buFont typeface="Wingdings" charset="2"/>
              <a:buChar char=""/>
            </a:pPr>
            <a:r>
              <a:rPr b="0" lang="en-PH" sz="2000" spc="-1" strike="noStrike">
                <a:latin typeface="Arial"/>
              </a:rPr>
              <a:t>Fifth Outline Level</a:t>
            </a:r>
            <a:endParaRPr b="0" lang="en-PH" sz="2000" spc="-1" strike="noStrike">
              <a:latin typeface="Arial"/>
            </a:endParaRPr>
          </a:p>
          <a:p>
            <a:pPr lvl="5" marL="2592000" indent="-216000">
              <a:spcBef>
                <a:spcPts val="283"/>
              </a:spcBef>
              <a:buClr>
                <a:srgbClr val="000000"/>
              </a:buClr>
              <a:buSzPct val="45000"/>
              <a:buFont typeface="Wingdings" charset="2"/>
              <a:buChar char=""/>
            </a:pPr>
            <a:r>
              <a:rPr b="0" lang="en-PH" sz="2000" spc="-1" strike="noStrike">
                <a:latin typeface="Arial"/>
              </a:rPr>
              <a:t>Sixth Outline Level</a:t>
            </a:r>
            <a:endParaRPr b="0" lang="en-PH" sz="2000" spc="-1" strike="noStrike">
              <a:latin typeface="Arial"/>
            </a:endParaRPr>
          </a:p>
          <a:p>
            <a:pPr lvl="6" marL="3024000" indent="-216000">
              <a:spcBef>
                <a:spcPts val="283"/>
              </a:spcBef>
              <a:buClr>
                <a:srgbClr val="000000"/>
              </a:buClr>
              <a:buSzPct val="45000"/>
              <a:buFont typeface="Wingdings" charset="2"/>
              <a:buChar char=""/>
            </a:pPr>
            <a:r>
              <a:rPr b="0" lang="en-PH" sz="2000" spc="-1" strike="noStrike">
                <a:latin typeface="Arial"/>
              </a:rPr>
              <a:t>Seventh Outline Level</a:t>
            </a:r>
            <a:endParaRPr b="0" lang="en-P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60000" y="2835000"/>
            <a:ext cx="9359640" cy="71856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PH" sz="2700" spc="-1" strike="noStrike">
                <a:solidFill>
                  <a:srgbClr val="ffffff"/>
                </a:solidFill>
                <a:latin typeface="Source Sans Pro Black"/>
              </a:rPr>
              <a:t>Pokémon Plushie Shop</a:t>
            </a:r>
            <a:endParaRPr b="0" lang="en-PH" sz="2700" spc="-1" strike="noStrike">
              <a:latin typeface="Arial"/>
            </a:endParaRPr>
          </a:p>
        </p:txBody>
      </p:sp>
      <p:sp>
        <p:nvSpPr>
          <p:cNvPr id="125" name="CustomShape 2"/>
          <p:cNvSpPr/>
          <p:nvPr/>
        </p:nvSpPr>
        <p:spPr>
          <a:xfrm>
            <a:off x="360000" y="3915000"/>
            <a:ext cx="9359640" cy="148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PH" sz="2200" spc="-1" strike="noStrike">
                <a:solidFill>
                  <a:srgbClr val="ffffff"/>
                </a:solidFill>
                <a:latin typeface="Source Sans Pro"/>
              </a:rPr>
              <a:t>Weekly Status Report</a:t>
            </a:r>
            <a:endParaRPr b="0" lang="en-PH" sz="2200" spc="-1" strike="noStrike">
              <a:latin typeface="Arial"/>
            </a:endParaRPr>
          </a:p>
          <a:p>
            <a:pPr algn="ctr">
              <a:lnSpc>
                <a:spcPct val="100000"/>
              </a:lnSpc>
            </a:pPr>
            <a:r>
              <a:rPr b="0" lang="en-PH" sz="2200" spc="-1" strike="noStrike">
                <a:solidFill>
                  <a:srgbClr val="ffffff"/>
                </a:solidFill>
                <a:latin typeface="Source Sans Pro"/>
              </a:rPr>
              <a:t>Prepared by: Jed</a:t>
            </a:r>
            <a:endParaRPr b="0" lang="en-PH" sz="2200" spc="-1" strike="noStrike">
              <a:latin typeface="Arial"/>
            </a:endParaRPr>
          </a:p>
          <a:p>
            <a:pPr algn="ctr">
              <a:lnSpc>
                <a:spcPct val="100000"/>
              </a:lnSpc>
            </a:pPr>
            <a:r>
              <a:rPr b="0" lang="en-PH" sz="2200" spc="-1" strike="noStrike">
                <a:solidFill>
                  <a:srgbClr val="ffffff"/>
                </a:solidFill>
                <a:latin typeface="Source Sans Pro"/>
              </a:rPr>
              <a:t>Aug 22, 2022</a:t>
            </a:r>
            <a:endParaRPr b="0" lang="en-PH"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60000" y="225720"/>
            <a:ext cx="9359640" cy="719640"/>
          </a:xfrm>
          <a:prstGeom prst="rect">
            <a:avLst/>
          </a:prstGeom>
          <a:noFill/>
          <a:ln w="0">
            <a:noFill/>
          </a:ln>
        </p:spPr>
        <p:style>
          <a:lnRef idx="0"/>
          <a:fillRef idx="0"/>
          <a:effectRef idx="0"/>
          <a:fontRef idx="minor"/>
        </p:style>
        <p:txBody>
          <a:bodyPr lIns="0" rIns="0" tIns="0" bIns="0" anchor="ctr">
            <a:noAutofit/>
          </a:bodyPr>
          <a:p>
            <a:pPr>
              <a:lnSpc>
                <a:spcPct val="150000"/>
              </a:lnSpc>
            </a:pPr>
            <a:r>
              <a:rPr b="1" lang="en-PH" sz="2700" spc="-1" strike="noStrike">
                <a:solidFill>
                  <a:srgbClr val="ffffff"/>
                </a:solidFill>
                <a:latin typeface="Source Sans Pro Black"/>
              </a:rPr>
              <a:t>Project Background</a:t>
            </a:r>
            <a:endParaRPr b="0" lang="en-PH" sz="2700" spc="-1" strike="noStrike">
              <a:latin typeface="Arial"/>
            </a:endParaRPr>
          </a:p>
        </p:txBody>
      </p:sp>
      <p:sp>
        <p:nvSpPr>
          <p:cNvPr id="127" name="CustomShape 2"/>
          <p:cNvSpPr/>
          <p:nvPr/>
        </p:nvSpPr>
        <p:spPr>
          <a:xfrm>
            <a:off x="360000" y="1485000"/>
            <a:ext cx="9359640" cy="377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Name: Pokémon Plushie Shop</a:t>
            </a:r>
            <a:endParaRPr b="0" lang="en-PH" sz="1800" spc="-1" strike="noStrike">
              <a:latin typeface="Arial"/>
            </a:endParaRPr>
          </a:p>
          <a:p>
            <a:pPr marL="432000" indent="-32364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Description: Recent disagreement with the country’s top one e-commerce store prohibit sellers to have a copy of a customer’s email address. On top of that, each transaction would require administrative fees which makes are plushies uncompetitive in the market. In order to secure recurring customers and be competitive in the plush space, there is a need to build an independent plushie shop.</a:t>
            </a:r>
            <a:endParaRPr b="0" lang="en-PH" sz="1800" spc="-1" strike="noStrike">
              <a:latin typeface="Arial"/>
            </a:endParaRPr>
          </a:p>
          <a:p>
            <a:pPr marL="432000" indent="-32364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Sponsor Group: Central Poké-team</a:t>
            </a:r>
            <a:endParaRPr b="0" lang="en-PH" sz="1800" spc="-1" strike="noStrike">
              <a:latin typeface="Arial"/>
            </a:endParaRPr>
          </a:p>
          <a:p>
            <a:pPr marL="432000" indent="-32364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Output: Stand alone ordering plushie shop</a:t>
            </a:r>
            <a:endParaRPr b="0" lang="en-PH" sz="1800" spc="-1" strike="noStrike">
              <a:latin typeface="Arial"/>
            </a:endParaRPr>
          </a:p>
          <a:p>
            <a:pPr marL="432000" indent="-32364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Outcome: Drive 400 monthly buyers to order at the new site</a:t>
            </a:r>
            <a:endParaRPr b="0" lang="en-PH" sz="1800" spc="-1" strike="noStrike">
              <a:latin typeface="Arial"/>
            </a:endParaRPr>
          </a:p>
          <a:p>
            <a:pPr marL="432000" indent="-323640">
              <a:lnSpc>
                <a:spcPct val="100000"/>
              </a:lnSpc>
              <a:spcAft>
                <a:spcPts val="1057"/>
              </a:spcAft>
              <a:buClr>
                <a:srgbClr val="2c3e50"/>
              </a:buClr>
              <a:buSzPct val="45000"/>
              <a:buFont typeface="Wingdings" charset="2"/>
              <a:buChar char=""/>
            </a:pPr>
            <a:r>
              <a:rPr b="0" lang="en-PH" sz="1800" spc="-1" strike="noStrike">
                <a:solidFill>
                  <a:srgbClr val="2c3e50"/>
                </a:solidFill>
                <a:latin typeface="Source Sans Pro Semibold"/>
              </a:rPr>
              <a:t>Vendor partner: Jed</a:t>
            </a:r>
            <a:endParaRPr b="0" lang="en-PH"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60000" y="225720"/>
            <a:ext cx="9359640" cy="719640"/>
          </a:xfrm>
          <a:prstGeom prst="rect">
            <a:avLst/>
          </a:prstGeom>
          <a:noFill/>
          <a:ln w="0">
            <a:noFill/>
          </a:ln>
        </p:spPr>
        <p:style>
          <a:lnRef idx="0"/>
          <a:fillRef idx="0"/>
          <a:effectRef idx="0"/>
          <a:fontRef idx="minor"/>
        </p:style>
        <p:txBody>
          <a:bodyPr lIns="0" rIns="0" tIns="0" bIns="0" anchor="ctr">
            <a:noAutofit/>
          </a:bodyPr>
          <a:p>
            <a:pPr>
              <a:lnSpc>
                <a:spcPct val="150000"/>
              </a:lnSpc>
            </a:pPr>
            <a:r>
              <a:rPr b="1" lang="en-PH" sz="2700" spc="-1" strike="noStrike">
                <a:solidFill>
                  <a:srgbClr val="ffffff"/>
                </a:solidFill>
                <a:latin typeface="Source Sans Pro Black"/>
              </a:rPr>
              <a:t>Active Project Schedule</a:t>
            </a:r>
            <a:endParaRPr b="0" lang="en-PH" sz="2700" spc="-1" strike="noStrike">
              <a:latin typeface="Arial"/>
            </a:endParaRPr>
          </a:p>
        </p:txBody>
      </p:sp>
      <p:graphicFrame>
        <p:nvGraphicFramePr>
          <p:cNvPr id="129" name="Table 2"/>
          <p:cNvGraphicFramePr/>
          <p:nvPr/>
        </p:nvGraphicFramePr>
        <p:xfrm>
          <a:off x="460080" y="1272600"/>
          <a:ext cx="9049320" cy="3556440"/>
        </p:xfrm>
        <a:graphic>
          <a:graphicData uri="http://schemas.openxmlformats.org/drawingml/2006/table">
            <a:tbl>
              <a:tblPr/>
              <a:tblGrid>
                <a:gridCol w="3900600"/>
                <a:gridCol w="2055960"/>
                <a:gridCol w="3093120"/>
              </a:tblGrid>
              <a:tr h="365760">
                <a:tc>
                  <a:txBody>
                    <a:bodyPr lIns="90000" rIns="90000" tIns="46800" bIns="46800">
                      <a:noAutofit/>
                    </a:bodyPr>
                    <a:p>
                      <a:pPr>
                        <a:lnSpc>
                          <a:spcPct val="100000"/>
                        </a:lnSpc>
                      </a:pPr>
                      <a:r>
                        <a:rPr b="1" lang="en-PH" sz="1800" spc="-1" strike="noStrike">
                          <a:solidFill>
                            <a:srgbClr val="ffffff"/>
                          </a:solidFill>
                          <a:latin typeface="Arial"/>
                        </a:rPr>
                        <a:t>Project Activity</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oAutofit/>
                    </a:bodyPr>
                    <a:p>
                      <a:pPr>
                        <a:lnSpc>
                          <a:spcPct val="100000"/>
                        </a:lnSpc>
                      </a:pPr>
                      <a:r>
                        <a:rPr b="1" lang="en-PH" sz="1800" spc="-1" strike="noStrike">
                          <a:solidFill>
                            <a:srgbClr val="ffffff"/>
                          </a:solidFill>
                          <a:latin typeface="Arial"/>
                        </a:rPr>
                        <a:t>Planned date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oAutofit/>
                    </a:bodyPr>
                    <a:p>
                      <a:pPr>
                        <a:lnSpc>
                          <a:spcPct val="100000"/>
                        </a:lnSpc>
                      </a:pPr>
                      <a:r>
                        <a:rPr b="1" lang="en-PH" sz="1800" spc="-1" strike="noStrike">
                          <a:solidFill>
                            <a:srgbClr val="ffffff"/>
                          </a:solidFill>
                          <a:latin typeface="Arial"/>
                        </a:rPr>
                        <a:t>Actual date acheived</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365760">
                <a:tc>
                  <a:txBody>
                    <a:bodyPr lIns="90000" rIns="90000" tIns="46800" bIns="46800">
                      <a:noAutofit/>
                    </a:bodyPr>
                    <a:p>
                      <a:pPr>
                        <a:lnSpc>
                          <a:spcPct val="100000"/>
                        </a:lnSpc>
                      </a:pPr>
                      <a:r>
                        <a:rPr b="0" lang="en-PH" sz="1800" spc="-1" strike="noStrike">
                          <a:latin typeface="Arial"/>
                        </a:rPr>
                        <a:t>Kick-off</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nSpc>
                          <a:spcPct val="100000"/>
                        </a:lnSpc>
                      </a:pPr>
                      <a:r>
                        <a:rPr b="0" lang="en-PH" sz="1800" spc="-1" strike="noStrike">
                          <a:latin typeface="Arial"/>
                        </a:rPr>
                        <a:t>Aug 4,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nSpc>
                          <a:spcPct val="100000"/>
                        </a:lnSpc>
                      </a:pPr>
                      <a:r>
                        <a:rPr b="0" lang="en-PH" sz="1800" spc="-1" strike="noStrike">
                          <a:latin typeface="Arial"/>
                        </a:rPr>
                        <a:t>Aug 4,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5760">
                <a:tc>
                  <a:txBody>
                    <a:bodyPr lIns="90000" rIns="90000" tIns="46800" bIns="46800">
                      <a:noAutofit/>
                    </a:bodyPr>
                    <a:p>
                      <a:pPr>
                        <a:lnSpc>
                          <a:spcPct val="100000"/>
                        </a:lnSpc>
                      </a:pPr>
                      <a:r>
                        <a:rPr b="0" lang="en-PH" sz="1800" spc="-1" strike="noStrike">
                          <a:latin typeface="Arial"/>
                        </a:rPr>
                        <a:t>View all plushies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100000"/>
                        </a:lnSpc>
                      </a:pPr>
                      <a:r>
                        <a:rPr b="0" lang="en-PH" sz="1800" spc="-1" strike="noStrike">
                          <a:latin typeface="Arial"/>
                        </a:rPr>
                        <a:t>Aug 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100000"/>
                        </a:lnSpc>
                      </a:pPr>
                      <a:r>
                        <a:rPr b="0" lang="en-PH" sz="1800" spc="-1" strike="noStrike">
                          <a:latin typeface="Arial"/>
                        </a:rPr>
                        <a:t>Aug 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65760">
                <a:tc>
                  <a:txBody>
                    <a:bodyPr lIns="90000" rIns="90000" tIns="46800" bIns="46800">
                      <a:noAutofit/>
                    </a:bodyPr>
                    <a:p>
                      <a:pPr>
                        <a:lnSpc>
                          <a:spcPct val="100000"/>
                        </a:lnSpc>
                      </a:pPr>
                      <a:r>
                        <a:rPr b="0" lang="en-PH" sz="1800" spc="-1" strike="noStrike">
                          <a:latin typeface="Arial"/>
                        </a:rPr>
                        <a:t>Select a plushie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nSpc>
                          <a:spcPct val="100000"/>
                        </a:lnSpc>
                      </a:pPr>
                      <a:r>
                        <a:rPr b="0" lang="en-PH" sz="1800" spc="-1" strike="noStrike">
                          <a:latin typeface="Arial"/>
                        </a:rPr>
                        <a:t>Aug 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nSpc>
                          <a:spcPct val="100000"/>
                        </a:lnSpc>
                      </a:pPr>
                      <a:r>
                        <a:rPr b="0" lang="en-PH" sz="1800" spc="-1" strike="noStrike">
                          <a:latin typeface="Arial"/>
                        </a:rPr>
                        <a:t>Aug 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5760">
                <a:tc>
                  <a:txBody>
                    <a:bodyPr lIns="90000" rIns="90000" tIns="46800" bIns="46800">
                      <a:noAutofit/>
                    </a:bodyPr>
                    <a:p>
                      <a:pPr>
                        <a:lnSpc>
                          <a:spcPct val="100000"/>
                        </a:lnSpc>
                      </a:pPr>
                      <a:r>
                        <a:rPr b="0" lang="en-PH" sz="1800" spc="-1" strike="noStrike">
                          <a:latin typeface="Arial"/>
                        </a:rPr>
                        <a:t>Add to cart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100000"/>
                        </a:lnSpc>
                      </a:pPr>
                      <a:r>
                        <a:rPr b="0" lang="en-PH" sz="1800" spc="-1" strike="noStrike">
                          <a:latin typeface="Arial"/>
                        </a:rPr>
                        <a:t>Aug 9,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100000"/>
                        </a:lnSpc>
                      </a:pPr>
                      <a:r>
                        <a:rPr b="0" lang="en-PH" sz="1800" spc="-1" strike="noStrike">
                          <a:latin typeface="Arial"/>
                        </a:rPr>
                        <a:t>Aug 9,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65760">
                <a:tc>
                  <a:txBody>
                    <a:bodyPr lIns="90000" rIns="90000" tIns="46800" bIns="46800">
                      <a:noAutofit/>
                    </a:bodyPr>
                    <a:p>
                      <a:pPr>
                        <a:lnSpc>
                          <a:spcPct val="100000"/>
                        </a:lnSpc>
                      </a:pPr>
                      <a:r>
                        <a:rPr b="0" lang="en-PH" sz="1800" spc="-1" strike="noStrike">
                          <a:latin typeface="Arial"/>
                        </a:rPr>
                        <a:t>Fill-up order form + Search bar</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nSpc>
                          <a:spcPct val="100000"/>
                        </a:lnSpc>
                      </a:pPr>
                      <a:r>
                        <a:rPr b="0" lang="en-PH" sz="1800" spc="-1" strike="noStrike">
                          <a:latin typeface="Arial"/>
                        </a:rPr>
                        <a:t>Aug 15,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nSpc>
                          <a:spcPct val="100000"/>
                        </a:lnSpc>
                      </a:pPr>
                      <a:r>
                        <a:rPr b="0" lang="en-PH" sz="1800" spc="-1" strike="noStrike">
                          <a:latin typeface="Arial"/>
                        </a:rPr>
                        <a:t>Aug 18,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5760">
                <a:tc>
                  <a:txBody>
                    <a:bodyPr lIns="90000" rIns="90000" tIns="46800" bIns="46800">
                      <a:noAutofit/>
                    </a:bodyPr>
                    <a:p>
                      <a:pPr>
                        <a:lnSpc>
                          <a:spcPct val="100000"/>
                        </a:lnSpc>
                      </a:pPr>
                      <a:r>
                        <a:rPr b="0" lang="en-PH" sz="1800" spc="-1" strike="noStrike">
                          <a:latin typeface="Arial"/>
                        </a:rPr>
                        <a:t>Subscribe to newsletter</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100000"/>
                        </a:lnSpc>
                      </a:pPr>
                      <a:r>
                        <a:rPr b="0" lang="en-PH" sz="1800" spc="-1" strike="noStrike">
                          <a:latin typeface="Arial"/>
                        </a:rPr>
                        <a:t>Aug 18,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15,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65760">
                <a:tc>
                  <a:txBody>
                    <a:bodyPr lIns="90000" rIns="90000" tIns="46800" bIns="46800">
                      <a:noAutofit/>
                    </a:bodyPr>
                    <a:p>
                      <a:pPr>
                        <a:lnSpc>
                          <a:spcPct val="100000"/>
                        </a:lnSpc>
                      </a:pPr>
                      <a:r>
                        <a:rPr b="0" lang="en-PH" sz="1800" spc="-1" strike="noStrike">
                          <a:latin typeface="Arial"/>
                        </a:rPr>
                        <a:t>Mock a subscrition email notif</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nSpc>
                          <a:spcPct val="100000"/>
                        </a:lnSpc>
                      </a:pPr>
                      <a:r>
                        <a:rPr b="0" lang="en-PH" sz="1800" spc="-1" strike="noStrike">
                          <a:latin typeface="Arial"/>
                        </a:rPr>
                        <a:t>Aug 20,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Aug 16,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5760">
                <a:tc>
                  <a:txBody>
                    <a:bodyPr lIns="90000" rIns="90000" tIns="46800" bIns="46800">
                      <a:noAutofit/>
                    </a:bodyPr>
                    <a:p>
                      <a:r>
                        <a:rPr b="0" lang="en-PH" sz="1800" spc="-1" strike="noStrike">
                          <a:latin typeface="Arial"/>
                        </a:rPr>
                        <a:t>Complete migration (*new)</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26,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*we are here!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69360">
                <a:tc>
                  <a:txBody>
                    <a:bodyPr lIns="90000" rIns="90000" tIns="46800" bIns="46800">
                      <a:noAutofit/>
                    </a:bodyPr>
                    <a:p>
                      <a:pPr>
                        <a:lnSpc>
                          <a:spcPct val="100000"/>
                        </a:lnSpc>
                      </a:pPr>
                      <a:r>
                        <a:rPr b="0" lang="en-PH" sz="1800" spc="-1" strike="noStrike">
                          <a:latin typeface="Arial"/>
                        </a:rPr>
                        <a:t>Go-Live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nSpc>
                          <a:spcPct val="100000"/>
                        </a:lnSpc>
                      </a:pPr>
                      <a:r>
                        <a:rPr b="0" lang="en-PH" sz="1800" spc="-1" strike="noStrike">
                          <a:latin typeface="Arial"/>
                        </a:rPr>
                        <a:t>Aug 20,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pPr>
                        <a:lnSpc>
                          <a:spcPct val="100000"/>
                        </a:lnSpc>
                      </a:pPr>
                      <a:r>
                        <a:rPr b="0" lang="en-PH" sz="1800" spc="-1" strike="noStrike">
                          <a:latin typeface="Arial"/>
                        </a:rPr>
                        <a:t>Fulfil closing documents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100000"/>
                        </a:lnSpc>
                      </a:pPr>
                      <a:r>
                        <a:rPr b="0" lang="en-PH" sz="1800" spc="-1" strike="noStrike">
                          <a:latin typeface="Arial"/>
                        </a:rPr>
                        <a:t>Aug 22,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60000" y="225720"/>
            <a:ext cx="9359640" cy="719640"/>
          </a:xfrm>
          <a:prstGeom prst="rect">
            <a:avLst/>
          </a:prstGeom>
          <a:noFill/>
          <a:ln w="0">
            <a:noFill/>
          </a:ln>
        </p:spPr>
        <p:style>
          <a:lnRef idx="0"/>
          <a:fillRef idx="0"/>
          <a:effectRef idx="0"/>
          <a:fontRef idx="minor"/>
        </p:style>
        <p:txBody>
          <a:bodyPr lIns="0" rIns="0" tIns="0" bIns="0" anchor="ctr">
            <a:noAutofit/>
          </a:bodyPr>
          <a:p>
            <a:pPr>
              <a:lnSpc>
                <a:spcPct val="150000"/>
              </a:lnSpc>
            </a:pPr>
            <a:r>
              <a:rPr b="1" lang="en-PH" sz="2700" spc="-1" strike="noStrike">
                <a:solidFill>
                  <a:srgbClr val="ffffff"/>
                </a:solidFill>
                <a:latin typeface="Source Sans Pro Black"/>
              </a:rPr>
              <a:t>Update Summary</a:t>
            </a:r>
            <a:endParaRPr b="0" lang="en-PH" sz="2700" spc="-1" strike="noStrike">
              <a:latin typeface="Arial"/>
            </a:endParaRPr>
          </a:p>
        </p:txBody>
      </p:sp>
      <p:graphicFrame>
        <p:nvGraphicFramePr>
          <p:cNvPr id="131" name="Table 2"/>
          <p:cNvGraphicFramePr/>
          <p:nvPr/>
        </p:nvGraphicFramePr>
        <p:xfrm>
          <a:off x="289080" y="1414440"/>
          <a:ext cx="3381120" cy="824400"/>
        </p:xfrm>
        <a:graphic>
          <a:graphicData uri="http://schemas.openxmlformats.org/drawingml/2006/table">
            <a:tbl>
              <a:tblPr/>
              <a:tblGrid>
                <a:gridCol w="1067400"/>
                <a:gridCol w="742680"/>
                <a:gridCol w="664920"/>
                <a:gridCol w="906480"/>
              </a:tblGrid>
              <a:tr h="309600">
                <a:tc>
                  <a:txBody>
                    <a:bodyPr lIns="90000" rIns="90000">
                      <a:noAutofit/>
                    </a:bodyPr>
                    <a:p>
                      <a:pPr algn="ctr">
                        <a:lnSpc>
                          <a:spcPct val="100000"/>
                        </a:lnSpc>
                      </a:pPr>
                      <a:r>
                        <a:rPr b="1" lang="en-PH" sz="1600" spc="-1" strike="noStrike">
                          <a:solidFill>
                            <a:srgbClr val="ffffff"/>
                          </a:solidFill>
                          <a:latin typeface="Arial"/>
                        </a:rPr>
                        <a:t>STATUS</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1" lang="en-PH" sz="1600" spc="-1" strike="noStrike">
                          <a:solidFill>
                            <a:srgbClr val="ffffff"/>
                          </a:solidFill>
                          <a:latin typeface="Arial"/>
                        </a:rPr>
                        <a:t>COST</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1" lang="en-PH" sz="1600" spc="-1" strike="noStrike">
                          <a:solidFill>
                            <a:srgbClr val="ffffff"/>
                          </a:solidFill>
                          <a:latin typeface="Arial"/>
                        </a:rPr>
                        <a:t>TIME</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1" lang="en-PH" sz="1600" spc="-1" strike="noStrike">
                          <a:solidFill>
                            <a:srgbClr val="ffffff"/>
                          </a:solidFill>
                          <a:latin typeface="Arial"/>
                        </a:rPr>
                        <a:t>SCOPE</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299160">
                <a:tc>
                  <a:txBody>
                    <a:bodyPr lIns="90000" rIns="90000">
                      <a:noAutofit/>
                    </a:bodyPr>
                    <a:p>
                      <a:pPr>
                        <a:lnSpc>
                          <a:spcPct val="100000"/>
                        </a:lnSpc>
                      </a:pPr>
                      <a:r>
                        <a:rPr b="0" lang="en-PH" sz="1800" spc="-1" strike="noStrike">
                          <a:latin typeface="Arial"/>
                        </a:rPr>
                        <a:t>Previous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PH" sz="1800" spc="-1" strike="noStrike">
                          <a:solidFill>
                            <a:srgbClr val="00a933"/>
                          </a:solidFill>
                          <a:latin typeface="Source Sans Pro"/>
                        </a:rPr>
                        <a: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PH" sz="1800" spc="-1" strike="noStrike">
                          <a:solidFill>
                            <a:srgbClr val="ffbf00"/>
                          </a:solidFill>
                          <a:latin typeface="Source Sans Pro"/>
                        </a:rPr>
                        <a:t>⬤</a:t>
                      </a:r>
                      <a:endParaRPr b="0" lang="en-PH" sz="1800" spc="-1" strike="noStrike">
                        <a:solidFill>
                          <a:srgbClr val="ffbf00"/>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PH" sz="1800" spc="-1" strike="noStrike">
                          <a:solidFill>
                            <a:srgbClr val="00a933"/>
                          </a:solidFill>
                          <a:latin typeface="Source Sans Pro"/>
                        </a:rPr>
                        <a: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16000">
                <a:tc>
                  <a:txBody>
                    <a:bodyPr lIns="90000" rIns="90000">
                      <a:noAutofit/>
                    </a:bodyPr>
                    <a:p>
                      <a:pPr>
                        <a:lnSpc>
                          <a:spcPct val="100000"/>
                        </a:lnSpc>
                      </a:pPr>
                      <a:r>
                        <a:rPr b="0" lang="en-PH" sz="1800" spc="-1" strike="noStrike">
                          <a:latin typeface="Arial"/>
                        </a:rPr>
                        <a:t>Current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gn="ctr">
                        <a:lnSpc>
                          <a:spcPct val="100000"/>
                        </a:lnSpc>
                      </a:pPr>
                      <a:r>
                        <a:rPr b="0" lang="en-PH" sz="1800" spc="-1" strike="noStrike">
                          <a:solidFill>
                            <a:srgbClr val="00a933"/>
                          </a:solidFill>
                          <a:latin typeface="Source Sans Pro"/>
                        </a:rPr>
                        <a: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gn="ctr">
                        <a:lnSpc>
                          <a:spcPct val="100000"/>
                        </a:lnSpc>
                      </a:pPr>
                      <a:r>
                        <a:rPr b="0" lang="en-PH" sz="1800" spc="-1" strike="noStrike">
                          <a:solidFill>
                            <a:srgbClr val="ff0000"/>
                          </a:solidFill>
                          <a:latin typeface="Source Sans Pro"/>
                        </a:rPr>
                        <a:t>⬤</a:t>
                      </a:r>
                      <a:endParaRPr b="0" lang="en-PH" sz="1800" spc="-1" strike="noStrike">
                        <a:solidFill>
                          <a:srgbClr val="ff0000"/>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oAutofit/>
                    </a:bodyPr>
                    <a:p>
                      <a:pPr algn="ctr">
                        <a:lnSpc>
                          <a:spcPct val="100000"/>
                        </a:lnSpc>
                      </a:pPr>
                      <a:r>
                        <a:rPr b="0" lang="en-PH" sz="1800" spc="-1" strike="noStrike">
                          <a:solidFill>
                            <a:srgbClr val="00a933"/>
                          </a:solidFill>
                          <a:latin typeface="Source Sans Pro"/>
                        </a:rPr>
                        <a: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graphicFrame>
        <p:nvGraphicFramePr>
          <p:cNvPr id="132" name="Table 3"/>
          <p:cNvGraphicFramePr/>
          <p:nvPr/>
        </p:nvGraphicFramePr>
        <p:xfrm>
          <a:off x="251640" y="2762280"/>
          <a:ext cx="3402000" cy="2355120"/>
        </p:xfrm>
        <a:graphic>
          <a:graphicData uri="http://schemas.openxmlformats.org/drawingml/2006/table">
            <a:tbl>
              <a:tblPr/>
              <a:tblGrid>
                <a:gridCol w="3402360"/>
              </a:tblGrid>
              <a:tr h="363960">
                <a:tc>
                  <a:txBody>
                    <a:bodyPr lIns="90000" rIns="90000">
                      <a:noAutofit/>
                    </a:bodyPr>
                    <a:p>
                      <a:pPr algn="ctr">
                        <a:lnSpc>
                          <a:spcPct val="100000"/>
                        </a:lnSpc>
                      </a:pPr>
                      <a:r>
                        <a:rPr b="0" lang="en-PH" sz="1800" spc="-1" strike="noStrike">
                          <a:solidFill>
                            <a:srgbClr val="ffffff"/>
                          </a:solidFill>
                          <a:latin typeface="Arial"/>
                        </a:rPr>
                        <a:t>RAG Status Details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991520">
                <a:tc>
                  <a:txBody>
                    <a:bodyPr lIns="90000" rIns="90000">
                      <a:noAutofit/>
                    </a:bodyPr>
                    <a:p>
                      <a:pPr>
                        <a:lnSpc>
                          <a:spcPct val="100000"/>
                        </a:lnSpc>
                      </a:pPr>
                      <a:r>
                        <a:rPr b="0" lang="en-PH" sz="1800" spc="-1" strike="noStrike">
                          <a:latin typeface="Arial"/>
                        </a:rPr>
                        <a:t>Cost and scope are within baseline. Original planned timeline is extended by a full week due to deployment issues and peak-workload of the developer’s full-time work.</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133" name="Table 4"/>
          <p:cNvGraphicFramePr/>
          <p:nvPr/>
        </p:nvGraphicFramePr>
        <p:xfrm>
          <a:off x="4052160" y="1460520"/>
          <a:ext cx="5667480" cy="1734120"/>
        </p:xfrm>
        <a:graphic>
          <a:graphicData uri="http://schemas.openxmlformats.org/drawingml/2006/table">
            <a:tbl>
              <a:tblPr/>
              <a:tblGrid>
                <a:gridCol w="5667840"/>
              </a:tblGrid>
              <a:tr h="349560">
                <a:tc>
                  <a:txBody>
                    <a:bodyPr lIns="90000" rIns="90000">
                      <a:noAutofit/>
                    </a:bodyPr>
                    <a:p>
                      <a:pPr algn="ctr">
                        <a:lnSpc>
                          <a:spcPct val="100000"/>
                        </a:lnSpc>
                      </a:pPr>
                      <a:r>
                        <a:rPr b="1" lang="en-PH" sz="1800" spc="-1" strike="noStrike">
                          <a:solidFill>
                            <a:srgbClr val="ffffff"/>
                          </a:solidFill>
                          <a:latin typeface="Arial"/>
                        </a:rPr>
                        <a:t>ACHIEVEMENTS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384920">
                <a:tc>
                  <a:txBody>
                    <a:bodyPr lIns="90000" rIns="90000">
                      <a:noAutofit/>
                    </a:bodyPr>
                    <a:p>
                      <a:pPr>
                        <a:lnSpc>
                          <a:spcPct val="100000"/>
                        </a:lnSpc>
                      </a:pPr>
                      <a:r>
                        <a:rPr b="0" lang="en-PH" sz="1800" spc="-1" strike="noStrike">
                          <a:latin typeface="Arial"/>
                        </a:rPr>
                        <a:t>New functionalities were added which includes fill-up order form, search feature, newsletter subscription, and mock email notifications.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134" name="Table 5"/>
          <p:cNvGraphicFramePr/>
          <p:nvPr/>
        </p:nvGraphicFramePr>
        <p:xfrm>
          <a:off x="4101480" y="3380400"/>
          <a:ext cx="5667480" cy="1734120"/>
        </p:xfrm>
        <a:graphic>
          <a:graphicData uri="http://schemas.openxmlformats.org/drawingml/2006/table">
            <a:tbl>
              <a:tblPr/>
              <a:tblGrid>
                <a:gridCol w="5667840"/>
              </a:tblGrid>
              <a:tr h="349560">
                <a:tc>
                  <a:txBody>
                    <a:bodyPr lIns="90000" rIns="90000">
                      <a:noAutofit/>
                    </a:bodyPr>
                    <a:p>
                      <a:pPr algn="ctr">
                        <a:lnSpc>
                          <a:spcPct val="100000"/>
                        </a:lnSpc>
                      </a:pPr>
                      <a:r>
                        <a:rPr b="1" lang="en-PH" sz="1800" spc="-1" strike="noStrike">
                          <a:solidFill>
                            <a:srgbClr val="ffffff"/>
                          </a:solidFill>
                          <a:latin typeface="Arial"/>
                        </a:rPr>
                        <a:t>NEXT STEPS AND HELP NEEDED</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384920">
                <a:tc>
                  <a:txBody>
                    <a:bodyPr lIns="90000" rIns="90000">
                      <a:noAutofit/>
                    </a:bodyPr>
                    <a:p>
                      <a:pPr>
                        <a:lnSpc>
                          <a:spcPct val="100000"/>
                        </a:lnSpc>
                      </a:pPr>
                      <a:r>
                        <a:rPr b="0" lang="en-PH" sz="1800" spc="-1" strike="noStrike">
                          <a:latin typeface="Arial"/>
                        </a:rPr>
                        <a:t>Next is to complete migration of old repository to new repository. Then, all functionalities need to be working as intended. Finally, go-live to Heroku website can happen.</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PH" sz="2700" spc="-1" strike="noStrike">
                <a:solidFill>
                  <a:srgbClr val="ffffff"/>
                </a:solidFill>
                <a:latin typeface="Source Sans Pro Black"/>
              </a:rPr>
              <a:t>Risk logs</a:t>
            </a:r>
            <a:endParaRPr b="0" lang="en-PH" sz="2700" spc="-1" strike="noStrike">
              <a:latin typeface="Arial"/>
            </a:endParaRPr>
          </a:p>
        </p:txBody>
      </p:sp>
      <p:graphicFrame>
        <p:nvGraphicFramePr>
          <p:cNvPr id="136" name="Table 2"/>
          <p:cNvGraphicFramePr/>
          <p:nvPr/>
        </p:nvGraphicFramePr>
        <p:xfrm>
          <a:off x="291600" y="1416240"/>
          <a:ext cx="9359280" cy="3606480"/>
        </p:xfrm>
        <a:graphic>
          <a:graphicData uri="http://schemas.openxmlformats.org/drawingml/2006/table">
            <a:tbl>
              <a:tblPr/>
              <a:tblGrid>
                <a:gridCol w="556200"/>
                <a:gridCol w="2562120"/>
                <a:gridCol w="924120"/>
                <a:gridCol w="990360"/>
                <a:gridCol w="990720"/>
                <a:gridCol w="3336120"/>
              </a:tblGrid>
              <a:tr h="726840">
                <a:tc>
                  <a:txBody>
                    <a:bodyPr lIns="90000" rIns="90000">
                      <a:noAutofit/>
                    </a:bodyPr>
                    <a:p>
                      <a:pPr algn="ctr">
                        <a:lnSpc>
                          <a:spcPct val="100000"/>
                        </a:lnSpc>
                      </a:pPr>
                      <a:r>
                        <a:rPr b="0" lang="en-PH" sz="1400" spc="-1" strike="noStrike">
                          <a:solidFill>
                            <a:srgbClr val="ffffff"/>
                          </a:solidFill>
                          <a:latin typeface="Arial"/>
                        </a:rPr>
                        <a:t>No.</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Risk Desc.</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Date opened</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Current status</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Owner</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Risk response</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19640">
                <a:tc>
                  <a:txBody>
                    <a:bodyPr lIns="90000" rIns="90000">
                      <a:noAutofit/>
                    </a:bodyPr>
                    <a:p>
                      <a:pPr>
                        <a:lnSpc>
                          <a:spcPct val="100000"/>
                        </a:lnSpc>
                      </a:pPr>
                      <a:r>
                        <a:rPr b="0" lang="en-PH" sz="1600" spc="-1" strike="noStrike">
                          <a:latin typeface="Arial"/>
                        </a:rPr>
                        <a:t>1</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Missed timeline due to work load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Aug 13, 2022</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Closed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Jed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Blocked time throughout the next week in order to fulfill tasks</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PH" sz="2700" spc="-1" strike="noStrike">
                <a:solidFill>
                  <a:srgbClr val="ffffff"/>
                </a:solidFill>
                <a:latin typeface="Source Sans Pro Black"/>
              </a:rPr>
              <a:t>Issue logs</a:t>
            </a:r>
            <a:endParaRPr b="0" lang="en-PH" sz="2700" spc="-1" strike="noStrike">
              <a:latin typeface="Arial"/>
            </a:endParaRPr>
          </a:p>
        </p:txBody>
      </p:sp>
      <p:graphicFrame>
        <p:nvGraphicFramePr>
          <p:cNvPr id="138" name="Table 2"/>
          <p:cNvGraphicFramePr/>
          <p:nvPr/>
        </p:nvGraphicFramePr>
        <p:xfrm>
          <a:off x="291600" y="1416240"/>
          <a:ext cx="9359280" cy="3606480"/>
        </p:xfrm>
        <a:graphic>
          <a:graphicData uri="http://schemas.openxmlformats.org/drawingml/2006/table">
            <a:tbl>
              <a:tblPr/>
              <a:tblGrid>
                <a:gridCol w="556200"/>
                <a:gridCol w="2562120"/>
                <a:gridCol w="924120"/>
                <a:gridCol w="990360"/>
                <a:gridCol w="990720"/>
                <a:gridCol w="3336120"/>
              </a:tblGrid>
              <a:tr h="726840">
                <a:tc>
                  <a:txBody>
                    <a:bodyPr lIns="90000" rIns="90000">
                      <a:noAutofit/>
                    </a:bodyPr>
                    <a:p>
                      <a:pPr algn="ctr">
                        <a:lnSpc>
                          <a:spcPct val="100000"/>
                        </a:lnSpc>
                      </a:pPr>
                      <a:r>
                        <a:rPr b="0" lang="en-PH" sz="1400" spc="-1" strike="noStrike">
                          <a:solidFill>
                            <a:srgbClr val="ffffff"/>
                          </a:solidFill>
                          <a:latin typeface="Arial"/>
                        </a:rPr>
                        <a:t>No.</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Issue Desc.</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Date opened</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Current status</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Owner</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oAutofit/>
                    </a:bodyPr>
                    <a:p>
                      <a:pPr algn="ctr">
                        <a:lnSpc>
                          <a:spcPct val="100000"/>
                        </a:lnSpc>
                      </a:pPr>
                      <a:r>
                        <a:rPr b="0" lang="en-PH" sz="1400" spc="-1" strike="noStrike">
                          <a:solidFill>
                            <a:srgbClr val="ffffff"/>
                          </a:solidFill>
                          <a:latin typeface="Arial"/>
                        </a:rPr>
                        <a:t>Issue response</a:t>
                      </a:r>
                      <a:endParaRPr b="0" lang="en-PH"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19640">
                <a:tc>
                  <a:txBody>
                    <a:bodyPr lIns="90000" rIns="90000">
                      <a:noAutofit/>
                    </a:bodyPr>
                    <a:p>
                      <a:pPr>
                        <a:lnSpc>
                          <a:spcPct val="100000"/>
                        </a:lnSpc>
                      </a:pPr>
                      <a:r>
                        <a:rPr b="0" lang="en-PH" sz="1600" spc="-1" strike="noStrike">
                          <a:latin typeface="Arial"/>
                        </a:rPr>
                        <a:t>1</a:t>
                      </a:r>
                      <a:endParaRPr b="0" lang="en-PH" sz="16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Missed timeline due to deployment challenges</a:t>
                      </a:r>
                      <a:endParaRPr b="0" lang="en-PH" sz="16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Aug 20, 2022</a:t>
                      </a:r>
                      <a:endParaRPr b="0" lang="en-PH" sz="16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Closed</a:t>
                      </a:r>
                      <a:endParaRPr b="0" lang="en-PH" sz="16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PH" sz="1600" spc="-1" strike="noStrike">
                          <a:latin typeface="Arial"/>
                        </a:rPr>
                        <a:t>Jed</a:t>
                      </a:r>
                      <a:endParaRPr b="0" lang="en-PH" sz="16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r>
                        <a:rPr b="0" lang="en-PH" sz="1600" spc="-1" strike="noStrike">
                          <a:latin typeface="Arial"/>
                        </a:rPr>
                        <a:t>Extended timeline was granted but to keep planned timeline for documentation</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60000" y="225720"/>
            <a:ext cx="9359640" cy="3333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PH" sz="3200" spc="-1" strike="noStrike">
                <a:solidFill>
                  <a:srgbClr val="2c3e50"/>
                </a:solidFill>
                <a:latin typeface="Source Sans Pro"/>
              </a:rPr>
              <a:t>Thank you!</a:t>
            </a:r>
            <a:endParaRPr b="0" lang="en-PH"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2022-08-13T21:06:47Z</dcterms:created>
  <dc:creator/>
  <dc:description/>
  <dc:language>en-PH</dc:language>
  <cp:lastModifiedBy/>
  <dcterms:modified xsi:type="dcterms:W3CDTF">2022-08-22T22:39:22Z</dcterms:modified>
  <cp:revision>11</cp:revision>
  <dc:subject/>
  <dc:title>Midnightblue</dc:title>
</cp:coreProperties>
</file>

<file path=docProps/custom.xml><?xml version="1.0" encoding="utf-8"?>
<Properties xmlns="http://schemas.openxmlformats.org/officeDocument/2006/custom-properties" xmlns:vt="http://schemas.openxmlformats.org/officeDocument/2006/docPropsVTypes"/>
</file>