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9" r:id="rId10"/>
    <p:sldId id="272" r:id="rId11"/>
    <p:sldId id="276" r:id="rId12"/>
    <p:sldId id="316" r:id="rId13"/>
    <p:sldId id="315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 ExtraBold" panose="00000900000000000000" pitchFamily="2" charset="0"/>
      <p:bold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1E5C89-EAD7-4251-A444-475A8280EA61}">
  <a:tblStyle styleId="{941E5C89-EAD7-4251-A444-475A8280EA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5E0AAD-C5D8-43FF-90E1-4B299FB81FC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06996257d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06996257d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06996257d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06996257d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5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8" name="Google Shape;5658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9" name="Google Shape;5659;gf1e29d723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69e5c6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69e5c6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f69e5c64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f69e5c64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055912b3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055912b3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f6c5d55352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f6c5d55352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06996257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06996257d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2_1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 rot="-9708718" flipH="1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 rot="-9942330" flipH="1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 rot="-9942329" flipH="1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44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2826278" y="-154206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96631" y="-2002755"/>
            <a:ext cx="9124937" cy="97807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-3699419">
            <a:off x="-1697087" y="-13545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5100" y="894950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2"/>
          </p:nvPr>
        </p:nvSpPr>
        <p:spPr>
          <a:xfrm>
            <a:off x="715100" y="1690925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 rot="3699419" flipH="1">
            <a:off x="2131963" y="-12072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772700" y="905475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4200200" y="2345575"/>
            <a:ext cx="41946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_1_1_1_1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 rot="-10799934">
            <a:off x="713228" y="-2280638"/>
            <a:ext cx="8452998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4"/>
          <p:cNvSpPr/>
          <p:nvPr/>
        </p:nvSpPr>
        <p:spPr>
          <a:xfrm rot="-1140831" flipH="1">
            <a:off x="-1557482" y="-3402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713224" y="1554525"/>
            <a:ext cx="49707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1"/>
          </p:nvPr>
        </p:nvSpPr>
        <p:spPr>
          <a:xfrm>
            <a:off x="713225" y="2857575"/>
            <a:ext cx="4970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2" r:id="rId6"/>
    <p:sldLayoutId id="2147483664" r:id="rId7"/>
    <p:sldLayoutId id="2147483670" r:id="rId8"/>
    <p:sldLayoutId id="2147483674" r:id="rId9"/>
    <p:sldLayoutId id="2147483681" r:id="rId10"/>
    <p:sldLayoutId id="2147483686" r:id="rId11"/>
    <p:sldLayoutId id="2147483687" r:id="rId12"/>
    <p:sldLayoutId id="2147483690" r:id="rId13"/>
    <p:sldLayoutId id="2147483691" r:id="rId14"/>
    <p:sldLayoutId id="214748369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765534" y="1630192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Credit Card Approval Predictions</a:t>
            </a:r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659104" y="3216751"/>
            <a:ext cx="3768539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 Eduardo Cadena A01704641</a:t>
            </a:r>
            <a:endParaRPr dirty="0"/>
          </a:p>
        </p:txBody>
      </p:sp>
      <p:grpSp>
        <p:nvGrpSpPr>
          <p:cNvPr id="340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4181374" y="3198608"/>
            <a:ext cx="449696" cy="426611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6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6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6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6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64" name="Google Shape;2964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6" name="Google Shape;2966;p6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67" name="Google Shape;2967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9" name="Google Shape;2969;p68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68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971" name="Google Shape;2971;p68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8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A7B4B8-D171-B68F-4C93-B77D06C1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7" y="487228"/>
            <a:ext cx="7268050" cy="39674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72"/>
          <p:cNvSpPr/>
          <p:nvPr/>
        </p:nvSpPr>
        <p:spPr>
          <a:xfrm rot="10800000" flipH="1">
            <a:off x="3620259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E7F50-2E55-613B-E85E-6F98490B9F02}"/>
              </a:ext>
            </a:extLst>
          </p:cNvPr>
          <p:cNvSpPr txBox="1"/>
          <p:nvPr/>
        </p:nvSpPr>
        <p:spPr>
          <a:xfrm>
            <a:off x="-811274" y="623010"/>
            <a:ext cx="8765865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300" b="1" dirty="0">
                <a:solidFill>
                  <a:schemeClr val="tx1"/>
                </a:solidFill>
                <a:latin typeface="Montserrat ExtraBold"/>
                <a:sym typeface="Montserrat ExtraBold"/>
              </a:rPr>
              <a:t>Precision, Recall and F1-score</a:t>
            </a:r>
            <a:endParaRPr lang="en-US" sz="4300" b="1" dirty="0">
              <a:solidFill>
                <a:schemeClr val="tx1"/>
              </a:solidFill>
              <a:latin typeface="Montserrat ExtraBold"/>
              <a:sym typeface="Montserrat Extra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0F916-65F1-15DA-FCE9-6FDD902FD956}"/>
              </a:ext>
            </a:extLst>
          </p:cNvPr>
          <p:cNvSpPr txBox="1"/>
          <p:nvPr/>
        </p:nvSpPr>
        <p:spPr>
          <a:xfrm>
            <a:off x="-295661" y="1775104"/>
            <a:ext cx="5771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Precision is a measure of the accuracy of the model's positive predictions, that is, of the conclusions of the model's positive predictions that are actually true positives.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5D437-9B23-4133-47EC-BA14DB7B5EA5}"/>
              </a:ext>
            </a:extLst>
          </p:cNvPr>
          <p:cNvSpPr txBox="1"/>
          <p:nvPr/>
        </p:nvSpPr>
        <p:spPr>
          <a:xfrm>
            <a:off x="2385670" y="2911809"/>
            <a:ext cx="57717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El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Söhne"/>
              </a:rPr>
              <a:t>recall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, también conocido como sensibilidad (</a:t>
            </a:r>
            <a:r>
              <a:rPr lang="es-ES" b="0" i="0" dirty="0" err="1">
                <a:solidFill>
                  <a:schemeClr val="tx1"/>
                </a:solidFill>
                <a:effectLst/>
                <a:latin typeface="Söhne"/>
              </a:rPr>
              <a:t>sensitivity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) o tasa de verdaderos positivos (true positive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Söhne"/>
              </a:rPr>
              <a:t>rate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, TPR), es una medida de cuántas de las instancias positivas en los datos de prueba el modelo es capaz de identificar correctamente.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72"/>
          <p:cNvSpPr/>
          <p:nvPr/>
        </p:nvSpPr>
        <p:spPr>
          <a:xfrm rot="6742737">
            <a:off x="2586142" y="2509913"/>
            <a:ext cx="3924035" cy="3924035"/>
          </a:xfrm>
          <a:prstGeom prst="chord">
            <a:avLst>
              <a:gd name="adj1" fmla="val 2753620"/>
              <a:gd name="adj2" fmla="val 16109554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72"/>
          <p:cNvSpPr/>
          <p:nvPr/>
        </p:nvSpPr>
        <p:spPr>
          <a:xfrm rot="10800000" flipH="1">
            <a:off x="3620259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64556-C273-A1F7-B176-9F820BE8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8" y="682971"/>
            <a:ext cx="5736774" cy="20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1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1" name="Google Shape;5661;p111"/>
          <p:cNvSpPr txBox="1">
            <a:spLocks noGrp="1"/>
          </p:cNvSpPr>
          <p:nvPr>
            <p:ph type="ctrTitle"/>
          </p:nvPr>
        </p:nvSpPr>
        <p:spPr>
          <a:xfrm>
            <a:off x="93650" y="228548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5664" name="Google Shape;5664;p111"/>
          <p:cNvGrpSpPr/>
          <p:nvPr/>
        </p:nvGrpSpPr>
        <p:grpSpPr>
          <a:xfrm>
            <a:off x="5032675" y="1881795"/>
            <a:ext cx="3594542" cy="2703111"/>
            <a:chOff x="5032675" y="1881795"/>
            <a:chExt cx="3594542" cy="2703111"/>
          </a:xfrm>
        </p:grpSpPr>
        <p:sp>
          <p:nvSpPr>
            <p:cNvPr id="5665" name="Google Shape;5665;p111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11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11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111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111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111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111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111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111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111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111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11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11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11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11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11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11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11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11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11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11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11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11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11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11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11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11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11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11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11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11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11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11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11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11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11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11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11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11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11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11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11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11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11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11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11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11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11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11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11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11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11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11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11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11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11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11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11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11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11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11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11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11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11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11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11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11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11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11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11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11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11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11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11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11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111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111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11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11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11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11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11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11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11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11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11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11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11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11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11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111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2" name="Google Shape;5762;p11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3" name="Google Shape;5763;p11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4" name="Google Shape;5764;p11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5" name="Google Shape;5765;p11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5766" name="Google Shape;5766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8" name="Google Shape;5768;p11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5769" name="Google Shape;5769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5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602" name="Google Shape;602;p5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5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605" name="Google Shape;605;p5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A1176-80BB-AEE4-DB0A-6D7004B4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256" y="2469981"/>
            <a:ext cx="6346429" cy="2403157"/>
          </a:xfrm>
        </p:spPr>
        <p:txBody>
          <a:bodyPr/>
          <a:lstStyle/>
          <a:p>
            <a:r>
              <a:rPr lang="en-US" sz="1800" b="0" dirty="0">
                <a:effectLst/>
                <a:latin typeface="Inter"/>
              </a:rPr>
              <a:t>Commercial banks receive a lot of applications for credit cards. Many of them get rejected for many reasons, like high loan balances, low income levels</a:t>
            </a:r>
          </a:p>
          <a:p>
            <a:r>
              <a:rPr lang="en-US" sz="1800" b="0" dirty="0">
                <a:effectLst/>
                <a:latin typeface="Inter"/>
              </a:rPr>
              <a:t>Manually analyzing these applications</a:t>
            </a:r>
            <a:r>
              <a:rPr lang="en-US" sz="1800" dirty="0">
                <a:latin typeface="Inter"/>
              </a:rPr>
              <a:t> takes a lot of time, and time is money </a:t>
            </a:r>
          </a:p>
          <a:p>
            <a:endParaRPr lang="en-US" sz="1800" b="0" dirty="0">
              <a:effectLst/>
              <a:latin typeface="Inter"/>
            </a:endParaRPr>
          </a:p>
          <a:p>
            <a:endParaRPr lang="en-US" sz="1800" dirty="0">
              <a:latin typeface="Inter"/>
            </a:endParaRPr>
          </a:p>
          <a:p>
            <a:endParaRPr lang="en-US" sz="1800" b="0" dirty="0">
              <a:effectLst/>
              <a:latin typeface="Inter"/>
            </a:endParaRPr>
          </a:p>
          <a:p>
            <a:endParaRPr lang="en-US" sz="1800" b="0" dirty="0">
              <a:effectLst/>
              <a:latin typeface="Inter"/>
            </a:endParaRPr>
          </a:p>
          <a:p>
            <a:endParaRPr lang="en-US" sz="1800" dirty="0"/>
          </a:p>
        </p:txBody>
      </p:sp>
      <p:pic>
        <p:nvPicPr>
          <p:cNvPr id="1026" name="Picture 2" descr="Does Getting Denied for a Credit Card Hurt Your Score?">
            <a:extLst>
              <a:ext uri="{FF2B5EF4-FFF2-40B4-BE49-F238E27FC236}">
                <a16:creationId xmlns:a16="http://schemas.microsoft.com/office/drawing/2014/main" id="{12F6875C-8D0D-D885-C051-F884E81F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0" y="32927"/>
            <a:ext cx="3554890" cy="199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is my Debit Card Payment Declined Even Though I Have Enough Money to  Cover the Payment?">
            <a:extLst>
              <a:ext uri="{FF2B5EF4-FFF2-40B4-BE49-F238E27FC236}">
                <a16:creationId xmlns:a16="http://schemas.microsoft.com/office/drawing/2014/main" id="{36712671-2BEA-1D9C-2767-55067DEE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50" y="32927"/>
            <a:ext cx="3554890" cy="200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4"/>
          <p:cNvSpPr txBox="1">
            <a:spLocks noGrp="1"/>
          </p:cNvSpPr>
          <p:nvPr>
            <p:ph type="title"/>
          </p:nvPr>
        </p:nvSpPr>
        <p:spPr>
          <a:xfrm>
            <a:off x="3448404" y="252025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Dataset!</a:t>
            </a:r>
            <a:endParaRPr dirty="0"/>
          </a:p>
        </p:txBody>
      </p:sp>
      <p:grpSp>
        <p:nvGrpSpPr>
          <p:cNvPr id="613" name="Google Shape;613;p54"/>
          <p:cNvGrpSpPr/>
          <p:nvPr/>
        </p:nvGrpSpPr>
        <p:grpSpPr>
          <a:xfrm>
            <a:off x="486500" y="1625649"/>
            <a:ext cx="3368686" cy="2982842"/>
            <a:chOff x="486500" y="1625649"/>
            <a:chExt cx="3368686" cy="2982842"/>
          </a:xfrm>
        </p:grpSpPr>
        <p:sp>
          <p:nvSpPr>
            <p:cNvPr id="614" name="Google Shape;614;p54"/>
            <p:cNvSpPr/>
            <p:nvPr/>
          </p:nvSpPr>
          <p:spPr>
            <a:xfrm>
              <a:off x="486500" y="4411788"/>
              <a:ext cx="3368686" cy="196703"/>
            </a:xfrm>
            <a:custGeom>
              <a:avLst/>
              <a:gdLst/>
              <a:ahLst/>
              <a:cxnLst/>
              <a:rect l="l" t="t" r="r" b="b"/>
              <a:pathLst>
                <a:path w="161684" h="9441" extrusionOk="0">
                  <a:moveTo>
                    <a:pt x="80859" y="1"/>
                  </a:moveTo>
                  <a:cubicBezTo>
                    <a:pt x="36193" y="1"/>
                    <a:pt x="1" y="2136"/>
                    <a:pt x="1" y="4737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1" y="9441"/>
                    <a:pt x="161683" y="7339"/>
                    <a:pt x="161683" y="4737"/>
                  </a:cubicBezTo>
                  <a:cubicBezTo>
                    <a:pt x="161683" y="2136"/>
                    <a:pt x="125491" y="1"/>
                    <a:pt x="8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4"/>
            <p:cNvSpPr/>
            <p:nvPr/>
          </p:nvSpPr>
          <p:spPr>
            <a:xfrm>
              <a:off x="1140550" y="2332227"/>
              <a:ext cx="1291312" cy="1018894"/>
            </a:xfrm>
            <a:custGeom>
              <a:avLst/>
              <a:gdLst/>
              <a:ahLst/>
              <a:cxnLst/>
              <a:rect l="l" t="t" r="r" b="b"/>
              <a:pathLst>
                <a:path w="61978" h="48903" extrusionOk="0">
                  <a:moveTo>
                    <a:pt x="13143" y="1"/>
                  </a:moveTo>
                  <a:lnTo>
                    <a:pt x="13143" y="8841"/>
                  </a:lnTo>
                  <a:lnTo>
                    <a:pt x="9273" y="8841"/>
                  </a:lnTo>
                  <a:cubicBezTo>
                    <a:pt x="9253" y="8840"/>
                    <a:pt x="9232" y="8840"/>
                    <a:pt x="9212" y="8840"/>
                  </a:cubicBezTo>
                  <a:cubicBezTo>
                    <a:pt x="4103" y="8840"/>
                    <a:pt x="0" y="12997"/>
                    <a:pt x="0" y="18081"/>
                  </a:cubicBezTo>
                  <a:cubicBezTo>
                    <a:pt x="0" y="23218"/>
                    <a:pt x="4136" y="27354"/>
                    <a:pt x="9273" y="27354"/>
                  </a:cubicBezTo>
                  <a:lnTo>
                    <a:pt x="13143" y="27354"/>
                  </a:lnTo>
                  <a:lnTo>
                    <a:pt x="13143" y="36194"/>
                  </a:lnTo>
                  <a:lnTo>
                    <a:pt x="21682" y="36194"/>
                  </a:lnTo>
                  <a:lnTo>
                    <a:pt x="21682" y="39829"/>
                  </a:lnTo>
                  <a:cubicBezTo>
                    <a:pt x="21782" y="44866"/>
                    <a:pt x="25919" y="48903"/>
                    <a:pt x="30955" y="48903"/>
                  </a:cubicBezTo>
                  <a:cubicBezTo>
                    <a:pt x="35992" y="48903"/>
                    <a:pt x="40095" y="44866"/>
                    <a:pt x="40229" y="39829"/>
                  </a:cubicBezTo>
                  <a:lnTo>
                    <a:pt x="40229" y="36194"/>
                  </a:lnTo>
                  <a:lnTo>
                    <a:pt x="49369" y="36194"/>
                  </a:lnTo>
                  <a:lnTo>
                    <a:pt x="49369" y="27354"/>
                  </a:lnTo>
                  <a:lnTo>
                    <a:pt x="52738" y="27354"/>
                  </a:lnTo>
                  <a:cubicBezTo>
                    <a:pt x="57841" y="27354"/>
                    <a:pt x="61978" y="23218"/>
                    <a:pt x="61978" y="18081"/>
                  </a:cubicBezTo>
                  <a:cubicBezTo>
                    <a:pt x="61978" y="12977"/>
                    <a:pt x="57841" y="8841"/>
                    <a:pt x="52738" y="8841"/>
                  </a:cubicBezTo>
                  <a:lnTo>
                    <a:pt x="49335" y="8841"/>
                  </a:lnTo>
                  <a:lnTo>
                    <a:pt x="49335" y="1"/>
                  </a:lnTo>
                  <a:lnTo>
                    <a:pt x="40496" y="1"/>
                  </a:lnTo>
                  <a:lnTo>
                    <a:pt x="40496" y="3904"/>
                  </a:lnTo>
                  <a:cubicBezTo>
                    <a:pt x="40629" y="9074"/>
                    <a:pt x="36426" y="13344"/>
                    <a:pt x="31256" y="13344"/>
                  </a:cubicBezTo>
                  <a:cubicBezTo>
                    <a:pt x="26052" y="13344"/>
                    <a:pt x="21849" y="9074"/>
                    <a:pt x="21982" y="3904"/>
                  </a:cubicBezTo>
                  <a:lnTo>
                    <a:pt x="2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4"/>
            <p:cNvSpPr/>
            <p:nvPr/>
          </p:nvSpPr>
          <p:spPr>
            <a:xfrm>
              <a:off x="2105288" y="2058063"/>
              <a:ext cx="1017498" cy="1028624"/>
            </a:xfrm>
            <a:custGeom>
              <a:avLst/>
              <a:gdLst/>
              <a:ahLst/>
              <a:cxnLst/>
              <a:rect l="l" t="t" r="r" b="b"/>
              <a:pathLst>
                <a:path w="48836" h="49370" extrusionOk="0">
                  <a:moveTo>
                    <a:pt x="18113" y="0"/>
                  </a:moveTo>
                  <a:cubicBezTo>
                    <a:pt x="12976" y="0"/>
                    <a:pt x="8840" y="4170"/>
                    <a:pt x="8840" y="9274"/>
                  </a:cubicBezTo>
                  <a:lnTo>
                    <a:pt x="8840" y="13143"/>
                  </a:lnTo>
                  <a:lnTo>
                    <a:pt x="0" y="13143"/>
                  </a:lnTo>
                  <a:lnTo>
                    <a:pt x="0" y="21983"/>
                  </a:lnTo>
                  <a:lnTo>
                    <a:pt x="3903" y="21983"/>
                  </a:lnTo>
                  <a:cubicBezTo>
                    <a:pt x="9007" y="21983"/>
                    <a:pt x="13143" y="26153"/>
                    <a:pt x="13143" y="31256"/>
                  </a:cubicBezTo>
                  <a:cubicBezTo>
                    <a:pt x="13143" y="36360"/>
                    <a:pt x="9007" y="40529"/>
                    <a:pt x="3903" y="40529"/>
                  </a:cubicBezTo>
                  <a:lnTo>
                    <a:pt x="0" y="40529"/>
                  </a:lnTo>
                  <a:lnTo>
                    <a:pt x="0" y="49369"/>
                  </a:lnTo>
                  <a:lnTo>
                    <a:pt x="36226" y="49369"/>
                  </a:lnTo>
                  <a:lnTo>
                    <a:pt x="36226" y="40529"/>
                  </a:lnTo>
                  <a:lnTo>
                    <a:pt x="39562" y="40529"/>
                  </a:lnTo>
                  <a:cubicBezTo>
                    <a:pt x="44699" y="40529"/>
                    <a:pt x="48835" y="36360"/>
                    <a:pt x="48835" y="31256"/>
                  </a:cubicBezTo>
                  <a:cubicBezTo>
                    <a:pt x="48835" y="26153"/>
                    <a:pt x="44699" y="21983"/>
                    <a:pt x="39562" y="21983"/>
                  </a:cubicBezTo>
                  <a:lnTo>
                    <a:pt x="36226" y="21983"/>
                  </a:lnTo>
                  <a:lnTo>
                    <a:pt x="36226" y="13143"/>
                  </a:lnTo>
                  <a:lnTo>
                    <a:pt x="27386" y="13143"/>
                  </a:lnTo>
                  <a:lnTo>
                    <a:pt x="27386" y="9274"/>
                  </a:lnTo>
                  <a:cubicBezTo>
                    <a:pt x="27386" y="4170"/>
                    <a:pt x="23217" y="0"/>
                    <a:pt x="18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4"/>
            <p:cNvSpPr/>
            <p:nvPr/>
          </p:nvSpPr>
          <p:spPr>
            <a:xfrm>
              <a:off x="1967644" y="1821364"/>
              <a:ext cx="440598" cy="424680"/>
            </a:xfrm>
            <a:custGeom>
              <a:avLst/>
              <a:gdLst/>
              <a:ahLst/>
              <a:cxnLst/>
              <a:rect l="l" t="t" r="r" b="b"/>
              <a:pathLst>
                <a:path w="21147" h="20383" extrusionOk="0">
                  <a:moveTo>
                    <a:pt x="10601" y="1"/>
                  </a:moveTo>
                  <a:cubicBezTo>
                    <a:pt x="10548" y="1"/>
                    <a:pt x="10494" y="1"/>
                    <a:pt x="10441" y="1"/>
                  </a:cubicBezTo>
                  <a:cubicBezTo>
                    <a:pt x="2735" y="101"/>
                    <a:pt x="0" y="4004"/>
                    <a:pt x="0" y="8141"/>
                  </a:cubicBezTo>
                  <a:cubicBezTo>
                    <a:pt x="0" y="12344"/>
                    <a:pt x="2502" y="16113"/>
                    <a:pt x="9640" y="16480"/>
                  </a:cubicBezTo>
                  <a:cubicBezTo>
                    <a:pt x="9840" y="16513"/>
                    <a:pt x="10007" y="16680"/>
                    <a:pt x="10007" y="16880"/>
                  </a:cubicBezTo>
                  <a:cubicBezTo>
                    <a:pt x="10207" y="18515"/>
                    <a:pt x="11175" y="18982"/>
                    <a:pt x="11942" y="19349"/>
                  </a:cubicBezTo>
                  <a:lnTo>
                    <a:pt x="12042" y="19382"/>
                  </a:lnTo>
                  <a:cubicBezTo>
                    <a:pt x="12843" y="19749"/>
                    <a:pt x="13643" y="20016"/>
                    <a:pt x="14477" y="20182"/>
                  </a:cubicBezTo>
                  <a:lnTo>
                    <a:pt x="15278" y="20383"/>
                  </a:lnTo>
                  <a:cubicBezTo>
                    <a:pt x="15278" y="20383"/>
                    <a:pt x="13743" y="19382"/>
                    <a:pt x="12976" y="18715"/>
                  </a:cubicBezTo>
                  <a:cubicBezTo>
                    <a:pt x="12742" y="18515"/>
                    <a:pt x="12576" y="18314"/>
                    <a:pt x="12409" y="18081"/>
                  </a:cubicBezTo>
                  <a:cubicBezTo>
                    <a:pt x="12275" y="17847"/>
                    <a:pt x="12275" y="17547"/>
                    <a:pt x="12409" y="17314"/>
                  </a:cubicBezTo>
                  <a:cubicBezTo>
                    <a:pt x="12742" y="16847"/>
                    <a:pt x="13676" y="16813"/>
                    <a:pt x="14210" y="16613"/>
                  </a:cubicBezTo>
                  <a:cubicBezTo>
                    <a:pt x="18513" y="15713"/>
                    <a:pt x="20782" y="11743"/>
                    <a:pt x="20948" y="8874"/>
                  </a:cubicBezTo>
                  <a:cubicBezTo>
                    <a:pt x="21147" y="4372"/>
                    <a:pt x="17633" y="1"/>
                    <a:pt x="10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4"/>
            <p:cNvSpPr/>
            <p:nvPr/>
          </p:nvSpPr>
          <p:spPr>
            <a:xfrm>
              <a:off x="1963456" y="1817196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42" y="435"/>
                  </a:moveTo>
                  <a:cubicBezTo>
                    <a:pt x="15078" y="435"/>
                    <a:pt x="17513" y="2003"/>
                    <a:pt x="18781" y="3337"/>
                  </a:cubicBezTo>
                  <a:cubicBezTo>
                    <a:pt x="20249" y="4871"/>
                    <a:pt x="21049" y="6940"/>
                    <a:pt x="20916" y="9074"/>
                  </a:cubicBezTo>
                  <a:cubicBezTo>
                    <a:pt x="20649" y="12744"/>
                    <a:pt x="17980" y="15846"/>
                    <a:pt x="14344" y="16646"/>
                  </a:cubicBezTo>
                  <a:cubicBezTo>
                    <a:pt x="14211" y="16680"/>
                    <a:pt x="14011" y="16713"/>
                    <a:pt x="13844" y="16747"/>
                  </a:cubicBezTo>
                  <a:cubicBezTo>
                    <a:pt x="13310" y="16880"/>
                    <a:pt x="12710" y="16980"/>
                    <a:pt x="12443" y="17414"/>
                  </a:cubicBezTo>
                  <a:cubicBezTo>
                    <a:pt x="12243" y="17714"/>
                    <a:pt x="12243" y="18081"/>
                    <a:pt x="12443" y="18381"/>
                  </a:cubicBezTo>
                  <a:cubicBezTo>
                    <a:pt x="12610" y="18648"/>
                    <a:pt x="12810" y="18881"/>
                    <a:pt x="13044" y="19082"/>
                  </a:cubicBezTo>
                  <a:cubicBezTo>
                    <a:pt x="13410" y="19382"/>
                    <a:pt x="13944" y="19782"/>
                    <a:pt x="14411" y="20082"/>
                  </a:cubicBezTo>
                  <a:cubicBezTo>
                    <a:pt x="13677" y="19949"/>
                    <a:pt x="13010" y="19715"/>
                    <a:pt x="12343" y="19415"/>
                  </a:cubicBezTo>
                  <a:lnTo>
                    <a:pt x="12243" y="19348"/>
                  </a:lnTo>
                  <a:cubicBezTo>
                    <a:pt x="11476" y="18981"/>
                    <a:pt x="10608" y="18581"/>
                    <a:pt x="10442" y="17080"/>
                  </a:cubicBezTo>
                  <a:cubicBezTo>
                    <a:pt x="10408" y="16747"/>
                    <a:pt x="10175" y="16480"/>
                    <a:pt x="9841" y="16446"/>
                  </a:cubicBezTo>
                  <a:cubicBezTo>
                    <a:pt x="1635" y="16046"/>
                    <a:pt x="401" y="11209"/>
                    <a:pt x="401" y="8341"/>
                  </a:cubicBezTo>
                  <a:cubicBezTo>
                    <a:pt x="401" y="5972"/>
                    <a:pt x="1402" y="535"/>
                    <a:pt x="10642" y="435"/>
                  </a:cubicBezTo>
                  <a:close/>
                  <a:moveTo>
                    <a:pt x="10778" y="1"/>
                  </a:moveTo>
                  <a:cubicBezTo>
                    <a:pt x="10733" y="1"/>
                    <a:pt x="10687" y="1"/>
                    <a:pt x="10642" y="1"/>
                  </a:cubicBezTo>
                  <a:cubicBezTo>
                    <a:pt x="1035" y="135"/>
                    <a:pt x="1" y="5872"/>
                    <a:pt x="1" y="8341"/>
                  </a:cubicBezTo>
                  <a:cubicBezTo>
                    <a:pt x="1" y="11343"/>
                    <a:pt x="1268" y="16446"/>
                    <a:pt x="9841" y="16880"/>
                  </a:cubicBezTo>
                  <a:cubicBezTo>
                    <a:pt x="9975" y="16880"/>
                    <a:pt x="10008" y="17080"/>
                    <a:pt x="10008" y="17113"/>
                  </a:cubicBezTo>
                  <a:cubicBezTo>
                    <a:pt x="10242" y="18848"/>
                    <a:pt x="11276" y="19348"/>
                    <a:pt x="12076" y="19715"/>
                  </a:cubicBezTo>
                  <a:lnTo>
                    <a:pt x="12176" y="19782"/>
                  </a:lnTo>
                  <a:cubicBezTo>
                    <a:pt x="12943" y="20149"/>
                    <a:pt x="13777" y="20416"/>
                    <a:pt x="14645" y="20583"/>
                  </a:cubicBezTo>
                  <a:lnTo>
                    <a:pt x="15412" y="20783"/>
                  </a:lnTo>
                  <a:lnTo>
                    <a:pt x="15479" y="20783"/>
                  </a:lnTo>
                  <a:cubicBezTo>
                    <a:pt x="15545" y="20783"/>
                    <a:pt x="15645" y="20749"/>
                    <a:pt x="15679" y="20649"/>
                  </a:cubicBezTo>
                  <a:cubicBezTo>
                    <a:pt x="15712" y="20549"/>
                    <a:pt x="15679" y="20449"/>
                    <a:pt x="15612" y="20382"/>
                  </a:cubicBezTo>
                  <a:cubicBezTo>
                    <a:pt x="15579" y="20382"/>
                    <a:pt x="14078" y="19382"/>
                    <a:pt x="13344" y="18748"/>
                  </a:cubicBezTo>
                  <a:cubicBezTo>
                    <a:pt x="13110" y="18581"/>
                    <a:pt x="12943" y="18381"/>
                    <a:pt x="12810" y="18148"/>
                  </a:cubicBezTo>
                  <a:cubicBezTo>
                    <a:pt x="12710" y="18014"/>
                    <a:pt x="12710" y="17781"/>
                    <a:pt x="12810" y="17614"/>
                  </a:cubicBezTo>
                  <a:cubicBezTo>
                    <a:pt x="13010" y="17347"/>
                    <a:pt x="13511" y="17247"/>
                    <a:pt x="13944" y="17147"/>
                  </a:cubicBezTo>
                  <a:cubicBezTo>
                    <a:pt x="14111" y="17113"/>
                    <a:pt x="14311" y="17080"/>
                    <a:pt x="14478" y="17013"/>
                  </a:cubicBezTo>
                  <a:cubicBezTo>
                    <a:pt x="18281" y="16179"/>
                    <a:pt x="21049" y="12944"/>
                    <a:pt x="21349" y="9074"/>
                  </a:cubicBezTo>
                  <a:cubicBezTo>
                    <a:pt x="21483" y="6839"/>
                    <a:pt x="20649" y="4638"/>
                    <a:pt x="19081" y="3037"/>
                  </a:cubicBezTo>
                  <a:cubicBezTo>
                    <a:pt x="17727" y="1617"/>
                    <a:pt x="15229" y="1"/>
                    <a:pt x="10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4"/>
            <p:cNvSpPr/>
            <p:nvPr/>
          </p:nvSpPr>
          <p:spPr>
            <a:xfrm>
              <a:off x="1938494" y="1819947"/>
              <a:ext cx="440598" cy="424013"/>
            </a:xfrm>
            <a:custGeom>
              <a:avLst/>
              <a:gdLst/>
              <a:ahLst/>
              <a:cxnLst/>
              <a:rect l="l" t="t" r="r" b="b"/>
              <a:pathLst>
                <a:path w="21147" h="20351" extrusionOk="0">
                  <a:moveTo>
                    <a:pt x="10468" y="1"/>
                  </a:moveTo>
                  <a:cubicBezTo>
                    <a:pt x="3488" y="1"/>
                    <a:pt x="0" y="4356"/>
                    <a:pt x="198" y="8842"/>
                  </a:cubicBezTo>
                  <a:cubicBezTo>
                    <a:pt x="365" y="11744"/>
                    <a:pt x="2633" y="14847"/>
                    <a:pt x="6936" y="15781"/>
                  </a:cubicBezTo>
                  <a:cubicBezTo>
                    <a:pt x="7570" y="15981"/>
                    <a:pt x="8504" y="15947"/>
                    <a:pt x="8771" y="17048"/>
                  </a:cubicBezTo>
                  <a:cubicBezTo>
                    <a:pt x="8904" y="17549"/>
                    <a:pt x="8671" y="18116"/>
                    <a:pt x="8171" y="18683"/>
                  </a:cubicBezTo>
                  <a:cubicBezTo>
                    <a:pt x="7503" y="19450"/>
                    <a:pt x="5869" y="20351"/>
                    <a:pt x="5869" y="20351"/>
                  </a:cubicBezTo>
                  <a:lnTo>
                    <a:pt x="6669" y="20150"/>
                  </a:lnTo>
                  <a:cubicBezTo>
                    <a:pt x="7503" y="19984"/>
                    <a:pt x="8304" y="19717"/>
                    <a:pt x="9105" y="19350"/>
                  </a:cubicBezTo>
                  <a:lnTo>
                    <a:pt x="9205" y="19316"/>
                  </a:lnTo>
                  <a:cubicBezTo>
                    <a:pt x="9972" y="18950"/>
                    <a:pt x="10939" y="18483"/>
                    <a:pt x="11139" y="16881"/>
                  </a:cubicBezTo>
                  <a:cubicBezTo>
                    <a:pt x="11139" y="16681"/>
                    <a:pt x="11273" y="16448"/>
                    <a:pt x="11506" y="16448"/>
                  </a:cubicBezTo>
                  <a:cubicBezTo>
                    <a:pt x="18645" y="16081"/>
                    <a:pt x="21146" y="12311"/>
                    <a:pt x="21146" y="8108"/>
                  </a:cubicBezTo>
                  <a:cubicBezTo>
                    <a:pt x="21146" y="3972"/>
                    <a:pt x="18445" y="103"/>
                    <a:pt x="10706" y="3"/>
                  </a:cubicBezTo>
                  <a:cubicBezTo>
                    <a:pt x="10626" y="2"/>
                    <a:pt x="10547" y="1"/>
                    <a:pt x="10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4"/>
            <p:cNvSpPr/>
            <p:nvPr/>
          </p:nvSpPr>
          <p:spPr>
            <a:xfrm>
              <a:off x="1935661" y="1815113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75" y="435"/>
                  </a:moveTo>
                  <a:cubicBezTo>
                    <a:pt x="20082" y="568"/>
                    <a:pt x="21082" y="6005"/>
                    <a:pt x="21082" y="8340"/>
                  </a:cubicBezTo>
                  <a:cubicBezTo>
                    <a:pt x="21082" y="11209"/>
                    <a:pt x="19848" y="16079"/>
                    <a:pt x="11642" y="16480"/>
                  </a:cubicBezTo>
                  <a:cubicBezTo>
                    <a:pt x="11342" y="16480"/>
                    <a:pt x="11075" y="16746"/>
                    <a:pt x="11075" y="17080"/>
                  </a:cubicBezTo>
                  <a:cubicBezTo>
                    <a:pt x="10875" y="18581"/>
                    <a:pt x="10008" y="19015"/>
                    <a:pt x="9274" y="19382"/>
                  </a:cubicBezTo>
                  <a:lnTo>
                    <a:pt x="9174" y="19415"/>
                  </a:lnTo>
                  <a:cubicBezTo>
                    <a:pt x="8540" y="19682"/>
                    <a:pt x="7906" y="19915"/>
                    <a:pt x="7272" y="20082"/>
                  </a:cubicBezTo>
                  <a:cubicBezTo>
                    <a:pt x="7706" y="19782"/>
                    <a:pt x="8106" y="19448"/>
                    <a:pt x="8473" y="19048"/>
                  </a:cubicBezTo>
                  <a:cubicBezTo>
                    <a:pt x="9040" y="18414"/>
                    <a:pt x="9274" y="17814"/>
                    <a:pt x="9140" y="17247"/>
                  </a:cubicBezTo>
                  <a:cubicBezTo>
                    <a:pt x="8907" y="16246"/>
                    <a:pt x="8106" y="16046"/>
                    <a:pt x="7539" y="15913"/>
                  </a:cubicBezTo>
                  <a:cubicBezTo>
                    <a:pt x="7373" y="15879"/>
                    <a:pt x="7239" y="15846"/>
                    <a:pt x="7106" y="15812"/>
                  </a:cubicBezTo>
                  <a:cubicBezTo>
                    <a:pt x="2769" y="14912"/>
                    <a:pt x="668" y="11776"/>
                    <a:pt x="568" y="9074"/>
                  </a:cubicBezTo>
                  <a:cubicBezTo>
                    <a:pt x="434" y="6939"/>
                    <a:pt x="1201" y="4871"/>
                    <a:pt x="2703" y="3337"/>
                  </a:cubicBezTo>
                  <a:cubicBezTo>
                    <a:pt x="3937" y="2003"/>
                    <a:pt x="6372" y="435"/>
                    <a:pt x="10608" y="435"/>
                  </a:cubicBezTo>
                  <a:close/>
                  <a:moveTo>
                    <a:pt x="10708" y="1"/>
                  </a:moveTo>
                  <a:cubicBezTo>
                    <a:pt x="6255" y="1"/>
                    <a:pt x="3723" y="1649"/>
                    <a:pt x="2369" y="3037"/>
                  </a:cubicBezTo>
                  <a:cubicBezTo>
                    <a:pt x="801" y="4638"/>
                    <a:pt x="1" y="6839"/>
                    <a:pt x="101" y="9074"/>
                  </a:cubicBezTo>
                  <a:cubicBezTo>
                    <a:pt x="234" y="11943"/>
                    <a:pt x="2436" y="15245"/>
                    <a:pt x="6972" y="16179"/>
                  </a:cubicBezTo>
                  <a:cubicBezTo>
                    <a:pt x="7106" y="16246"/>
                    <a:pt x="7239" y="16279"/>
                    <a:pt x="7406" y="16313"/>
                  </a:cubicBezTo>
                  <a:cubicBezTo>
                    <a:pt x="7973" y="16446"/>
                    <a:pt x="8507" y="16580"/>
                    <a:pt x="8707" y="17314"/>
                  </a:cubicBezTo>
                  <a:cubicBezTo>
                    <a:pt x="8807" y="17747"/>
                    <a:pt x="8607" y="18248"/>
                    <a:pt x="8140" y="18781"/>
                  </a:cubicBezTo>
                  <a:cubicBezTo>
                    <a:pt x="7506" y="19482"/>
                    <a:pt x="5905" y="20382"/>
                    <a:pt x="5905" y="20382"/>
                  </a:cubicBezTo>
                  <a:cubicBezTo>
                    <a:pt x="5805" y="20449"/>
                    <a:pt x="5771" y="20549"/>
                    <a:pt x="5805" y="20649"/>
                  </a:cubicBezTo>
                  <a:cubicBezTo>
                    <a:pt x="5838" y="20749"/>
                    <a:pt x="5905" y="20783"/>
                    <a:pt x="6005" y="20783"/>
                  </a:cubicBezTo>
                  <a:lnTo>
                    <a:pt x="6805" y="20583"/>
                  </a:lnTo>
                  <a:cubicBezTo>
                    <a:pt x="7673" y="20416"/>
                    <a:pt x="8507" y="20149"/>
                    <a:pt x="9307" y="19782"/>
                  </a:cubicBezTo>
                  <a:lnTo>
                    <a:pt x="9407" y="19749"/>
                  </a:lnTo>
                  <a:cubicBezTo>
                    <a:pt x="10175" y="19382"/>
                    <a:pt x="11242" y="18848"/>
                    <a:pt x="11442" y="17147"/>
                  </a:cubicBezTo>
                  <a:cubicBezTo>
                    <a:pt x="11442" y="17080"/>
                    <a:pt x="11475" y="16880"/>
                    <a:pt x="11642" y="16880"/>
                  </a:cubicBezTo>
                  <a:cubicBezTo>
                    <a:pt x="20182" y="16480"/>
                    <a:pt x="21449" y="11343"/>
                    <a:pt x="21449" y="8340"/>
                  </a:cubicBezTo>
                  <a:cubicBezTo>
                    <a:pt x="21483" y="5872"/>
                    <a:pt x="20415" y="135"/>
                    <a:pt x="10842" y="1"/>
                  </a:cubicBezTo>
                  <a:cubicBezTo>
                    <a:pt x="10797" y="1"/>
                    <a:pt x="10752" y="1"/>
                    <a:pt x="10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2112206" y="1965946"/>
              <a:ext cx="123718" cy="69526"/>
            </a:xfrm>
            <a:custGeom>
              <a:avLst/>
              <a:gdLst/>
              <a:ahLst/>
              <a:cxnLst/>
              <a:rect l="l" t="t" r="r" b="b"/>
              <a:pathLst>
                <a:path w="5938" h="3337" extrusionOk="0">
                  <a:moveTo>
                    <a:pt x="5938" y="1"/>
                  </a:moveTo>
                  <a:lnTo>
                    <a:pt x="0" y="1502"/>
                  </a:lnTo>
                  <a:lnTo>
                    <a:pt x="1802" y="3336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2098579" y="1957195"/>
              <a:ext cx="150429" cy="86611"/>
            </a:xfrm>
            <a:custGeom>
              <a:avLst/>
              <a:gdLst/>
              <a:ahLst/>
              <a:cxnLst/>
              <a:rect l="l" t="t" r="r" b="b"/>
              <a:pathLst>
                <a:path w="7220" h="4157" extrusionOk="0">
                  <a:moveTo>
                    <a:pt x="6607" y="0"/>
                  </a:moveTo>
                  <a:cubicBezTo>
                    <a:pt x="6515" y="0"/>
                    <a:pt x="6417" y="36"/>
                    <a:pt x="6325" y="120"/>
                  </a:cubicBezTo>
                  <a:lnTo>
                    <a:pt x="2489" y="3189"/>
                  </a:lnTo>
                  <a:lnTo>
                    <a:pt x="955" y="1655"/>
                  </a:lnTo>
                  <a:cubicBezTo>
                    <a:pt x="857" y="1541"/>
                    <a:pt x="744" y="1495"/>
                    <a:pt x="635" y="1495"/>
                  </a:cubicBezTo>
                  <a:cubicBezTo>
                    <a:pt x="297" y="1495"/>
                    <a:pt x="1" y="1944"/>
                    <a:pt x="354" y="2222"/>
                  </a:cubicBezTo>
                  <a:lnTo>
                    <a:pt x="2189" y="4057"/>
                  </a:lnTo>
                  <a:cubicBezTo>
                    <a:pt x="2255" y="4123"/>
                    <a:pt x="2356" y="4157"/>
                    <a:pt x="2456" y="4157"/>
                  </a:cubicBezTo>
                  <a:cubicBezTo>
                    <a:pt x="2556" y="4157"/>
                    <a:pt x="2656" y="4157"/>
                    <a:pt x="2722" y="4090"/>
                  </a:cubicBezTo>
                  <a:lnTo>
                    <a:pt x="6825" y="754"/>
                  </a:lnTo>
                  <a:cubicBezTo>
                    <a:pt x="7220" y="491"/>
                    <a:pt x="6951" y="0"/>
                    <a:pt x="6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4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4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4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4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4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4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4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4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4"/>
            <p:cNvSpPr/>
            <p:nvPr/>
          </p:nvSpPr>
          <p:spPr>
            <a:xfrm>
              <a:off x="2965700" y="1812883"/>
              <a:ext cx="338485" cy="351841"/>
            </a:xfrm>
            <a:custGeom>
              <a:avLst/>
              <a:gdLst/>
              <a:ahLst/>
              <a:cxnLst/>
              <a:rect l="l" t="t" r="r" b="b"/>
              <a:pathLst>
                <a:path w="16246" h="16887" extrusionOk="0">
                  <a:moveTo>
                    <a:pt x="8261" y="1"/>
                  </a:moveTo>
                  <a:cubicBezTo>
                    <a:pt x="6187" y="1"/>
                    <a:pt x="4132" y="900"/>
                    <a:pt x="2736" y="2610"/>
                  </a:cubicBezTo>
                  <a:cubicBezTo>
                    <a:pt x="1102" y="4912"/>
                    <a:pt x="1802" y="7814"/>
                    <a:pt x="1635" y="10449"/>
                  </a:cubicBezTo>
                  <a:cubicBezTo>
                    <a:pt x="1569" y="11249"/>
                    <a:pt x="1" y="13351"/>
                    <a:pt x="1" y="13351"/>
                  </a:cubicBezTo>
                  <a:lnTo>
                    <a:pt x="4871" y="16887"/>
                  </a:lnTo>
                  <a:cubicBezTo>
                    <a:pt x="4871" y="16887"/>
                    <a:pt x="6372" y="14752"/>
                    <a:pt x="7139" y="14418"/>
                  </a:cubicBezTo>
                  <a:cubicBezTo>
                    <a:pt x="9608" y="13451"/>
                    <a:pt x="12543" y="13218"/>
                    <a:pt x="14211" y="10916"/>
                  </a:cubicBezTo>
                  <a:cubicBezTo>
                    <a:pt x="16246" y="7747"/>
                    <a:pt x="15479" y="3544"/>
                    <a:pt x="12410" y="1342"/>
                  </a:cubicBezTo>
                  <a:cubicBezTo>
                    <a:pt x="11163" y="438"/>
                    <a:pt x="9707" y="1"/>
                    <a:pt x="8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4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4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4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4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4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4"/>
            <p:cNvSpPr/>
            <p:nvPr/>
          </p:nvSpPr>
          <p:spPr>
            <a:xfrm>
              <a:off x="2400642" y="3197556"/>
              <a:ext cx="267605" cy="1208618"/>
            </a:xfrm>
            <a:custGeom>
              <a:avLst/>
              <a:gdLst/>
              <a:ahLst/>
              <a:cxnLst/>
              <a:rect l="l" t="t" r="r" b="b"/>
              <a:pathLst>
                <a:path w="12844" h="58009" extrusionOk="0">
                  <a:moveTo>
                    <a:pt x="1735" y="1"/>
                  </a:moveTo>
                  <a:lnTo>
                    <a:pt x="67" y="28488"/>
                  </a:lnTo>
                  <a:lnTo>
                    <a:pt x="1" y="57842"/>
                  </a:lnTo>
                  <a:lnTo>
                    <a:pt x="2569" y="58009"/>
                  </a:lnTo>
                  <a:cubicBezTo>
                    <a:pt x="2569" y="58009"/>
                    <a:pt x="5605" y="42831"/>
                    <a:pt x="6072" y="35326"/>
                  </a:cubicBezTo>
                  <a:cubicBezTo>
                    <a:pt x="6172" y="33425"/>
                    <a:pt x="5738" y="31190"/>
                    <a:pt x="5938" y="29689"/>
                  </a:cubicBezTo>
                  <a:cubicBezTo>
                    <a:pt x="6138" y="28354"/>
                    <a:pt x="6639" y="27520"/>
                    <a:pt x="7372" y="24552"/>
                  </a:cubicBezTo>
                  <a:cubicBezTo>
                    <a:pt x="8273" y="20916"/>
                    <a:pt x="9207" y="16045"/>
                    <a:pt x="8974" y="12276"/>
                  </a:cubicBezTo>
                  <a:cubicBezTo>
                    <a:pt x="8974" y="12276"/>
                    <a:pt x="12843" y="8240"/>
                    <a:pt x="11842" y="27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4"/>
            <p:cNvSpPr/>
            <p:nvPr/>
          </p:nvSpPr>
          <p:spPr>
            <a:xfrm>
              <a:off x="2538953" y="3232998"/>
              <a:ext cx="325984" cy="1184303"/>
            </a:xfrm>
            <a:custGeom>
              <a:avLst/>
              <a:gdLst/>
              <a:ahLst/>
              <a:cxnLst/>
              <a:rect l="l" t="t" r="r" b="b"/>
              <a:pathLst>
                <a:path w="15646" h="56842" extrusionOk="0">
                  <a:moveTo>
                    <a:pt x="10475" y="1"/>
                  </a:moveTo>
                  <a:lnTo>
                    <a:pt x="1" y="334"/>
                  </a:lnTo>
                  <a:lnTo>
                    <a:pt x="6539" y="28088"/>
                  </a:lnTo>
                  <a:lnTo>
                    <a:pt x="13010" y="56775"/>
                  </a:lnTo>
                  <a:lnTo>
                    <a:pt x="15312" y="56842"/>
                  </a:lnTo>
                  <a:cubicBezTo>
                    <a:pt x="15312" y="56842"/>
                    <a:pt x="15645" y="40363"/>
                    <a:pt x="13911" y="32958"/>
                  </a:cubicBezTo>
                  <a:cubicBezTo>
                    <a:pt x="13477" y="31090"/>
                    <a:pt x="12743" y="29088"/>
                    <a:pt x="12510" y="27587"/>
                  </a:cubicBezTo>
                  <a:cubicBezTo>
                    <a:pt x="12309" y="26253"/>
                    <a:pt x="12576" y="25319"/>
                    <a:pt x="12443" y="22250"/>
                  </a:cubicBezTo>
                  <a:cubicBezTo>
                    <a:pt x="12243" y="18514"/>
                    <a:pt x="11742" y="13577"/>
                    <a:pt x="10441" y="10008"/>
                  </a:cubicBezTo>
                  <a:cubicBezTo>
                    <a:pt x="10441" y="10008"/>
                    <a:pt x="12977" y="5004"/>
                    <a:pt x="10475" y="1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4"/>
            <p:cNvSpPr/>
            <p:nvPr/>
          </p:nvSpPr>
          <p:spPr>
            <a:xfrm>
              <a:off x="2095516" y="2704091"/>
              <a:ext cx="171680" cy="159867"/>
            </a:xfrm>
            <a:custGeom>
              <a:avLst/>
              <a:gdLst/>
              <a:ahLst/>
              <a:cxnLst/>
              <a:rect l="l" t="t" r="r" b="b"/>
              <a:pathLst>
                <a:path w="8240" h="7673" extrusionOk="0">
                  <a:moveTo>
                    <a:pt x="801" y="0"/>
                  </a:moveTo>
                  <a:cubicBezTo>
                    <a:pt x="801" y="0"/>
                    <a:pt x="1" y="1935"/>
                    <a:pt x="501" y="2602"/>
                  </a:cubicBezTo>
                  <a:cubicBezTo>
                    <a:pt x="968" y="3236"/>
                    <a:pt x="3937" y="5070"/>
                    <a:pt x="3937" y="5070"/>
                  </a:cubicBezTo>
                  <a:cubicBezTo>
                    <a:pt x="3937" y="5070"/>
                    <a:pt x="6138" y="6705"/>
                    <a:pt x="6772" y="7672"/>
                  </a:cubicBezTo>
                  <a:lnTo>
                    <a:pt x="8240" y="6104"/>
                  </a:lnTo>
                  <a:cubicBezTo>
                    <a:pt x="7640" y="5604"/>
                    <a:pt x="5171" y="4036"/>
                    <a:pt x="4904" y="3836"/>
                  </a:cubicBezTo>
                  <a:cubicBezTo>
                    <a:pt x="4904" y="3836"/>
                    <a:pt x="4938" y="2035"/>
                    <a:pt x="3737" y="1635"/>
                  </a:cubicBezTo>
                  <a:lnTo>
                    <a:pt x="2503" y="3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4"/>
            <p:cNvSpPr/>
            <p:nvPr/>
          </p:nvSpPr>
          <p:spPr>
            <a:xfrm>
              <a:off x="2183091" y="2708946"/>
              <a:ext cx="317630" cy="235040"/>
            </a:xfrm>
            <a:custGeom>
              <a:avLst/>
              <a:gdLst/>
              <a:ahLst/>
              <a:cxnLst/>
              <a:rect l="l" t="t" r="r" b="b"/>
              <a:pathLst>
                <a:path w="15245" h="11281" extrusionOk="0">
                  <a:moveTo>
                    <a:pt x="15245" y="1"/>
                  </a:moveTo>
                  <a:cubicBezTo>
                    <a:pt x="13877" y="634"/>
                    <a:pt x="12676" y="1468"/>
                    <a:pt x="11576" y="2502"/>
                  </a:cubicBezTo>
                  <a:cubicBezTo>
                    <a:pt x="9841" y="4070"/>
                    <a:pt x="8207" y="5705"/>
                    <a:pt x="6639" y="7439"/>
                  </a:cubicBezTo>
                  <a:cubicBezTo>
                    <a:pt x="6639" y="7439"/>
                    <a:pt x="3670" y="5204"/>
                    <a:pt x="1669" y="3770"/>
                  </a:cubicBezTo>
                  <a:lnTo>
                    <a:pt x="1" y="5605"/>
                  </a:lnTo>
                  <a:cubicBezTo>
                    <a:pt x="1702" y="7739"/>
                    <a:pt x="4637" y="11142"/>
                    <a:pt x="6239" y="11275"/>
                  </a:cubicBezTo>
                  <a:cubicBezTo>
                    <a:pt x="6277" y="11279"/>
                    <a:pt x="6317" y="11280"/>
                    <a:pt x="6357" y="11280"/>
                  </a:cubicBezTo>
                  <a:cubicBezTo>
                    <a:pt x="8369" y="11280"/>
                    <a:pt x="13175" y="7312"/>
                    <a:pt x="14711" y="5971"/>
                  </a:cubicBezTo>
                  <a:lnTo>
                    <a:pt x="15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4"/>
            <p:cNvSpPr/>
            <p:nvPr/>
          </p:nvSpPr>
          <p:spPr>
            <a:xfrm>
              <a:off x="2388140" y="2682484"/>
              <a:ext cx="473996" cy="984975"/>
            </a:xfrm>
            <a:custGeom>
              <a:avLst/>
              <a:gdLst/>
              <a:ahLst/>
              <a:cxnLst/>
              <a:rect l="l" t="t" r="r" b="b"/>
              <a:pathLst>
                <a:path w="22750" h="47275" extrusionOk="0">
                  <a:moveTo>
                    <a:pt x="11821" y="0"/>
                  </a:moveTo>
                  <a:cubicBezTo>
                    <a:pt x="8205" y="0"/>
                    <a:pt x="4893" y="1314"/>
                    <a:pt x="3870" y="2405"/>
                  </a:cubicBezTo>
                  <a:cubicBezTo>
                    <a:pt x="2135" y="4206"/>
                    <a:pt x="2769" y="20551"/>
                    <a:pt x="2769" y="20551"/>
                  </a:cubicBezTo>
                  <a:lnTo>
                    <a:pt x="0" y="45669"/>
                  </a:lnTo>
                  <a:cubicBezTo>
                    <a:pt x="5453" y="46892"/>
                    <a:pt x="9729" y="47274"/>
                    <a:pt x="12946" y="47274"/>
                  </a:cubicBezTo>
                  <a:cubicBezTo>
                    <a:pt x="18330" y="47274"/>
                    <a:pt x="20748" y="46203"/>
                    <a:pt x="20748" y="46203"/>
                  </a:cubicBezTo>
                  <a:cubicBezTo>
                    <a:pt x="22750" y="25655"/>
                    <a:pt x="16645" y="20651"/>
                    <a:pt x="16645" y="20651"/>
                  </a:cubicBezTo>
                  <a:cubicBezTo>
                    <a:pt x="17779" y="15247"/>
                    <a:pt x="18580" y="9777"/>
                    <a:pt x="18980" y="4306"/>
                  </a:cubicBezTo>
                  <a:cubicBezTo>
                    <a:pt x="19080" y="2972"/>
                    <a:pt x="18380" y="1738"/>
                    <a:pt x="17212" y="1170"/>
                  </a:cubicBezTo>
                  <a:cubicBezTo>
                    <a:pt x="15503" y="327"/>
                    <a:pt x="13624" y="0"/>
                    <a:pt x="11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4"/>
            <p:cNvSpPr/>
            <p:nvPr/>
          </p:nvSpPr>
          <p:spPr>
            <a:xfrm>
              <a:off x="2477090" y="3100959"/>
              <a:ext cx="159179" cy="43399"/>
            </a:xfrm>
            <a:custGeom>
              <a:avLst/>
              <a:gdLst/>
              <a:ahLst/>
              <a:cxnLst/>
              <a:rect l="l" t="t" r="r" b="b"/>
              <a:pathLst>
                <a:path w="7640" h="2083" extrusionOk="0">
                  <a:moveTo>
                    <a:pt x="1" y="0"/>
                  </a:moveTo>
                  <a:lnTo>
                    <a:pt x="1" y="1935"/>
                  </a:lnTo>
                  <a:cubicBezTo>
                    <a:pt x="1" y="1935"/>
                    <a:pt x="1039" y="2083"/>
                    <a:pt x="3302" y="2083"/>
                  </a:cubicBezTo>
                  <a:cubicBezTo>
                    <a:pt x="4434" y="2083"/>
                    <a:pt x="5872" y="2046"/>
                    <a:pt x="7640" y="1935"/>
                  </a:cubicBezTo>
                  <a:lnTo>
                    <a:pt x="7640" y="0"/>
                  </a:lnTo>
                  <a:cubicBezTo>
                    <a:pt x="7640" y="0"/>
                    <a:pt x="5638" y="341"/>
                    <a:pt x="3375" y="341"/>
                  </a:cubicBezTo>
                  <a:cubicBezTo>
                    <a:pt x="2243" y="341"/>
                    <a:pt x="1046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4"/>
            <p:cNvSpPr/>
            <p:nvPr/>
          </p:nvSpPr>
          <p:spPr>
            <a:xfrm>
              <a:off x="2521576" y="2560904"/>
              <a:ext cx="168909" cy="187473"/>
            </a:xfrm>
            <a:custGeom>
              <a:avLst/>
              <a:gdLst/>
              <a:ahLst/>
              <a:cxnLst/>
              <a:rect l="l" t="t" r="r" b="b"/>
              <a:pathLst>
                <a:path w="8107" h="8998" extrusionOk="0">
                  <a:moveTo>
                    <a:pt x="8106" y="0"/>
                  </a:moveTo>
                  <a:lnTo>
                    <a:pt x="3870" y="2669"/>
                  </a:lnTo>
                  <a:cubicBezTo>
                    <a:pt x="4037" y="4170"/>
                    <a:pt x="3637" y="5671"/>
                    <a:pt x="1669" y="6005"/>
                  </a:cubicBezTo>
                  <a:cubicBezTo>
                    <a:pt x="1402" y="6038"/>
                    <a:pt x="1202" y="6338"/>
                    <a:pt x="1068" y="6538"/>
                  </a:cubicBezTo>
                  <a:cubicBezTo>
                    <a:pt x="534" y="7306"/>
                    <a:pt x="1" y="8773"/>
                    <a:pt x="2035" y="8974"/>
                  </a:cubicBezTo>
                  <a:cubicBezTo>
                    <a:pt x="2186" y="8990"/>
                    <a:pt x="2342" y="8997"/>
                    <a:pt x="2502" y="8997"/>
                  </a:cubicBezTo>
                  <a:cubicBezTo>
                    <a:pt x="4000" y="8997"/>
                    <a:pt x="5830" y="8317"/>
                    <a:pt x="7006" y="7472"/>
                  </a:cubicBezTo>
                  <a:cubicBezTo>
                    <a:pt x="7373" y="7239"/>
                    <a:pt x="7506" y="6772"/>
                    <a:pt x="7373" y="6372"/>
                  </a:cubicBezTo>
                  <a:cubicBezTo>
                    <a:pt x="6739" y="4637"/>
                    <a:pt x="7506" y="1668"/>
                    <a:pt x="8106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4"/>
            <p:cNvSpPr/>
            <p:nvPr/>
          </p:nvSpPr>
          <p:spPr>
            <a:xfrm>
              <a:off x="2602212" y="2583845"/>
              <a:ext cx="58401" cy="55609"/>
            </a:xfrm>
            <a:custGeom>
              <a:avLst/>
              <a:gdLst/>
              <a:ahLst/>
              <a:cxnLst/>
              <a:rect l="l" t="t" r="r" b="b"/>
              <a:pathLst>
                <a:path w="2803" h="2669" extrusionOk="0">
                  <a:moveTo>
                    <a:pt x="2502" y="0"/>
                  </a:moveTo>
                  <a:lnTo>
                    <a:pt x="0" y="1568"/>
                  </a:lnTo>
                  <a:cubicBezTo>
                    <a:pt x="33" y="1935"/>
                    <a:pt x="33" y="2302"/>
                    <a:pt x="0" y="2669"/>
                  </a:cubicBezTo>
                  <a:cubicBezTo>
                    <a:pt x="1034" y="2635"/>
                    <a:pt x="1968" y="2102"/>
                    <a:pt x="2502" y="1234"/>
                  </a:cubicBezTo>
                  <a:cubicBezTo>
                    <a:pt x="2802" y="701"/>
                    <a:pt x="2702" y="100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4"/>
            <p:cNvSpPr/>
            <p:nvPr/>
          </p:nvSpPr>
          <p:spPr>
            <a:xfrm>
              <a:off x="2529910" y="2578969"/>
              <a:ext cx="65359" cy="50067"/>
            </a:xfrm>
            <a:custGeom>
              <a:avLst/>
              <a:gdLst/>
              <a:ahLst/>
              <a:cxnLst/>
              <a:rect l="l" t="t" r="r" b="b"/>
              <a:pathLst>
                <a:path w="3137" h="2403" extrusionOk="0">
                  <a:moveTo>
                    <a:pt x="1135" y="1"/>
                  </a:moveTo>
                  <a:lnTo>
                    <a:pt x="1" y="2036"/>
                  </a:lnTo>
                  <a:cubicBezTo>
                    <a:pt x="335" y="2036"/>
                    <a:pt x="668" y="2169"/>
                    <a:pt x="1002" y="2202"/>
                  </a:cubicBezTo>
                  <a:cubicBezTo>
                    <a:pt x="1202" y="1935"/>
                    <a:pt x="1402" y="1635"/>
                    <a:pt x="1569" y="1368"/>
                  </a:cubicBezTo>
                  <a:lnTo>
                    <a:pt x="1569" y="1368"/>
                  </a:lnTo>
                  <a:cubicBezTo>
                    <a:pt x="1502" y="1635"/>
                    <a:pt x="1269" y="1935"/>
                    <a:pt x="1202" y="2236"/>
                  </a:cubicBezTo>
                  <a:cubicBezTo>
                    <a:pt x="1836" y="2336"/>
                    <a:pt x="2469" y="2402"/>
                    <a:pt x="3103" y="2402"/>
                  </a:cubicBezTo>
                  <a:cubicBezTo>
                    <a:pt x="3137" y="2202"/>
                    <a:pt x="3137" y="2002"/>
                    <a:pt x="3036" y="1835"/>
                  </a:cubicBezTo>
                  <a:cubicBezTo>
                    <a:pt x="2703" y="1068"/>
                    <a:pt x="2102" y="468"/>
                    <a:pt x="1369" y="101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4"/>
            <p:cNvSpPr/>
            <p:nvPr/>
          </p:nvSpPr>
          <p:spPr>
            <a:xfrm>
              <a:off x="2535473" y="2405529"/>
              <a:ext cx="175160" cy="219018"/>
            </a:xfrm>
            <a:custGeom>
              <a:avLst/>
              <a:gdLst/>
              <a:ahLst/>
              <a:cxnLst/>
              <a:rect l="l" t="t" r="r" b="b"/>
              <a:pathLst>
                <a:path w="8407" h="10512" extrusionOk="0">
                  <a:moveTo>
                    <a:pt x="4655" y="0"/>
                  </a:moveTo>
                  <a:cubicBezTo>
                    <a:pt x="4451" y="0"/>
                    <a:pt x="4244" y="17"/>
                    <a:pt x="4037" y="52"/>
                  </a:cubicBezTo>
                  <a:cubicBezTo>
                    <a:pt x="1235" y="553"/>
                    <a:pt x="1" y="4355"/>
                    <a:pt x="68" y="6857"/>
                  </a:cubicBezTo>
                  <a:cubicBezTo>
                    <a:pt x="117" y="8926"/>
                    <a:pt x="1807" y="10511"/>
                    <a:pt x="3674" y="10511"/>
                  </a:cubicBezTo>
                  <a:cubicBezTo>
                    <a:pt x="4305" y="10511"/>
                    <a:pt x="4956" y="10330"/>
                    <a:pt x="5571" y="9926"/>
                  </a:cubicBezTo>
                  <a:cubicBezTo>
                    <a:pt x="7173" y="8892"/>
                    <a:pt x="7473" y="7324"/>
                    <a:pt x="8207" y="4722"/>
                  </a:cubicBezTo>
                  <a:cubicBezTo>
                    <a:pt x="8373" y="4155"/>
                    <a:pt x="8407" y="3588"/>
                    <a:pt x="8307" y="3021"/>
                  </a:cubicBezTo>
                  <a:cubicBezTo>
                    <a:pt x="7978" y="1230"/>
                    <a:pt x="6395" y="0"/>
                    <a:pt x="46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4"/>
            <p:cNvSpPr/>
            <p:nvPr/>
          </p:nvSpPr>
          <p:spPr>
            <a:xfrm>
              <a:off x="2556331" y="2503917"/>
              <a:ext cx="23648" cy="34169"/>
            </a:xfrm>
            <a:custGeom>
              <a:avLst/>
              <a:gdLst/>
              <a:ahLst/>
              <a:cxnLst/>
              <a:rect l="l" t="t" r="r" b="b"/>
              <a:pathLst>
                <a:path w="1135" h="1640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801" y="501"/>
                    <a:pt x="434" y="934"/>
                    <a:pt x="1" y="1334"/>
                  </a:cubicBezTo>
                  <a:cubicBezTo>
                    <a:pt x="180" y="1514"/>
                    <a:pt x="440" y="1640"/>
                    <a:pt x="708" y="1640"/>
                  </a:cubicBezTo>
                  <a:cubicBezTo>
                    <a:pt x="739" y="1640"/>
                    <a:pt x="770" y="1638"/>
                    <a:pt x="801" y="1635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4"/>
            <p:cNvSpPr/>
            <p:nvPr/>
          </p:nvSpPr>
          <p:spPr>
            <a:xfrm>
              <a:off x="2619589" y="2464995"/>
              <a:ext cx="22939" cy="18772"/>
            </a:xfrm>
            <a:custGeom>
              <a:avLst/>
              <a:gdLst/>
              <a:ahLst/>
              <a:cxnLst/>
              <a:rect l="l" t="t" r="r" b="b"/>
              <a:pathLst>
                <a:path w="1101" h="901" extrusionOk="0">
                  <a:moveTo>
                    <a:pt x="133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3" y="234"/>
                    <a:pt x="100" y="234"/>
                  </a:cubicBezTo>
                  <a:cubicBezTo>
                    <a:pt x="434" y="334"/>
                    <a:pt x="701" y="534"/>
                    <a:pt x="834" y="834"/>
                  </a:cubicBezTo>
                  <a:cubicBezTo>
                    <a:pt x="867" y="901"/>
                    <a:pt x="901" y="901"/>
                    <a:pt x="934" y="901"/>
                  </a:cubicBezTo>
                  <a:lnTo>
                    <a:pt x="1001" y="901"/>
                  </a:lnTo>
                  <a:cubicBezTo>
                    <a:pt x="1067" y="867"/>
                    <a:pt x="1101" y="801"/>
                    <a:pt x="1067" y="734"/>
                  </a:cubicBezTo>
                  <a:cubicBezTo>
                    <a:pt x="901" y="367"/>
                    <a:pt x="567" y="67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4"/>
            <p:cNvSpPr/>
            <p:nvPr/>
          </p:nvSpPr>
          <p:spPr>
            <a:xfrm>
              <a:off x="2551476" y="2450014"/>
              <a:ext cx="28502" cy="8730"/>
            </a:xfrm>
            <a:custGeom>
              <a:avLst/>
              <a:gdLst/>
              <a:ahLst/>
              <a:cxnLst/>
              <a:rect l="l" t="t" r="r" b="b"/>
              <a:pathLst>
                <a:path w="1368" h="419" extrusionOk="0">
                  <a:moveTo>
                    <a:pt x="734" y="1"/>
                  </a:moveTo>
                  <a:cubicBezTo>
                    <a:pt x="517" y="1"/>
                    <a:pt x="299" y="59"/>
                    <a:pt x="100" y="185"/>
                  </a:cubicBezTo>
                  <a:cubicBezTo>
                    <a:pt x="33" y="219"/>
                    <a:pt x="0" y="286"/>
                    <a:pt x="33" y="352"/>
                  </a:cubicBezTo>
                  <a:cubicBezTo>
                    <a:pt x="67" y="386"/>
                    <a:pt x="67" y="386"/>
                    <a:pt x="100" y="419"/>
                  </a:cubicBezTo>
                  <a:lnTo>
                    <a:pt x="234" y="419"/>
                  </a:lnTo>
                  <a:cubicBezTo>
                    <a:pt x="390" y="302"/>
                    <a:pt x="581" y="253"/>
                    <a:pt x="772" y="253"/>
                  </a:cubicBezTo>
                  <a:cubicBezTo>
                    <a:pt x="907" y="253"/>
                    <a:pt x="1043" y="277"/>
                    <a:pt x="1168" y="319"/>
                  </a:cubicBezTo>
                  <a:cubicBezTo>
                    <a:pt x="1195" y="333"/>
                    <a:pt x="1223" y="341"/>
                    <a:pt x="1248" y="341"/>
                  </a:cubicBezTo>
                  <a:cubicBezTo>
                    <a:pt x="1284" y="341"/>
                    <a:pt x="1315" y="325"/>
                    <a:pt x="1334" y="286"/>
                  </a:cubicBezTo>
                  <a:cubicBezTo>
                    <a:pt x="1368" y="219"/>
                    <a:pt x="1334" y="119"/>
                    <a:pt x="1268" y="119"/>
                  </a:cubicBezTo>
                  <a:cubicBezTo>
                    <a:pt x="1100" y="42"/>
                    <a:pt x="917" y="1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4"/>
            <p:cNvSpPr/>
            <p:nvPr/>
          </p:nvSpPr>
          <p:spPr>
            <a:xfrm>
              <a:off x="2526451" y="2675587"/>
              <a:ext cx="165430" cy="111905"/>
            </a:xfrm>
            <a:custGeom>
              <a:avLst/>
              <a:gdLst/>
              <a:ahLst/>
              <a:cxnLst/>
              <a:rect l="l" t="t" r="r" b="b"/>
              <a:pathLst>
                <a:path w="7940" h="5371" extrusionOk="0">
                  <a:moveTo>
                    <a:pt x="7039" y="0"/>
                  </a:moveTo>
                  <a:lnTo>
                    <a:pt x="4103" y="2269"/>
                  </a:lnTo>
                  <a:cubicBezTo>
                    <a:pt x="3914" y="2410"/>
                    <a:pt x="3696" y="2477"/>
                    <a:pt x="3481" y="2477"/>
                  </a:cubicBezTo>
                  <a:cubicBezTo>
                    <a:pt x="3089" y="2477"/>
                    <a:pt x="2708" y="2256"/>
                    <a:pt x="2535" y="1868"/>
                  </a:cubicBezTo>
                  <a:lnTo>
                    <a:pt x="1868" y="334"/>
                  </a:lnTo>
                  <a:lnTo>
                    <a:pt x="1101" y="534"/>
                  </a:lnTo>
                  <a:cubicBezTo>
                    <a:pt x="934" y="567"/>
                    <a:pt x="767" y="734"/>
                    <a:pt x="734" y="901"/>
                  </a:cubicBezTo>
                  <a:cubicBezTo>
                    <a:pt x="567" y="1602"/>
                    <a:pt x="0" y="3369"/>
                    <a:pt x="67" y="4937"/>
                  </a:cubicBezTo>
                  <a:cubicBezTo>
                    <a:pt x="67" y="4937"/>
                    <a:pt x="1031" y="3628"/>
                    <a:pt x="1938" y="3628"/>
                  </a:cubicBezTo>
                  <a:cubicBezTo>
                    <a:pt x="2260" y="3628"/>
                    <a:pt x="2574" y="3792"/>
                    <a:pt x="2836" y="4237"/>
                  </a:cubicBezTo>
                  <a:cubicBezTo>
                    <a:pt x="2836" y="4237"/>
                    <a:pt x="3217" y="3798"/>
                    <a:pt x="3736" y="3798"/>
                  </a:cubicBezTo>
                  <a:cubicBezTo>
                    <a:pt x="4187" y="3798"/>
                    <a:pt x="4741" y="4130"/>
                    <a:pt x="5237" y="5371"/>
                  </a:cubicBezTo>
                  <a:cubicBezTo>
                    <a:pt x="5904" y="4404"/>
                    <a:pt x="6505" y="3369"/>
                    <a:pt x="7039" y="2302"/>
                  </a:cubicBezTo>
                  <a:cubicBezTo>
                    <a:pt x="7572" y="1034"/>
                    <a:pt x="7939" y="334"/>
                    <a:pt x="7939" y="334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4"/>
            <p:cNvSpPr/>
            <p:nvPr/>
          </p:nvSpPr>
          <p:spPr>
            <a:xfrm>
              <a:off x="2611526" y="2678358"/>
              <a:ext cx="195724" cy="572025"/>
            </a:xfrm>
            <a:custGeom>
              <a:avLst/>
              <a:gdLst/>
              <a:ahLst/>
              <a:cxnLst/>
              <a:rect l="l" t="t" r="r" b="b"/>
              <a:pathLst>
                <a:path w="9394" h="27455" extrusionOk="0">
                  <a:moveTo>
                    <a:pt x="3289" y="1"/>
                  </a:moveTo>
                  <a:cubicBezTo>
                    <a:pt x="2022" y="5538"/>
                    <a:pt x="1154" y="11142"/>
                    <a:pt x="687" y="16779"/>
                  </a:cubicBezTo>
                  <a:cubicBezTo>
                    <a:pt x="124" y="24733"/>
                    <a:pt x="1" y="27455"/>
                    <a:pt x="2747" y="27455"/>
                  </a:cubicBezTo>
                  <a:cubicBezTo>
                    <a:pt x="2927" y="27455"/>
                    <a:pt x="3118" y="27443"/>
                    <a:pt x="3322" y="27420"/>
                  </a:cubicBezTo>
                  <a:cubicBezTo>
                    <a:pt x="6658" y="27054"/>
                    <a:pt x="9393" y="26653"/>
                    <a:pt x="8926" y="25419"/>
                  </a:cubicBezTo>
                  <a:cubicBezTo>
                    <a:pt x="8426" y="24218"/>
                    <a:pt x="6625" y="21483"/>
                    <a:pt x="6725" y="20082"/>
                  </a:cubicBezTo>
                  <a:cubicBezTo>
                    <a:pt x="6825" y="18681"/>
                    <a:pt x="7992" y="7773"/>
                    <a:pt x="8126" y="6139"/>
                  </a:cubicBezTo>
                  <a:cubicBezTo>
                    <a:pt x="8259" y="4504"/>
                    <a:pt x="9260" y="1035"/>
                    <a:pt x="3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4"/>
            <p:cNvSpPr/>
            <p:nvPr/>
          </p:nvSpPr>
          <p:spPr>
            <a:xfrm>
              <a:off x="2691162" y="3048118"/>
              <a:ext cx="155700" cy="148241"/>
            </a:xfrm>
            <a:custGeom>
              <a:avLst/>
              <a:gdLst/>
              <a:ahLst/>
              <a:cxnLst/>
              <a:rect l="l" t="t" r="r" b="b"/>
              <a:pathLst>
                <a:path w="7473" h="7115" extrusionOk="0">
                  <a:moveTo>
                    <a:pt x="6005" y="1"/>
                  </a:moveTo>
                  <a:cubicBezTo>
                    <a:pt x="5505" y="601"/>
                    <a:pt x="3637" y="2803"/>
                    <a:pt x="3637" y="2803"/>
                  </a:cubicBezTo>
                  <a:cubicBezTo>
                    <a:pt x="2970" y="3036"/>
                    <a:pt x="2336" y="3337"/>
                    <a:pt x="1702" y="3670"/>
                  </a:cubicBezTo>
                  <a:cubicBezTo>
                    <a:pt x="801" y="4237"/>
                    <a:pt x="1" y="5071"/>
                    <a:pt x="34" y="5305"/>
                  </a:cubicBezTo>
                  <a:cubicBezTo>
                    <a:pt x="234" y="5872"/>
                    <a:pt x="501" y="6405"/>
                    <a:pt x="868" y="6872"/>
                  </a:cubicBezTo>
                  <a:cubicBezTo>
                    <a:pt x="952" y="7040"/>
                    <a:pt x="1129" y="7114"/>
                    <a:pt x="1302" y="7114"/>
                  </a:cubicBezTo>
                  <a:cubicBezTo>
                    <a:pt x="1336" y="7114"/>
                    <a:pt x="1369" y="7111"/>
                    <a:pt x="1402" y="7106"/>
                  </a:cubicBezTo>
                  <a:cubicBezTo>
                    <a:pt x="1902" y="6973"/>
                    <a:pt x="2436" y="6772"/>
                    <a:pt x="2903" y="6572"/>
                  </a:cubicBezTo>
                  <a:cubicBezTo>
                    <a:pt x="3337" y="6339"/>
                    <a:pt x="3737" y="6039"/>
                    <a:pt x="4004" y="5638"/>
                  </a:cubicBezTo>
                  <a:lnTo>
                    <a:pt x="4771" y="4004"/>
                  </a:lnTo>
                  <a:cubicBezTo>
                    <a:pt x="5638" y="3036"/>
                    <a:pt x="6505" y="2136"/>
                    <a:pt x="7473" y="1268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4"/>
            <p:cNvSpPr/>
            <p:nvPr/>
          </p:nvSpPr>
          <p:spPr>
            <a:xfrm>
              <a:off x="2427063" y="2684630"/>
              <a:ext cx="130677" cy="567295"/>
            </a:xfrm>
            <a:custGeom>
              <a:avLst/>
              <a:gdLst/>
              <a:ahLst/>
              <a:cxnLst/>
              <a:rect l="l" t="t" r="r" b="b"/>
              <a:pathLst>
                <a:path w="6272" h="27228" extrusionOk="0">
                  <a:moveTo>
                    <a:pt x="6271" y="0"/>
                  </a:moveTo>
                  <a:lnTo>
                    <a:pt x="6271" y="0"/>
                  </a:lnTo>
                  <a:cubicBezTo>
                    <a:pt x="4036" y="434"/>
                    <a:pt x="2168" y="1868"/>
                    <a:pt x="1334" y="2402"/>
                  </a:cubicBezTo>
                  <a:cubicBezTo>
                    <a:pt x="500" y="2969"/>
                    <a:pt x="1001" y="2669"/>
                    <a:pt x="500" y="7572"/>
                  </a:cubicBezTo>
                  <a:cubicBezTo>
                    <a:pt x="0" y="12509"/>
                    <a:pt x="500" y="19414"/>
                    <a:pt x="500" y="20548"/>
                  </a:cubicBezTo>
                  <a:cubicBezTo>
                    <a:pt x="500" y="21682"/>
                    <a:pt x="33" y="26352"/>
                    <a:pt x="33" y="26352"/>
                  </a:cubicBezTo>
                  <a:cubicBezTo>
                    <a:pt x="33" y="26352"/>
                    <a:pt x="299" y="27228"/>
                    <a:pt x="1492" y="27228"/>
                  </a:cubicBezTo>
                  <a:cubicBezTo>
                    <a:pt x="1637" y="27228"/>
                    <a:pt x="1795" y="27215"/>
                    <a:pt x="1968" y="27186"/>
                  </a:cubicBezTo>
                  <a:cubicBezTo>
                    <a:pt x="3569" y="26919"/>
                    <a:pt x="3169" y="22349"/>
                    <a:pt x="3369" y="13743"/>
                  </a:cubicBezTo>
                  <a:cubicBezTo>
                    <a:pt x="3536" y="5137"/>
                    <a:pt x="6271" y="0"/>
                    <a:pt x="6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4"/>
            <p:cNvSpPr/>
            <p:nvPr/>
          </p:nvSpPr>
          <p:spPr>
            <a:xfrm>
              <a:off x="2723145" y="2701299"/>
              <a:ext cx="230060" cy="432305"/>
            </a:xfrm>
            <a:custGeom>
              <a:avLst/>
              <a:gdLst/>
              <a:ahLst/>
              <a:cxnLst/>
              <a:rect l="l" t="t" r="r" b="b"/>
              <a:pathLst>
                <a:path w="11042" h="20749" extrusionOk="0">
                  <a:moveTo>
                    <a:pt x="1101" y="1"/>
                  </a:moveTo>
                  <a:cubicBezTo>
                    <a:pt x="1101" y="1"/>
                    <a:pt x="0" y="2836"/>
                    <a:pt x="200" y="4904"/>
                  </a:cubicBezTo>
                  <a:cubicBezTo>
                    <a:pt x="300" y="5771"/>
                    <a:pt x="6505" y="12443"/>
                    <a:pt x="6505" y="12443"/>
                  </a:cubicBezTo>
                  <a:lnTo>
                    <a:pt x="1835" y="18647"/>
                  </a:lnTo>
                  <a:lnTo>
                    <a:pt x="4237" y="20749"/>
                  </a:lnTo>
                  <a:cubicBezTo>
                    <a:pt x="4237" y="20749"/>
                    <a:pt x="10908" y="14144"/>
                    <a:pt x="10975" y="12343"/>
                  </a:cubicBezTo>
                  <a:cubicBezTo>
                    <a:pt x="11041" y="10575"/>
                    <a:pt x="3603" y="734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4"/>
            <p:cNvSpPr/>
            <p:nvPr/>
          </p:nvSpPr>
          <p:spPr>
            <a:xfrm>
              <a:off x="2607754" y="2487915"/>
              <a:ext cx="12543" cy="16793"/>
            </a:xfrm>
            <a:custGeom>
              <a:avLst/>
              <a:gdLst/>
              <a:ahLst/>
              <a:cxnLst/>
              <a:rect l="l" t="t" r="r" b="b"/>
              <a:pathLst>
                <a:path w="602" h="806" extrusionOk="0">
                  <a:moveTo>
                    <a:pt x="368" y="1"/>
                  </a:moveTo>
                  <a:cubicBezTo>
                    <a:pt x="234" y="1"/>
                    <a:pt x="101" y="134"/>
                    <a:pt x="34" y="368"/>
                  </a:cubicBezTo>
                  <a:cubicBezTo>
                    <a:pt x="1" y="568"/>
                    <a:pt x="68" y="768"/>
                    <a:pt x="234" y="802"/>
                  </a:cubicBezTo>
                  <a:cubicBezTo>
                    <a:pt x="246" y="804"/>
                    <a:pt x="258" y="806"/>
                    <a:pt x="269" y="806"/>
                  </a:cubicBezTo>
                  <a:cubicBezTo>
                    <a:pt x="390" y="806"/>
                    <a:pt x="507" y="651"/>
                    <a:pt x="568" y="468"/>
                  </a:cubicBezTo>
                  <a:cubicBezTo>
                    <a:pt x="601" y="234"/>
                    <a:pt x="535" y="34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4"/>
            <p:cNvSpPr/>
            <p:nvPr/>
          </p:nvSpPr>
          <p:spPr>
            <a:xfrm>
              <a:off x="2557018" y="2478101"/>
              <a:ext cx="12543" cy="16210"/>
            </a:xfrm>
            <a:custGeom>
              <a:avLst/>
              <a:gdLst/>
              <a:ahLst/>
              <a:cxnLst/>
              <a:rect l="l" t="t" r="r" b="b"/>
              <a:pathLst>
                <a:path w="602" h="778" extrusionOk="0">
                  <a:moveTo>
                    <a:pt x="325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72"/>
                    <a:pt x="68" y="772"/>
                    <a:pt x="201" y="772"/>
                  </a:cubicBezTo>
                  <a:cubicBezTo>
                    <a:pt x="215" y="776"/>
                    <a:pt x="229" y="777"/>
                    <a:pt x="243" y="777"/>
                  </a:cubicBezTo>
                  <a:cubicBezTo>
                    <a:pt x="367" y="777"/>
                    <a:pt x="505" y="648"/>
                    <a:pt x="535" y="439"/>
                  </a:cubicBezTo>
                  <a:cubicBezTo>
                    <a:pt x="601" y="238"/>
                    <a:pt x="501" y="38"/>
                    <a:pt x="368" y="5"/>
                  </a:cubicBezTo>
                  <a:cubicBezTo>
                    <a:pt x="353" y="2"/>
                    <a:pt x="339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4"/>
            <p:cNvSpPr/>
            <p:nvPr/>
          </p:nvSpPr>
          <p:spPr>
            <a:xfrm>
              <a:off x="2555643" y="2473330"/>
              <a:ext cx="10438" cy="6626"/>
            </a:xfrm>
            <a:custGeom>
              <a:avLst/>
              <a:gdLst/>
              <a:ahLst/>
              <a:cxnLst/>
              <a:rect l="l" t="t" r="r" b="b"/>
              <a:pathLst>
                <a:path w="501" h="318" extrusionOk="0">
                  <a:moveTo>
                    <a:pt x="0" y="0"/>
                  </a:moveTo>
                  <a:cubicBezTo>
                    <a:pt x="0" y="1"/>
                    <a:pt x="136" y="317"/>
                    <a:pt x="352" y="317"/>
                  </a:cubicBezTo>
                  <a:cubicBezTo>
                    <a:pt x="398" y="317"/>
                    <a:pt x="448" y="303"/>
                    <a:pt x="501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>
              <a:off x="2606379" y="2483748"/>
              <a:ext cx="10438" cy="6000"/>
            </a:xfrm>
            <a:custGeom>
              <a:avLst/>
              <a:gdLst/>
              <a:ahLst/>
              <a:cxnLst/>
              <a:rect l="l" t="t" r="r" b="b"/>
              <a:pathLst>
                <a:path w="501" h="288" extrusionOk="0">
                  <a:moveTo>
                    <a:pt x="0" y="1"/>
                  </a:moveTo>
                  <a:cubicBezTo>
                    <a:pt x="0" y="1"/>
                    <a:pt x="132" y="287"/>
                    <a:pt x="343" y="287"/>
                  </a:cubicBezTo>
                  <a:cubicBezTo>
                    <a:pt x="392" y="287"/>
                    <a:pt x="444" y="272"/>
                    <a:pt x="501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>
              <a:off x="2577188" y="2546486"/>
              <a:ext cx="38232" cy="17043"/>
            </a:xfrm>
            <a:custGeom>
              <a:avLst/>
              <a:gdLst/>
              <a:ahLst/>
              <a:cxnLst/>
              <a:rect l="l" t="t" r="r" b="b"/>
              <a:pathLst>
                <a:path w="1835" h="818" extrusionOk="0">
                  <a:moveTo>
                    <a:pt x="1752" y="0"/>
                  </a:moveTo>
                  <a:cubicBezTo>
                    <a:pt x="1735" y="0"/>
                    <a:pt x="1718" y="9"/>
                    <a:pt x="1701" y="25"/>
                  </a:cubicBezTo>
                  <a:cubicBezTo>
                    <a:pt x="1346" y="440"/>
                    <a:pt x="833" y="670"/>
                    <a:pt x="303" y="670"/>
                  </a:cubicBezTo>
                  <a:cubicBezTo>
                    <a:pt x="235" y="670"/>
                    <a:pt x="168" y="667"/>
                    <a:pt x="100" y="659"/>
                  </a:cubicBezTo>
                  <a:cubicBezTo>
                    <a:pt x="67" y="659"/>
                    <a:pt x="34" y="692"/>
                    <a:pt x="34" y="726"/>
                  </a:cubicBezTo>
                  <a:cubicBezTo>
                    <a:pt x="0" y="759"/>
                    <a:pt x="34" y="793"/>
                    <a:pt x="100" y="793"/>
                  </a:cubicBezTo>
                  <a:cubicBezTo>
                    <a:pt x="167" y="809"/>
                    <a:pt x="234" y="818"/>
                    <a:pt x="300" y="818"/>
                  </a:cubicBezTo>
                  <a:cubicBezTo>
                    <a:pt x="367" y="818"/>
                    <a:pt x="434" y="809"/>
                    <a:pt x="501" y="793"/>
                  </a:cubicBezTo>
                  <a:cubicBezTo>
                    <a:pt x="1001" y="759"/>
                    <a:pt x="1468" y="492"/>
                    <a:pt x="1802" y="125"/>
                  </a:cubicBezTo>
                  <a:cubicBezTo>
                    <a:pt x="1835" y="92"/>
                    <a:pt x="1835" y="59"/>
                    <a:pt x="1802" y="25"/>
                  </a:cubicBezTo>
                  <a:cubicBezTo>
                    <a:pt x="1785" y="9"/>
                    <a:pt x="1768" y="0"/>
                    <a:pt x="1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>
              <a:off x="2663366" y="2398257"/>
              <a:ext cx="107738" cy="233540"/>
            </a:xfrm>
            <a:custGeom>
              <a:avLst/>
              <a:gdLst/>
              <a:ahLst/>
              <a:cxnLst/>
              <a:rect l="l" t="t" r="r" b="b"/>
              <a:pathLst>
                <a:path w="5171" h="11209" extrusionOk="0">
                  <a:moveTo>
                    <a:pt x="534" y="1"/>
                  </a:moveTo>
                  <a:cubicBezTo>
                    <a:pt x="1802" y="3637"/>
                    <a:pt x="1635" y="7673"/>
                    <a:pt x="1" y="11209"/>
                  </a:cubicBezTo>
                  <a:cubicBezTo>
                    <a:pt x="367" y="11075"/>
                    <a:pt x="768" y="11009"/>
                    <a:pt x="1135" y="10909"/>
                  </a:cubicBezTo>
                  <a:cubicBezTo>
                    <a:pt x="1301" y="10442"/>
                    <a:pt x="1435" y="9975"/>
                    <a:pt x="1602" y="9508"/>
                  </a:cubicBezTo>
                  <a:lnTo>
                    <a:pt x="1602" y="9508"/>
                  </a:lnTo>
                  <a:cubicBezTo>
                    <a:pt x="1568" y="9908"/>
                    <a:pt x="1435" y="10442"/>
                    <a:pt x="1368" y="10875"/>
                  </a:cubicBezTo>
                  <a:lnTo>
                    <a:pt x="2369" y="10709"/>
                  </a:lnTo>
                  <a:cubicBezTo>
                    <a:pt x="2536" y="10242"/>
                    <a:pt x="2669" y="9741"/>
                    <a:pt x="2836" y="9308"/>
                  </a:cubicBezTo>
                  <a:lnTo>
                    <a:pt x="2836" y="9308"/>
                  </a:lnTo>
                  <a:cubicBezTo>
                    <a:pt x="2769" y="9708"/>
                    <a:pt x="2702" y="10242"/>
                    <a:pt x="2602" y="10642"/>
                  </a:cubicBezTo>
                  <a:cubicBezTo>
                    <a:pt x="3737" y="9875"/>
                    <a:pt x="4537" y="8707"/>
                    <a:pt x="4871" y="7373"/>
                  </a:cubicBezTo>
                  <a:cubicBezTo>
                    <a:pt x="5171" y="5872"/>
                    <a:pt x="4971" y="4337"/>
                    <a:pt x="4304" y="2970"/>
                  </a:cubicBezTo>
                  <a:cubicBezTo>
                    <a:pt x="3503" y="1569"/>
                    <a:pt x="2069" y="968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>
              <a:off x="2671159" y="2515648"/>
              <a:ext cx="60130" cy="66880"/>
            </a:xfrm>
            <a:custGeom>
              <a:avLst/>
              <a:gdLst/>
              <a:ahLst/>
              <a:cxnLst/>
              <a:rect l="l" t="t" r="r" b="b"/>
              <a:pathLst>
                <a:path w="2886" h="3210" extrusionOk="0">
                  <a:moveTo>
                    <a:pt x="1555" y="0"/>
                  </a:moveTo>
                  <a:cubicBezTo>
                    <a:pt x="1524" y="0"/>
                    <a:pt x="1493" y="2"/>
                    <a:pt x="1461" y="4"/>
                  </a:cubicBezTo>
                  <a:cubicBezTo>
                    <a:pt x="561" y="71"/>
                    <a:pt x="94" y="1205"/>
                    <a:pt x="27" y="1972"/>
                  </a:cubicBezTo>
                  <a:cubicBezTo>
                    <a:pt x="1" y="2652"/>
                    <a:pt x="344" y="3209"/>
                    <a:pt x="879" y="3209"/>
                  </a:cubicBezTo>
                  <a:cubicBezTo>
                    <a:pt x="1026" y="3209"/>
                    <a:pt x="1188" y="3167"/>
                    <a:pt x="1361" y="3073"/>
                  </a:cubicBezTo>
                  <a:cubicBezTo>
                    <a:pt x="1962" y="2740"/>
                    <a:pt x="2395" y="2206"/>
                    <a:pt x="2629" y="1572"/>
                  </a:cubicBezTo>
                  <a:cubicBezTo>
                    <a:pt x="2885" y="802"/>
                    <a:pt x="2339" y="0"/>
                    <a:pt x="15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>
              <a:off x="2538953" y="2770100"/>
              <a:ext cx="52150" cy="50067"/>
            </a:xfrm>
            <a:custGeom>
              <a:avLst/>
              <a:gdLst/>
              <a:ahLst/>
              <a:cxnLst/>
              <a:rect l="l" t="t" r="r" b="b"/>
              <a:pathLst>
                <a:path w="2503" h="2403" extrusionOk="0">
                  <a:moveTo>
                    <a:pt x="1635" y="501"/>
                  </a:moveTo>
                  <a:lnTo>
                    <a:pt x="1635" y="501"/>
                  </a:lnTo>
                  <a:cubicBezTo>
                    <a:pt x="1502" y="701"/>
                    <a:pt x="1435" y="902"/>
                    <a:pt x="1368" y="1135"/>
                  </a:cubicBezTo>
                  <a:lnTo>
                    <a:pt x="1368" y="1168"/>
                  </a:lnTo>
                  <a:cubicBezTo>
                    <a:pt x="1335" y="1502"/>
                    <a:pt x="1268" y="1836"/>
                    <a:pt x="1068" y="1936"/>
                  </a:cubicBezTo>
                  <a:cubicBezTo>
                    <a:pt x="1018" y="1969"/>
                    <a:pt x="960" y="1986"/>
                    <a:pt x="905" y="1986"/>
                  </a:cubicBezTo>
                  <a:cubicBezTo>
                    <a:pt x="851" y="1986"/>
                    <a:pt x="801" y="1969"/>
                    <a:pt x="768" y="1936"/>
                  </a:cubicBezTo>
                  <a:cubicBezTo>
                    <a:pt x="601" y="1869"/>
                    <a:pt x="501" y="1736"/>
                    <a:pt x="468" y="1569"/>
                  </a:cubicBezTo>
                  <a:cubicBezTo>
                    <a:pt x="468" y="1235"/>
                    <a:pt x="634" y="935"/>
                    <a:pt x="935" y="768"/>
                  </a:cubicBezTo>
                  <a:cubicBezTo>
                    <a:pt x="1135" y="635"/>
                    <a:pt x="1368" y="568"/>
                    <a:pt x="1635" y="501"/>
                  </a:cubicBezTo>
                  <a:close/>
                  <a:moveTo>
                    <a:pt x="1902" y="1"/>
                  </a:moveTo>
                  <a:cubicBezTo>
                    <a:pt x="1502" y="68"/>
                    <a:pt x="1068" y="201"/>
                    <a:pt x="701" y="435"/>
                  </a:cubicBezTo>
                  <a:cubicBezTo>
                    <a:pt x="267" y="668"/>
                    <a:pt x="1" y="1135"/>
                    <a:pt x="67" y="1635"/>
                  </a:cubicBezTo>
                  <a:cubicBezTo>
                    <a:pt x="101" y="1936"/>
                    <a:pt x="301" y="2169"/>
                    <a:pt x="568" y="2303"/>
                  </a:cubicBezTo>
                  <a:cubicBezTo>
                    <a:pt x="668" y="2369"/>
                    <a:pt x="801" y="2403"/>
                    <a:pt x="935" y="2403"/>
                  </a:cubicBezTo>
                  <a:cubicBezTo>
                    <a:pt x="1035" y="2403"/>
                    <a:pt x="1168" y="2369"/>
                    <a:pt x="1268" y="2303"/>
                  </a:cubicBezTo>
                  <a:cubicBezTo>
                    <a:pt x="1602" y="2036"/>
                    <a:pt x="1802" y="1635"/>
                    <a:pt x="1802" y="1235"/>
                  </a:cubicBezTo>
                  <a:lnTo>
                    <a:pt x="1802" y="1168"/>
                  </a:lnTo>
                  <a:cubicBezTo>
                    <a:pt x="1835" y="835"/>
                    <a:pt x="2102" y="435"/>
                    <a:pt x="2302" y="435"/>
                  </a:cubicBezTo>
                  <a:cubicBezTo>
                    <a:pt x="2402" y="435"/>
                    <a:pt x="2502" y="335"/>
                    <a:pt x="2502" y="234"/>
                  </a:cubicBezTo>
                  <a:cubicBezTo>
                    <a:pt x="2502" y="101"/>
                    <a:pt x="2402" y="1"/>
                    <a:pt x="2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>
              <a:off x="2582042" y="2770809"/>
              <a:ext cx="49379" cy="52150"/>
            </a:xfrm>
            <a:custGeom>
              <a:avLst/>
              <a:gdLst/>
              <a:ahLst/>
              <a:cxnLst/>
              <a:rect l="l" t="t" r="r" b="b"/>
              <a:pathLst>
                <a:path w="2370" h="2503" extrusionOk="0">
                  <a:moveTo>
                    <a:pt x="835" y="534"/>
                  </a:moveTo>
                  <a:cubicBezTo>
                    <a:pt x="1102" y="634"/>
                    <a:pt x="1302" y="734"/>
                    <a:pt x="1502" y="901"/>
                  </a:cubicBezTo>
                  <a:cubicBezTo>
                    <a:pt x="1769" y="1101"/>
                    <a:pt x="1902" y="1401"/>
                    <a:pt x="1869" y="1735"/>
                  </a:cubicBezTo>
                  <a:cubicBezTo>
                    <a:pt x="1835" y="1902"/>
                    <a:pt x="1702" y="2002"/>
                    <a:pt x="1569" y="2068"/>
                  </a:cubicBezTo>
                  <a:cubicBezTo>
                    <a:pt x="1527" y="2082"/>
                    <a:pt x="1480" y="2090"/>
                    <a:pt x="1432" y="2090"/>
                  </a:cubicBezTo>
                  <a:cubicBezTo>
                    <a:pt x="1364" y="2090"/>
                    <a:pt x="1294" y="2074"/>
                    <a:pt x="1235" y="2035"/>
                  </a:cubicBezTo>
                  <a:cubicBezTo>
                    <a:pt x="1035" y="1902"/>
                    <a:pt x="1001" y="1568"/>
                    <a:pt x="1001" y="1268"/>
                  </a:cubicBezTo>
                  <a:lnTo>
                    <a:pt x="1001" y="1201"/>
                  </a:lnTo>
                  <a:cubicBezTo>
                    <a:pt x="1001" y="968"/>
                    <a:pt x="935" y="734"/>
                    <a:pt x="835" y="534"/>
                  </a:cubicBezTo>
                  <a:close/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cubicBezTo>
                    <a:pt x="1" y="301"/>
                    <a:pt x="67" y="401"/>
                    <a:pt x="168" y="434"/>
                  </a:cubicBezTo>
                  <a:cubicBezTo>
                    <a:pt x="368" y="434"/>
                    <a:pt x="601" y="901"/>
                    <a:pt x="601" y="1235"/>
                  </a:cubicBezTo>
                  <a:lnTo>
                    <a:pt x="601" y="1268"/>
                  </a:lnTo>
                  <a:cubicBezTo>
                    <a:pt x="534" y="1702"/>
                    <a:pt x="701" y="2102"/>
                    <a:pt x="1001" y="2402"/>
                  </a:cubicBezTo>
                  <a:cubicBezTo>
                    <a:pt x="1135" y="2469"/>
                    <a:pt x="1268" y="2502"/>
                    <a:pt x="1402" y="2502"/>
                  </a:cubicBezTo>
                  <a:cubicBezTo>
                    <a:pt x="1502" y="2502"/>
                    <a:pt x="1602" y="2469"/>
                    <a:pt x="1702" y="2435"/>
                  </a:cubicBezTo>
                  <a:cubicBezTo>
                    <a:pt x="1969" y="2335"/>
                    <a:pt x="2202" y="2102"/>
                    <a:pt x="2269" y="1802"/>
                  </a:cubicBezTo>
                  <a:cubicBezTo>
                    <a:pt x="2369" y="1335"/>
                    <a:pt x="2169" y="834"/>
                    <a:pt x="1769" y="534"/>
                  </a:cubicBezTo>
                  <a:cubicBezTo>
                    <a:pt x="1435" y="301"/>
                    <a:pt x="1035" y="10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>
              <a:off x="2555643" y="2775018"/>
              <a:ext cx="27127" cy="92403"/>
            </a:xfrm>
            <a:custGeom>
              <a:avLst/>
              <a:gdLst/>
              <a:ahLst/>
              <a:cxnLst/>
              <a:rect l="l" t="t" r="r" b="b"/>
              <a:pathLst>
                <a:path w="1302" h="4435" extrusionOk="0">
                  <a:moveTo>
                    <a:pt x="1070" y="1"/>
                  </a:moveTo>
                  <a:cubicBezTo>
                    <a:pt x="974" y="1"/>
                    <a:pt x="883" y="62"/>
                    <a:pt x="867" y="199"/>
                  </a:cubicBezTo>
                  <a:cubicBezTo>
                    <a:pt x="734" y="1533"/>
                    <a:pt x="434" y="2867"/>
                    <a:pt x="34" y="4168"/>
                  </a:cubicBezTo>
                  <a:cubicBezTo>
                    <a:pt x="0" y="4268"/>
                    <a:pt x="67" y="4368"/>
                    <a:pt x="167" y="4435"/>
                  </a:cubicBezTo>
                  <a:lnTo>
                    <a:pt x="234" y="4435"/>
                  </a:lnTo>
                  <a:cubicBezTo>
                    <a:pt x="334" y="4435"/>
                    <a:pt x="400" y="4368"/>
                    <a:pt x="467" y="4302"/>
                  </a:cubicBezTo>
                  <a:cubicBezTo>
                    <a:pt x="867" y="2967"/>
                    <a:pt x="1134" y="1600"/>
                    <a:pt x="1301" y="232"/>
                  </a:cubicBezTo>
                  <a:cubicBezTo>
                    <a:pt x="1301" y="87"/>
                    <a:pt x="1183" y="1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2580980" y="2771580"/>
              <a:ext cx="19856" cy="117405"/>
            </a:xfrm>
            <a:custGeom>
              <a:avLst/>
              <a:gdLst/>
              <a:ahLst/>
              <a:cxnLst/>
              <a:rect l="l" t="t" r="r" b="b"/>
              <a:pathLst>
                <a:path w="953" h="5635" extrusionOk="0">
                  <a:moveTo>
                    <a:pt x="279" y="0"/>
                  </a:moveTo>
                  <a:cubicBezTo>
                    <a:pt x="133" y="0"/>
                    <a:pt x="1" y="165"/>
                    <a:pt x="118" y="330"/>
                  </a:cubicBezTo>
                  <a:cubicBezTo>
                    <a:pt x="419" y="897"/>
                    <a:pt x="519" y="1531"/>
                    <a:pt x="419" y="2165"/>
                  </a:cubicBezTo>
                  <a:cubicBezTo>
                    <a:pt x="419" y="2365"/>
                    <a:pt x="385" y="2599"/>
                    <a:pt x="352" y="2832"/>
                  </a:cubicBezTo>
                  <a:cubicBezTo>
                    <a:pt x="252" y="3266"/>
                    <a:pt x="219" y="3733"/>
                    <a:pt x="219" y="4200"/>
                  </a:cubicBezTo>
                  <a:cubicBezTo>
                    <a:pt x="252" y="4633"/>
                    <a:pt x="319" y="5067"/>
                    <a:pt x="485" y="5501"/>
                  </a:cubicBezTo>
                  <a:cubicBezTo>
                    <a:pt x="519" y="5567"/>
                    <a:pt x="585" y="5634"/>
                    <a:pt x="686" y="5634"/>
                  </a:cubicBezTo>
                  <a:cubicBezTo>
                    <a:pt x="719" y="5634"/>
                    <a:pt x="752" y="5634"/>
                    <a:pt x="752" y="5601"/>
                  </a:cubicBezTo>
                  <a:cubicBezTo>
                    <a:pt x="886" y="5567"/>
                    <a:pt x="919" y="5434"/>
                    <a:pt x="886" y="5334"/>
                  </a:cubicBezTo>
                  <a:cubicBezTo>
                    <a:pt x="752" y="4967"/>
                    <a:pt x="652" y="4567"/>
                    <a:pt x="652" y="4166"/>
                  </a:cubicBezTo>
                  <a:cubicBezTo>
                    <a:pt x="652" y="3733"/>
                    <a:pt x="686" y="3299"/>
                    <a:pt x="752" y="2899"/>
                  </a:cubicBezTo>
                  <a:cubicBezTo>
                    <a:pt x="786" y="2665"/>
                    <a:pt x="819" y="2432"/>
                    <a:pt x="852" y="2198"/>
                  </a:cubicBezTo>
                  <a:cubicBezTo>
                    <a:pt x="952" y="1464"/>
                    <a:pt x="819" y="731"/>
                    <a:pt x="452" y="97"/>
                  </a:cubicBezTo>
                  <a:cubicBezTo>
                    <a:pt x="403" y="28"/>
                    <a:pt x="340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2532015" y="2378525"/>
              <a:ext cx="189057" cy="119135"/>
            </a:xfrm>
            <a:custGeom>
              <a:avLst/>
              <a:gdLst/>
              <a:ahLst/>
              <a:cxnLst/>
              <a:rect l="l" t="t" r="r" b="b"/>
              <a:pathLst>
                <a:path w="9074" h="5718" extrusionOk="0">
                  <a:moveTo>
                    <a:pt x="3386" y="1"/>
                  </a:moveTo>
                  <a:cubicBezTo>
                    <a:pt x="2775" y="1"/>
                    <a:pt x="2132" y="93"/>
                    <a:pt x="1468" y="314"/>
                  </a:cubicBezTo>
                  <a:cubicBezTo>
                    <a:pt x="334" y="681"/>
                    <a:pt x="0" y="2316"/>
                    <a:pt x="267" y="3450"/>
                  </a:cubicBezTo>
                  <a:cubicBezTo>
                    <a:pt x="578" y="3415"/>
                    <a:pt x="885" y="3396"/>
                    <a:pt x="1189" y="3396"/>
                  </a:cubicBezTo>
                  <a:cubicBezTo>
                    <a:pt x="1766" y="3396"/>
                    <a:pt x="2334" y="3464"/>
                    <a:pt x="2902" y="3616"/>
                  </a:cubicBezTo>
                  <a:lnTo>
                    <a:pt x="2969" y="3717"/>
                  </a:lnTo>
                  <a:cubicBezTo>
                    <a:pt x="3102" y="3416"/>
                    <a:pt x="3202" y="2883"/>
                    <a:pt x="3336" y="2549"/>
                  </a:cubicBezTo>
                  <a:lnTo>
                    <a:pt x="3336" y="2549"/>
                  </a:lnTo>
                  <a:cubicBezTo>
                    <a:pt x="3302" y="2949"/>
                    <a:pt x="3236" y="3350"/>
                    <a:pt x="3202" y="3750"/>
                  </a:cubicBezTo>
                  <a:cubicBezTo>
                    <a:pt x="3503" y="3817"/>
                    <a:pt x="3836" y="3883"/>
                    <a:pt x="4136" y="3917"/>
                  </a:cubicBezTo>
                  <a:cubicBezTo>
                    <a:pt x="4236" y="3583"/>
                    <a:pt x="4336" y="3216"/>
                    <a:pt x="4437" y="2849"/>
                  </a:cubicBezTo>
                  <a:lnTo>
                    <a:pt x="4437" y="2849"/>
                  </a:lnTo>
                  <a:cubicBezTo>
                    <a:pt x="4370" y="3250"/>
                    <a:pt x="4370" y="3616"/>
                    <a:pt x="4303" y="4017"/>
                  </a:cubicBezTo>
                  <a:cubicBezTo>
                    <a:pt x="4537" y="4017"/>
                    <a:pt x="4770" y="4117"/>
                    <a:pt x="4970" y="4284"/>
                  </a:cubicBezTo>
                  <a:lnTo>
                    <a:pt x="5737" y="4784"/>
                  </a:lnTo>
                  <a:cubicBezTo>
                    <a:pt x="5838" y="4417"/>
                    <a:pt x="5871" y="4050"/>
                    <a:pt x="5971" y="3683"/>
                  </a:cubicBezTo>
                  <a:lnTo>
                    <a:pt x="5971" y="3683"/>
                  </a:lnTo>
                  <a:cubicBezTo>
                    <a:pt x="6004" y="4117"/>
                    <a:pt x="5971" y="4584"/>
                    <a:pt x="5871" y="5051"/>
                  </a:cubicBezTo>
                  <a:cubicBezTo>
                    <a:pt x="6071" y="5251"/>
                    <a:pt x="6405" y="5518"/>
                    <a:pt x="6638" y="5718"/>
                  </a:cubicBezTo>
                  <a:cubicBezTo>
                    <a:pt x="8006" y="4884"/>
                    <a:pt x="9073" y="3850"/>
                    <a:pt x="8506" y="2282"/>
                  </a:cubicBezTo>
                  <a:cubicBezTo>
                    <a:pt x="8424" y="2062"/>
                    <a:pt x="6273" y="1"/>
                    <a:pt x="3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2682140" y="2556737"/>
              <a:ext cx="17397" cy="15480"/>
            </a:xfrm>
            <a:custGeom>
              <a:avLst/>
              <a:gdLst/>
              <a:ahLst/>
              <a:cxnLst/>
              <a:rect l="l" t="t" r="r" b="b"/>
              <a:pathLst>
                <a:path w="835" h="743" extrusionOk="0">
                  <a:moveTo>
                    <a:pt x="467" y="0"/>
                  </a:moveTo>
                  <a:cubicBezTo>
                    <a:pt x="134" y="0"/>
                    <a:pt x="0" y="401"/>
                    <a:pt x="200" y="634"/>
                  </a:cubicBezTo>
                  <a:cubicBezTo>
                    <a:pt x="275" y="709"/>
                    <a:pt x="368" y="743"/>
                    <a:pt x="459" y="743"/>
                  </a:cubicBezTo>
                  <a:cubicBezTo>
                    <a:pt x="650" y="743"/>
                    <a:pt x="834" y="593"/>
                    <a:pt x="834" y="367"/>
                  </a:cubicBezTo>
                  <a:cubicBezTo>
                    <a:pt x="834" y="167"/>
                    <a:pt x="6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4"/>
            <p:cNvSpPr/>
            <p:nvPr/>
          </p:nvSpPr>
          <p:spPr>
            <a:xfrm>
              <a:off x="2279709" y="4388159"/>
              <a:ext cx="191828" cy="67443"/>
            </a:xfrm>
            <a:custGeom>
              <a:avLst/>
              <a:gdLst/>
              <a:ahLst/>
              <a:cxnLst/>
              <a:rect l="l" t="t" r="r" b="b"/>
              <a:pathLst>
                <a:path w="9207" h="3237" extrusionOk="0">
                  <a:moveTo>
                    <a:pt x="5638" y="1"/>
                  </a:moveTo>
                  <a:cubicBezTo>
                    <a:pt x="5404" y="1"/>
                    <a:pt x="5137" y="67"/>
                    <a:pt x="4937" y="201"/>
                  </a:cubicBezTo>
                  <a:cubicBezTo>
                    <a:pt x="2936" y="1301"/>
                    <a:pt x="2702" y="1301"/>
                    <a:pt x="467" y="1735"/>
                  </a:cubicBezTo>
                  <a:cubicBezTo>
                    <a:pt x="0" y="1835"/>
                    <a:pt x="167" y="3003"/>
                    <a:pt x="1301" y="3003"/>
                  </a:cubicBezTo>
                  <a:cubicBezTo>
                    <a:pt x="2004" y="3027"/>
                    <a:pt x="2424" y="3034"/>
                    <a:pt x="2755" y="3034"/>
                  </a:cubicBezTo>
                  <a:cubicBezTo>
                    <a:pt x="3118" y="3034"/>
                    <a:pt x="3374" y="3026"/>
                    <a:pt x="3776" y="3026"/>
                  </a:cubicBezTo>
                  <a:cubicBezTo>
                    <a:pt x="4002" y="3026"/>
                    <a:pt x="4274" y="3029"/>
                    <a:pt x="4637" y="3036"/>
                  </a:cubicBezTo>
                  <a:cubicBezTo>
                    <a:pt x="6005" y="3069"/>
                    <a:pt x="7673" y="3203"/>
                    <a:pt x="8740" y="3236"/>
                  </a:cubicBezTo>
                  <a:lnTo>
                    <a:pt x="8773" y="3236"/>
                  </a:lnTo>
                  <a:cubicBezTo>
                    <a:pt x="9040" y="3236"/>
                    <a:pt x="9207" y="3003"/>
                    <a:pt x="9207" y="2769"/>
                  </a:cubicBezTo>
                  <a:lnTo>
                    <a:pt x="8973" y="301"/>
                  </a:lnTo>
                  <a:cubicBezTo>
                    <a:pt x="8940" y="167"/>
                    <a:pt x="8873" y="101"/>
                    <a:pt x="8740" y="1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2351990" y="4394410"/>
              <a:ext cx="31294" cy="25231"/>
            </a:xfrm>
            <a:custGeom>
              <a:avLst/>
              <a:gdLst/>
              <a:ahLst/>
              <a:cxnLst/>
              <a:rect l="l" t="t" r="r" b="b"/>
              <a:pathLst>
                <a:path w="1502" h="1211" extrusionOk="0">
                  <a:moveTo>
                    <a:pt x="1268" y="201"/>
                  </a:moveTo>
                  <a:lnTo>
                    <a:pt x="1268" y="201"/>
                  </a:lnTo>
                  <a:cubicBezTo>
                    <a:pt x="935" y="701"/>
                    <a:pt x="601" y="1035"/>
                    <a:pt x="367" y="1068"/>
                  </a:cubicBezTo>
                  <a:cubicBezTo>
                    <a:pt x="301" y="1068"/>
                    <a:pt x="201" y="1035"/>
                    <a:pt x="167" y="968"/>
                  </a:cubicBezTo>
                  <a:cubicBezTo>
                    <a:pt x="134" y="968"/>
                    <a:pt x="134" y="935"/>
                    <a:pt x="134" y="901"/>
                  </a:cubicBezTo>
                  <a:lnTo>
                    <a:pt x="167" y="868"/>
                  </a:lnTo>
                  <a:cubicBezTo>
                    <a:pt x="234" y="668"/>
                    <a:pt x="801" y="368"/>
                    <a:pt x="1268" y="201"/>
                  </a:cubicBezTo>
                  <a:close/>
                  <a:moveTo>
                    <a:pt x="1402" y="1"/>
                  </a:moveTo>
                  <a:cubicBezTo>
                    <a:pt x="1268" y="67"/>
                    <a:pt x="101" y="534"/>
                    <a:pt x="34" y="901"/>
                  </a:cubicBezTo>
                  <a:cubicBezTo>
                    <a:pt x="1" y="968"/>
                    <a:pt x="34" y="1035"/>
                    <a:pt x="101" y="1102"/>
                  </a:cubicBezTo>
                  <a:cubicBezTo>
                    <a:pt x="155" y="1156"/>
                    <a:pt x="254" y="1211"/>
                    <a:pt x="343" y="1211"/>
                  </a:cubicBezTo>
                  <a:cubicBezTo>
                    <a:pt x="363" y="1211"/>
                    <a:pt x="382" y="1208"/>
                    <a:pt x="401" y="1202"/>
                  </a:cubicBezTo>
                  <a:cubicBezTo>
                    <a:pt x="834" y="1168"/>
                    <a:pt x="1268" y="501"/>
                    <a:pt x="1502" y="101"/>
                  </a:cubicBezTo>
                  <a:lnTo>
                    <a:pt x="1468" y="67"/>
                  </a:lnTo>
                  <a:cubicBezTo>
                    <a:pt x="1502" y="67"/>
                    <a:pt x="1502" y="34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2350593" y="4386763"/>
              <a:ext cx="32690" cy="13376"/>
            </a:xfrm>
            <a:custGeom>
              <a:avLst/>
              <a:gdLst/>
              <a:ahLst/>
              <a:cxnLst/>
              <a:rect l="l" t="t" r="r" b="b"/>
              <a:pathLst>
                <a:path w="1569" h="642" extrusionOk="0">
                  <a:moveTo>
                    <a:pt x="468" y="101"/>
                  </a:moveTo>
                  <a:cubicBezTo>
                    <a:pt x="801" y="134"/>
                    <a:pt x="1102" y="234"/>
                    <a:pt x="1368" y="401"/>
                  </a:cubicBezTo>
                  <a:cubicBezTo>
                    <a:pt x="1157" y="472"/>
                    <a:pt x="881" y="514"/>
                    <a:pt x="648" y="514"/>
                  </a:cubicBezTo>
                  <a:cubicBezTo>
                    <a:pt x="439" y="514"/>
                    <a:pt x="264" y="480"/>
                    <a:pt x="201" y="401"/>
                  </a:cubicBezTo>
                  <a:cubicBezTo>
                    <a:pt x="201" y="401"/>
                    <a:pt x="168" y="368"/>
                    <a:pt x="201" y="334"/>
                  </a:cubicBezTo>
                  <a:lnTo>
                    <a:pt x="201" y="301"/>
                  </a:lnTo>
                  <a:lnTo>
                    <a:pt x="234" y="268"/>
                  </a:lnTo>
                  <a:cubicBezTo>
                    <a:pt x="301" y="168"/>
                    <a:pt x="368" y="134"/>
                    <a:pt x="468" y="101"/>
                  </a:cubicBezTo>
                  <a:close/>
                  <a:moveTo>
                    <a:pt x="434" y="1"/>
                  </a:moveTo>
                  <a:cubicBezTo>
                    <a:pt x="301" y="1"/>
                    <a:pt x="201" y="68"/>
                    <a:pt x="101" y="201"/>
                  </a:cubicBezTo>
                  <a:cubicBezTo>
                    <a:pt x="1" y="334"/>
                    <a:pt x="34" y="434"/>
                    <a:pt x="101" y="501"/>
                  </a:cubicBezTo>
                  <a:cubicBezTo>
                    <a:pt x="188" y="603"/>
                    <a:pt x="402" y="641"/>
                    <a:pt x="642" y="641"/>
                  </a:cubicBezTo>
                  <a:cubicBezTo>
                    <a:pt x="955" y="641"/>
                    <a:pt x="1314" y="577"/>
                    <a:pt x="1502" y="501"/>
                  </a:cubicBezTo>
                  <a:cubicBezTo>
                    <a:pt x="1535" y="468"/>
                    <a:pt x="1535" y="468"/>
                    <a:pt x="1535" y="434"/>
                  </a:cubicBezTo>
                  <a:cubicBezTo>
                    <a:pt x="1569" y="434"/>
                    <a:pt x="1535" y="401"/>
                    <a:pt x="1535" y="401"/>
                  </a:cubicBezTo>
                  <a:cubicBezTo>
                    <a:pt x="1202" y="134"/>
                    <a:pt x="835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4"/>
            <p:cNvSpPr/>
            <p:nvPr/>
          </p:nvSpPr>
          <p:spPr>
            <a:xfrm>
              <a:off x="2693954" y="4388034"/>
              <a:ext cx="193224" cy="74506"/>
            </a:xfrm>
            <a:custGeom>
              <a:avLst/>
              <a:gdLst/>
              <a:ahLst/>
              <a:cxnLst/>
              <a:rect l="l" t="t" r="r" b="b"/>
              <a:pathLst>
                <a:path w="9274" h="3576" extrusionOk="0">
                  <a:moveTo>
                    <a:pt x="8591" y="0"/>
                  </a:moveTo>
                  <a:cubicBezTo>
                    <a:pt x="8574" y="0"/>
                    <a:pt x="8557" y="2"/>
                    <a:pt x="8540" y="7"/>
                  </a:cubicBezTo>
                  <a:lnTo>
                    <a:pt x="4970" y="107"/>
                  </a:lnTo>
                  <a:cubicBezTo>
                    <a:pt x="4941" y="104"/>
                    <a:pt x="4916" y="102"/>
                    <a:pt x="4893" y="102"/>
                  </a:cubicBezTo>
                  <a:cubicBezTo>
                    <a:pt x="4652" y="102"/>
                    <a:pt x="4714" y="255"/>
                    <a:pt x="4470" y="407"/>
                  </a:cubicBezTo>
                  <a:cubicBezTo>
                    <a:pt x="3336" y="1341"/>
                    <a:pt x="2002" y="1975"/>
                    <a:pt x="567" y="2342"/>
                  </a:cubicBezTo>
                  <a:cubicBezTo>
                    <a:pt x="0" y="2508"/>
                    <a:pt x="367" y="3576"/>
                    <a:pt x="1768" y="3576"/>
                  </a:cubicBezTo>
                  <a:cubicBezTo>
                    <a:pt x="4137" y="3542"/>
                    <a:pt x="3203" y="3509"/>
                    <a:pt x="5204" y="3442"/>
                  </a:cubicBezTo>
                  <a:cubicBezTo>
                    <a:pt x="6905" y="3409"/>
                    <a:pt x="7372" y="3409"/>
                    <a:pt x="8706" y="3409"/>
                  </a:cubicBezTo>
                  <a:lnTo>
                    <a:pt x="8773" y="3409"/>
                  </a:lnTo>
                  <a:cubicBezTo>
                    <a:pt x="9073" y="3409"/>
                    <a:pt x="9274" y="3142"/>
                    <a:pt x="9274" y="2875"/>
                  </a:cubicBezTo>
                  <a:lnTo>
                    <a:pt x="8807" y="207"/>
                  </a:lnTo>
                  <a:cubicBezTo>
                    <a:pt x="8778" y="91"/>
                    <a:pt x="8698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4"/>
            <p:cNvSpPr/>
            <p:nvPr/>
          </p:nvSpPr>
          <p:spPr>
            <a:xfrm>
              <a:off x="2743294" y="4397890"/>
              <a:ext cx="43816" cy="18356"/>
            </a:xfrm>
            <a:custGeom>
              <a:avLst/>
              <a:gdLst/>
              <a:ahLst/>
              <a:cxnLst/>
              <a:rect l="l" t="t" r="r" b="b"/>
              <a:pathLst>
                <a:path w="2103" h="881" extrusionOk="0">
                  <a:moveTo>
                    <a:pt x="1802" y="167"/>
                  </a:moveTo>
                  <a:cubicBezTo>
                    <a:pt x="1214" y="539"/>
                    <a:pt x="740" y="738"/>
                    <a:pt x="435" y="738"/>
                  </a:cubicBezTo>
                  <a:cubicBezTo>
                    <a:pt x="412" y="738"/>
                    <a:pt x="389" y="737"/>
                    <a:pt x="368" y="734"/>
                  </a:cubicBezTo>
                  <a:cubicBezTo>
                    <a:pt x="301" y="734"/>
                    <a:pt x="201" y="668"/>
                    <a:pt x="167" y="568"/>
                  </a:cubicBezTo>
                  <a:cubicBezTo>
                    <a:pt x="167" y="534"/>
                    <a:pt x="167" y="501"/>
                    <a:pt x="167" y="501"/>
                  </a:cubicBezTo>
                  <a:lnTo>
                    <a:pt x="201" y="468"/>
                  </a:lnTo>
                  <a:cubicBezTo>
                    <a:pt x="368" y="267"/>
                    <a:pt x="1168" y="201"/>
                    <a:pt x="1802" y="167"/>
                  </a:cubicBezTo>
                  <a:close/>
                  <a:moveTo>
                    <a:pt x="2035" y="1"/>
                  </a:moveTo>
                  <a:cubicBezTo>
                    <a:pt x="1835" y="1"/>
                    <a:pt x="301" y="67"/>
                    <a:pt x="34" y="434"/>
                  </a:cubicBezTo>
                  <a:cubicBezTo>
                    <a:pt x="1" y="501"/>
                    <a:pt x="1" y="568"/>
                    <a:pt x="34" y="634"/>
                  </a:cubicBezTo>
                  <a:cubicBezTo>
                    <a:pt x="134" y="768"/>
                    <a:pt x="234" y="868"/>
                    <a:pt x="368" y="868"/>
                  </a:cubicBezTo>
                  <a:cubicBezTo>
                    <a:pt x="412" y="877"/>
                    <a:pt x="458" y="881"/>
                    <a:pt x="507" y="881"/>
                  </a:cubicBezTo>
                  <a:cubicBezTo>
                    <a:pt x="1006" y="881"/>
                    <a:pt x="1707" y="438"/>
                    <a:pt x="2102" y="134"/>
                  </a:cubicBezTo>
                  <a:cubicBezTo>
                    <a:pt x="2102" y="101"/>
                    <a:pt x="2102" y="67"/>
                    <a:pt x="2102" y="67"/>
                  </a:cubicBezTo>
                  <a:cubicBezTo>
                    <a:pt x="2102" y="34"/>
                    <a:pt x="2069" y="1"/>
                    <a:pt x="2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2750253" y="4382346"/>
              <a:ext cx="36857" cy="19106"/>
            </a:xfrm>
            <a:custGeom>
              <a:avLst/>
              <a:gdLst/>
              <a:ahLst/>
              <a:cxnLst/>
              <a:rect l="l" t="t" r="r" b="b"/>
              <a:pathLst>
                <a:path w="1769" h="917" extrusionOk="0">
                  <a:moveTo>
                    <a:pt x="506" y="132"/>
                  </a:moveTo>
                  <a:cubicBezTo>
                    <a:pt x="539" y="132"/>
                    <a:pt x="571" y="136"/>
                    <a:pt x="601" y="146"/>
                  </a:cubicBezTo>
                  <a:cubicBezTo>
                    <a:pt x="968" y="246"/>
                    <a:pt x="1301" y="446"/>
                    <a:pt x="1535" y="747"/>
                  </a:cubicBezTo>
                  <a:cubicBezTo>
                    <a:pt x="1034" y="747"/>
                    <a:pt x="267" y="513"/>
                    <a:pt x="167" y="346"/>
                  </a:cubicBezTo>
                  <a:cubicBezTo>
                    <a:pt x="167" y="346"/>
                    <a:pt x="167" y="280"/>
                    <a:pt x="234" y="246"/>
                  </a:cubicBezTo>
                  <a:lnTo>
                    <a:pt x="267" y="179"/>
                  </a:lnTo>
                  <a:cubicBezTo>
                    <a:pt x="338" y="156"/>
                    <a:pt x="425" y="132"/>
                    <a:pt x="506" y="132"/>
                  </a:cubicBezTo>
                  <a:close/>
                  <a:moveTo>
                    <a:pt x="543" y="0"/>
                  </a:moveTo>
                  <a:cubicBezTo>
                    <a:pt x="419" y="0"/>
                    <a:pt x="300" y="38"/>
                    <a:pt x="200" y="113"/>
                  </a:cubicBezTo>
                  <a:cubicBezTo>
                    <a:pt x="0" y="213"/>
                    <a:pt x="0" y="313"/>
                    <a:pt x="34" y="413"/>
                  </a:cubicBezTo>
                  <a:cubicBezTo>
                    <a:pt x="158" y="694"/>
                    <a:pt x="1102" y="917"/>
                    <a:pt x="1605" y="917"/>
                  </a:cubicBezTo>
                  <a:cubicBezTo>
                    <a:pt x="1639" y="917"/>
                    <a:pt x="1672" y="915"/>
                    <a:pt x="1701" y="913"/>
                  </a:cubicBezTo>
                  <a:cubicBezTo>
                    <a:pt x="1735" y="913"/>
                    <a:pt x="1735" y="913"/>
                    <a:pt x="1768" y="880"/>
                  </a:cubicBezTo>
                  <a:cubicBezTo>
                    <a:pt x="1768" y="847"/>
                    <a:pt x="1768" y="813"/>
                    <a:pt x="1768" y="813"/>
                  </a:cubicBezTo>
                  <a:cubicBezTo>
                    <a:pt x="1735" y="780"/>
                    <a:pt x="1201" y="113"/>
                    <a:pt x="667" y="13"/>
                  </a:cubicBezTo>
                  <a:cubicBezTo>
                    <a:pt x="626" y="4"/>
                    <a:pt x="584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2010025" y="3004341"/>
              <a:ext cx="114697" cy="99237"/>
            </a:xfrm>
            <a:custGeom>
              <a:avLst/>
              <a:gdLst/>
              <a:ahLst/>
              <a:cxnLst/>
              <a:rect l="l" t="t" r="r" b="b"/>
              <a:pathLst>
                <a:path w="5505" h="4763" extrusionOk="0">
                  <a:moveTo>
                    <a:pt x="1936" y="0"/>
                  </a:moveTo>
                  <a:lnTo>
                    <a:pt x="601" y="934"/>
                  </a:lnTo>
                  <a:cubicBezTo>
                    <a:pt x="1" y="2102"/>
                    <a:pt x="1969" y="3536"/>
                    <a:pt x="1969" y="3536"/>
                  </a:cubicBezTo>
                  <a:lnTo>
                    <a:pt x="2903" y="4470"/>
                  </a:lnTo>
                  <a:cubicBezTo>
                    <a:pt x="3073" y="4659"/>
                    <a:pt x="3317" y="4762"/>
                    <a:pt x="3563" y="4762"/>
                  </a:cubicBezTo>
                  <a:cubicBezTo>
                    <a:pt x="3753" y="4762"/>
                    <a:pt x="3944" y="4701"/>
                    <a:pt x="4104" y="4570"/>
                  </a:cubicBezTo>
                  <a:lnTo>
                    <a:pt x="5004" y="3937"/>
                  </a:lnTo>
                  <a:lnTo>
                    <a:pt x="5038" y="3903"/>
                  </a:lnTo>
                  <a:cubicBezTo>
                    <a:pt x="5438" y="3603"/>
                    <a:pt x="5505" y="3069"/>
                    <a:pt x="5238" y="2669"/>
                  </a:cubicBezTo>
                  <a:lnTo>
                    <a:pt x="4637" y="1835"/>
                  </a:lnTo>
                  <a:cubicBezTo>
                    <a:pt x="4371" y="1501"/>
                    <a:pt x="4070" y="1201"/>
                    <a:pt x="3703" y="100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1548523" y="2426073"/>
              <a:ext cx="426742" cy="508749"/>
            </a:xfrm>
            <a:custGeom>
              <a:avLst/>
              <a:gdLst/>
              <a:ahLst/>
              <a:cxnLst/>
              <a:rect l="l" t="t" r="r" b="b"/>
              <a:pathLst>
                <a:path w="20482" h="24418" extrusionOk="0">
                  <a:moveTo>
                    <a:pt x="10842" y="0"/>
                  </a:moveTo>
                  <a:lnTo>
                    <a:pt x="2736" y="1368"/>
                  </a:lnTo>
                  <a:cubicBezTo>
                    <a:pt x="1135" y="1668"/>
                    <a:pt x="1" y="3102"/>
                    <a:pt x="167" y="4737"/>
                  </a:cubicBezTo>
                  <a:cubicBezTo>
                    <a:pt x="868" y="12943"/>
                    <a:pt x="3603" y="17579"/>
                    <a:pt x="3236" y="24151"/>
                  </a:cubicBezTo>
                  <a:cubicBezTo>
                    <a:pt x="3236" y="24151"/>
                    <a:pt x="18014" y="24418"/>
                    <a:pt x="18547" y="24418"/>
                  </a:cubicBezTo>
                  <a:cubicBezTo>
                    <a:pt x="18747" y="12342"/>
                    <a:pt x="20482" y="13276"/>
                    <a:pt x="19948" y="5604"/>
                  </a:cubicBezTo>
                  <a:cubicBezTo>
                    <a:pt x="20048" y="3102"/>
                    <a:pt x="18614" y="1535"/>
                    <a:pt x="17146" y="1301"/>
                  </a:cubicBezTo>
                  <a:lnTo>
                    <a:pt x="10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1793870" y="4092076"/>
              <a:ext cx="118176" cy="315546"/>
            </a:xfrm>
            <a:custGeom>
              <a:avLst/>
              <a:gdLst/>
              <a:ahLst/>
              <a:cxnLst/>
              <a:rect l="l" t="t" r="r" b="b"/>
              <a:pathLst>
                <a:path w="5672" h="15145" extrusionOk="0">
                  <a:moveTo>
                    <a:pt x="1" y="0"/>
                  </a:moveTo>
                  <a:lnTo>
                    <a:pt x="1935" y="15145"/>
                  </a:lnTo>
                  <a:lnTo>
                    <a:pt x="5671" y="14878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1677812" y="2995298"/>
              <a:ext cx="259937" cy="1321918"/>
            </a:xfrm>
            <a:custGeom>
              <a:avLst/>
              <a:gdLst/>
              <a:ahLst/>
              <a:cxnLst/>
              <a:rect l="l" t="t" r="r" b="b"/>
              <a:pathLst>
                <a:path w="12476" h="63447" extrusionOk="0">
                  <a:moveTo>
                    <a:pt x="11875" y="1"/>
                  </a:moveTo>
                  <a:lnTo>
                    <a:pt x="0" y="668"/>
                  </a:lnTo>
                  <a:cubicBezTo>
                    <a:pt x="0" y="668"/>
                    <a:pt x="1234" y="5305"/>
                    <a:pt x="2368" y="12076"/>
                  </a:cubicBezTo>
                  <a:cubicBezTo>
                    <a:pt x="3002" y="15812"/>
                    <a:pt x="4870" y="35760"/>
                    <a:pt x="4904" y="37327"/>
                  </a:cubicBezTo>
                  <a:cubicBezTo>
                    <a:pt x="3769" y="44900"/>
                    <a:pt x="6605" y="63446"/>
                    <a:pt x="6605" y="63446"/>
                  </a:cubicBezTo>
                  <a:lnTo>
                    <a:pt x="11642" y="63113"/>
                  </a:lnTo>
                  <a:cubicBezTo>
                    <a:pt x="11642" y="63113"/>
                    <a:pt x="12476" y="50870"/>
                    <a:pt x="12142" y="36560"/>
                  </a:cubicBezTo>
                  <a:cubicBezTo>
                    <a:pt x="11942" y="27587"/>
                    <a:pt x="11875" y="1"/>
                    <a:pt x="11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1727152" y="3117628"/>
              <a:ext cx="62568" cy="504582"/>
            </a:xfrm>
            <a:custGeom>
              <a:avLst/>
              <a:gdLst/>
              <a:ahLst/>
              <a:cxnLst/>
              <a:rect l="l" t="t" r="r" b="b"/>
              <a:pathLst>
                <a:path w="3003" h="24218" extrusionOk="0">
                  <a:moveTo>
                    <a:pt x="3003" y="1"/>
                  </a:moveTo>
                  <a:lnTo>
                    <a:pt x="0" y="6205"/>
                  </a:lnTo>
                  <a:cubicBezTo>
                    <a:pt x="634" y="9941"/>
                    <a:pt x="1568" y="19581"/>
                    <a:pt x="1935" y="24218"/>
                  </a:cubicBezTo>
                  <a:cubicBezTo>
                    <a:pt x="2602" y="15645"/>
                    <a:pt x="3003" y="1"/>
                    <a:pt x="3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1433153" y="4094160"/>
              <a:ext cx="133448" cy="303045"/>
            </a:xfrm>
            <a:custGeom>
              <a:avLst/>
              <a:gdLst/>
              <a:ahLst/>
              <a:cxnLst/>
              <a:rect l="l" t="t" r="r" b="b"/>
              <a:pathLst>
                <a:path w="6405" h="14545" extrusionOk="0">
                  <a:moveTo>
                    <a:pt x="6405" y="0"/>
                  </a:moveTo>
                  <a:lnTo>
                    <a:pt x="1535" y="167"/>
                  </a:lnTo>
                  <a:lnTo>
                    <a:pt x="0" y="14544"/>
                  </a:lnTo>
                  <a:lnTo>
                    <a:pt x="3703" y="14111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1423422" y="2977921"/>
              <a:ext cx="382260" cy="1331648"/>
            </a:xfrm>
            <a:custGeom>
              <a:avLst/>
              <a:gdLst/>
              <a:ahLst/>
              <a:cxnLst/>
              <a:rect l="l" t="t" r="r" b="b"/>
              <a:pathLst>
                <a:path w="18347" h="63914" extrusionOk="0">
                  <a:moveTo>
                    <a:pt x="8840" y="1"/>
                  </a:moveTo>
                  <a:cubicBezTo>
                    <a:pt x="3770" y="9141"/>
                    <a:pt x="5604" y="31023"/>
                    <a:pt x="4704" y="37161"/>
                  </a:cubicBezTo>
                  <a:cubicBezTo>
                    <a:pt x="401" y="44833"/>
                    <a:pt x="0" y="63913"/>
                    <a:pt x="0" y="63913"/>
                  </a:cubicBezTo>
                  <a:lnTo>
                    <a:pt x="5704" y="63680"/>
                  </a:lnTo>
                  <a:cubicBezTo>
                    <a:pt x="5704" y="63680"/>
                    <a:pt x="10575" y="46134"/>
                    <a:pt x="12643" y="36860"/>
                  </a:cubicBezTo>
                  <a:cubicBezTo>
                    <a:pt x="14644" y="26520"/>
                    <a:pt x="18347" y="735"/>
                    <a:pt x="18347" y="735"/>
                  </a:cubicBez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1812643" y="4372178"/>
              <a:ext cx="239102" cy="84111"/>
            </a:xfrm>
            <a:custGeom>
              <a:avLst/>
              <a:gdLst/>
              <a:ahLst/>
              <a:cxnLst/>
              <a:rect l="l" t="t" r="r" b="b"/>
              <a:pathLst>
                <a:path w="11476" h="4037" extrusionOk="0">
                  <a:moveTo>
                    <a:pt x="4604" y="0"/>
                  </a:moveTo>
                  <a:lnTo>
                    <a:pt x="467" y="234"/>
                  </a:lnTo>
                  <a:cubicBezTo>
                    <a:pt x="334" y="234"/>
                    <a:pt x="201" y="334"/>
                    <a:pt x="201" y="467"/>
                  </a:cubicBezTo>
                  <a:lnTo>
                    <a:pt x="0" y="3469"/>
                  </a:lnTo>
                  <a:cubicBezTo>
                    <a:pt x="0" y="3770"/>
                    <a:pt x="234" y="4003"/>
                    <a:pt x="534" y="4037"/>
                  </a:cubicBezTo>
                  <a:lnTo>
                    <a:pt x="567" y="4037"/>
                  </a:lnTo>
                  <a:cubicBezTo>
                    <a:pt x="1902" y="3936"/>
                    <a:pt x="4270" y="3736"/>
                    <a:pt x="5938" y="3636"/>
                  </a:cubicBezTo>
                  <a:cubicBezTo>
                    <a:pt x="7839" y="3536"/>
                    <a:pt x="7673" y="3636"/>
                    <a:pt x="9941" y="3503"/>
                  </a:cubicBezTo>
                  <a:cubicBezTo>
                    <a:pt x="11308" y="3403"/>
                    <a:pt x="11475" y="2002"/>
                    <a:pt x="10875" y="1935"/>
                  </a:cubicBezTo>
                  <a:cubicBezTo>
                    <a:pt x="8206" y="1501"/>
                    <a:pt x="7939" y="1468"/>
                    <a:pt x="5471" y="234"/>
                  </a:cubicBezTo>
                  <a:cubicBezTo>
                    <a:pt x="5204" y="67"/>
                    <a:pt x="4904" y="0"/>
                    <a:pt x="4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1925930" y="4378429"/>
              <a:ext cx="38253" cy="29898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267" y="234"/>
                  </a:moveTo>
                  <a:lnTo>
                    <a:pt x="267" y="234"/>
                  </a:lnTo>
                  <a:cubicBezTo>
                    <a:pt x="835" y="468"/>
                    <a:pt x="1535" y="801"/>
                    <a:pt x="1635" y="1035"/>
                  </a:cubicBezTo>
                  <a:lnTo>
                    <a:pt x="1668" y="1068"/>
                  </a:lnTo>
                  <a:cubicBezTo>
                    <a:pt x="1668" y="1101"/>
                    <a:pt x="1668" y="1135"/>
                    <a:pt x="1635" y="1168"/>
                  </a:cubicBezTo>
                  <a:cubicBezTo>
                    <a:pt x="1568" y="1235"/>
                    <a:pt x="1468" y="1268"/>
                    <a:pt x="1368" y="1268"/>
                  </a:cubicBezTo>
                  <a:cubicBezTo>
                    <a:pt x="1101" y="1235"/>
                    <a:pt x="701" y="834"/>
                    <a:pt x="267" y="234"/>
                  </a:cubicBezTo>
                  <a:close/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301" y="601"/>
                    <a:pt x="868" y="1402"/>
                    <a:pt x="1368" y="1435"/>
                  </a:cubicBezTo>
                  <a:cubicBezTo>
                    <a:pt x="1502" y="1435"/>
                    <a:pt x="1668" y="1368"/>
                    <a:pt x="1735" y="1268"/>
                  </a:cubicBezTo>
                  <a:cubicBezTo>
                    <a:pt x="1802" y="1201"/>
                    <a:pt x="1835" y="1101"/>
                    <a:pt x="1802" y="1035"/>
                  </a:cubicBezTo>
                  <a:cubicBezTo>
                    <a:pt x="1668" y="568"/>
                    <a:pt x="267" y="67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1925242" y="4368573"/>
              <a:ext cx="38941" cy="16564"/>
            </a:xfrm>
            <a:custGeom>
              <a:avLst/>
              <a:gdLst/>
              <a:ahLst/>
              <a:cxnLst/>
              <a:rect l="l" t="t" r="r" b="b"/>
              <a:pathLst>
                <a:path w="1869" h="795" extrusionOk="0">
                  <a:moveTo>
                    <a:pt x="1301" y="140"/>
                  </a:moveTo>
                  <a:cubicBezTo>
                    <a:pt x="1435" y="173"/>
                    <a:pt x="1535" y="240"/>
                    <a:pt x="1601" y="307"/>
                  </a:cubicBezTo>
                  <a:lnTo>
                    <a:pt x="1668" y="373"/>
                  </a:lnTo>
                  <a:lnTo>
                    <a:pt x="1635" y="373"/>
                  </a:lnTo>
                  <a:cubicBezTo>
                    <a:pt x="1668" y="407"/>
                    <a:pt x="1668" y="474"/>
                    <a:pt x="1635" y="507"/>
                  </a:cubicBezTo>
                  <a:cubicBezTo>
                    <a:pt x="1564" y="595"/>
                    <a:pt x="1317" y="637"/>
                    <a:pt x="1031" y="637"/>
                  </a:cubicBezTo>
                  <a:cubicBezTo>
                    <a:pt x="775" y="637"/>
                    <a:pt x="488" y="603"/>
                    <a:pt x="267" y="540"/>
                  </a:cubicBezTo>
                  <a:cubicBezTo>
                    <a:pt x="567" y="307"/>
                    <a:pt x="934" y="173"/>
                    <a:pt x="1301" y="140"/>
                  </a:cubicBezTo>
                  <a:close/>
                  <a:moveTo>
                    <a:pt x="1206" y="1"/>
                  </a:moveTo>
                  <a:cubicBezTo>
                    <a:pt x="688" y="1"/>
                    <a:pt x="65" y="476"/>
                    <a:pt x="34" y="507"/>
                  </a:cubicBezTo>
                  <a:cubicBezTo>
                    <a:pt x="0" y="507"/>
                    <a:pt x="0" y="540"/>
                    <a:pt x="0" y="574"/>
                  </a:cubicBezTo>
                  <a:cubicBezTo>
                    <a:pt x="0" y="607"/>
                    <a:pt x="34" y="640"/>
                    <a:pt x="67" y="640"/>
                  </a:cubicBezTo>
                  <a:cubicBezTo>
                    <a:pt x="274" y="726"/>
                    <a:pt x="658" y="795"/>
                    <a:pt x="1014" y="795"/>
                  </a:cubicBezTo>
                  <a:cubicBezTo>
                    <a:pt x="1347" y="795"/>
                    <a:pt x="1655" y="735"/>
                    <a:pt x="1768" y="574"/>
                  </a:cubicBezTo>
                  <a:cubicBezTo>
                    <a:pt x="1835" y="507"/>
                    <a:pt x="1868" y="373"/>
                    <a:pt x="1735" y="207"/>
                  </a:cubicBezTo>
                  <a:cubicBezTo>
                    <a:pt x="1635" y="73"/>
                    <a:pt x="1468" y="7"/>
                    <a:pt x="1301" y="7"/>
                  </a:cubicBezTo>
                  <a:cubicBezTo>
                    <a:pt x="1270" y="3"/>
                    <a:pt x="1238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1409525" y="4363031"/>
              <a:ext cx="233331" cy="89799"/>
            </a:xfrm>
            <a:custGeom>
              <a:avLst/>
              <a:gdLst/>
              <a:ahLst/>
              <a:cxnLst/>
              <a:rect l="l" t="t" r="r" b="b"/>
              <a:pathLst>
                <a:path w="11199" h="4310" extrusionOk="0">
                  <a:moveTo>
                    <a:pt x="849" y="1"/>
                  </a:moveTo>
                  <a:cubicBezTo>
                    <a:pt x="707" y="1"/>
                    <a:pt x="597" y="120"/>
                    <a:pt x="567" y="239"/>
                  </a:cubicBezTo>
                  <a:lnTo>
                    <a:pt x="0" y="3441"/>
                  </a:lnTo>
                  <a:cubicBezTo>
                    <a:pt x="0" y="3808"/>
                    <a:pt x="267" y="4109"/>
                    <a:pt x="634" y="4109"/>
                  </a:cubicBezTo>
                  <a:lnTo>
                    <a:pt x="667" y="4109"/>
                  </a:lnTo>
                  <a:cubicBezTo>
                    <a:pt x="2302" y="4109"/>
                    <a:pt x="2836" y="4142"/>
                    <a:pt x="4904" y="4175"/>
                  </a:cubicBezTo>
                  <a:cubicBezTo>
                    <a:pt x="7339" y="4209"/>
                    <a:pt x="6205" y="4275"/>
                    <a:pt x="9040" y="4309"/>
                  </a:cubicBezTo>
                  <a:cubicBezTo>
                    <a:pt x="9062" y="4309"/>
                    <a:pt x="9083" y="4309"/>
                    <a:pt x="9104" y="4309"/>
                  </a:cubicBezTo>
                  <a:cubicBezTo>
                    <a:pt x="10753" y="4309"/>
                    <a:pt x="11199" y="3039"/>
                    <a:pt x="10474" y="2841"/>
                  </a:cubicBezTo>
                  <a:cubicBezTo>
                    <a:pt x="8206" y="2207"/>
                    <a:pt x="6772" y="1373"/>
                    <a:pt x="5771" y="506"/>
                  </a:cubicBezTo>
                  <a:cubicBezTo>
                    <a:pt x="5471" y="306"/>
                    <a:pt x="5571" y="106"/>
                    <a:pt x="5204" y="106"/>
                  </a:cubicBezTo>
                  <a:lnTo>
                    <a:pt x="901" y="6"/>
                  </a:lnTo>
                  <a:cubicBezTo>
                    <a:pt x="883" y="2"/>
                    <a:pt x="866" y="1"/>
                    <a:pt x="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1529771" y="4375658"/>
              <a:ext cx="53525" cy="21939"/>
            </a:xfrm>
            <a:custGeom>
              <a:avLst/>
              <a:gdLst/>
              <a:ahLst/>
              <a:cxnLst/>
              <a:rect l="l" t="t" r="r" b="b"/>
              <a:pathLst>
                <a:path w="2569" h="1053" extrusionOk="0">
                  <a:moveTo>
                    <a:pt x="400" y="167"/>
                  </a:moveTo>
                  <a:lnTo>
                    <a:pt x="400" y="167"/>
                  </a:lnTo>
                  <a:cubicBezTo>
                    <a:pt x="1134" y="200"/>
                    <a:pt x="2102" y="334"/>
                    <a:pt x="2302" y="534"/>
                  </a:cubicBezTo>
                  <a:lnTo>
                    <a:pt x="2335" y="567"/>
                  </a:lnTo>
                  <a:cubicBezTo>
                    <a:pt x="2368" y="601"/>
                    <a:pt x="2368" y="634"/>
                    <a:pt x="2335" y="667"/>
                  </a:cubicBezTo>
                  <a:cubicBezTo>
                    <a:pt x="2302" y="767"/>
                    <a:pt x="2202" y="867"/>
                    <a:pt x="2102" y="867"/>
                  </a:cubicBezTo>
                  <a:cubicBezTo>
                    <a:pt x="2068" y="874"/>
                    <a:pt x="2031" y="878"/>
                    <a:pt x="1991" y="878"/>
                  </a:cubicBezTo>
                  <a:cubicBezTo>
                    <a:pt x="1638" y="878"/>
                    <a:pt x="1060" y="616"/>
                    <a:pt x="400" y="167"/>
                  </a:cubicBezTo>
                  <a:close/>
                  <a:moveTo>
                    <a:pt x="133" y="0"/>
                  </a:moveTo>
                  <a:cubicBezTo>
                    <a:pt x="67" y="0"/>
                    <a:pt x="33" y="33"/>
                    <a:pt x="33" y="67"/>
                  </a:cubicBezTo>
                  <a:cubicBezTo>
                    <a:pt x="33" y="100"/>
                    <a:pt x="33" y="134"/>
                    <a:pt x="33" y="134"/>
                  </a:cubicBezTo>
                  <a:lnTo>
                    <a:pt x="0" y="167"/>
                  </a:lnTo>
                  <a:cubicBezTo>
                    <a:pt x="484" y="500"/>
                    <a:pt x="1325" y="1052"/>
                    <a:pt x="1926" y="1052"/>
                  </a:cubicBezTo>
                  <a:cubicBezTo>
                    <a:pt x="1987" y="1052"/>
                    <a:pt x="2046" y="1047"/>
                    <a:pt x="2102" y="1034"/>
                  </a:cubicBezTo>
                  <a:cubicBezTo>
                    <a:pt x="2268" y="1034"/>
                    <a:pt x="2435" y="901"/>
                    <a:pt x="2502" y="767"/>
                  </a:cubicBezTo>
                  <a:cubicBezTo>
                    <a:pt x="2569" y="667"/>
                    <a:pt x="2569" y="567"/>
                    <a:pt x="2502" y="500"/>
                  </a:cubicBezTo>
                  <a:cubicBezTo>
                    <a:pt x="2202" y="67"/>
                    <a:pt x="334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1529771" y="4356613"/>
              <a:ext cx="44483" cy="22752"/>
            </a:xfrm>
            <a:custGeom>
              <a:avLst/>
              <a:gdLst/>
              <a:ahLst/>
              <a:cxnLst/>
              <a:rect l="l" t="t" r="r" b="b"/>
              <a:pathLst>
                <a:path w="2135" h="1092" extrusionOk="0">
                  <a:moveTo>
                    <a:pt x="1572" y="160"/>
                  </a:moveTo>
                  <a:cubicBezTo>
                    <a:pt x="1665" y="160"/>
                    <a:pt x="1750" y="184"/>
                    <a:pt x="1835" y="247"/>
                  </a:cubicBezTo>
                  <a:lnTo>
                    <a:pt x="1868" y="280"/>
                  </a:lnTo>
                  <a:lnTo>
                    <a:pt x="1868" y="280"/>
                  </a:lnTo>
                  <a:cubicBezTo>
                    <a:pt x="1935" y="347"/>
                    <a:pt x="1901" y="380"/>
                    <a:pt x="1935" y="414"/>
                  </a:cubicBezTo>
                  <a:cubicBezTo>
                    <a:pt x="1835" y="647"/>
                    <a:pt x="901" y="881"/>
                    <a:pt x="300" y="914"/>
                  </a:cubicBezTo>
                  <a:cubicBezTo>
                    <a:pt x="600" y="547"/>
                    <a:pt x="967" y="280"/>
                    <a:pt x="1401" y="180"/>
                  </a:cubicBezTo>
                  <a:cubicBezTo>
                    <a:pt x="1462" y="168"/>
                    <a:pt x="1519" y="160"/>
                    <a:pt x="1572" y="160"/>
                  </a:cubicBezTo>
                  <a:close/>
                  <a:moveTo>
                    <a:pt x="1498" y="1"/>
                  </a:moveTo>
                  <a:cubicBezTo>
                    <a:pt x="1453" y="1"/>
                    <a:pt x="1409" y="5"/>
                    <a:pt x="1368" y="13"/>
                  </a:cubicBezTo>
                  <a:cubicBezTo>
                    <a:pt x="667" y="114"/>
                    <a:pt x="33" y="947"/>
                    <a:pt x="0" y="947"/>
                  </a:cubicBezTo>
                  <a:cubicBezTo>
                    <a:pt x="0" y="981"/>
                    <a:pt x="0" y="1014"/>
                    <a:pt x="0" y="1048"/>
                  </a:cubicBezTo>
                  <a:cubicBezTo>
                    <a:pt x="33" y="1081"/>
                    <a:pt x="67" y="1081"/>
                    <a:pt x="100" y="1081"/>
                  </a:cubicBezTo>
                  <a:cubicBezTo>
                    <a:pt x="155" y="1088"/>
                    <a:pt x="218" y="1091"/>
                    <a:pt x="288" y="1091"/>
                  </a:cubicBezTo>
                  <a:cubicBezTo>
                    <a:pt x="890" y="1091"/>
                    <a:pt x="1952" y="839"/>
                    <a:pt x="2102" y="480"/>
                  </a:cubicBezTo>
                  <a:cubicBezTo>
                    <a:pt x="2135" y="380"/>
                    <a:pt x="2135" y="247"/>
                    <a:pt x="1901" y="114"/>
                  </a:cubicBezTo>
                  <a:cubicBezTo>
                    <a:pt x="1776" y="39"/>
                    <a:pt x="1632" y="1"/>
                    <a:pt x="1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1548523" y="2425365"/>
              <a:ext cx="426742" cy="509457"/>
            </a:xfrm>
            <a:custGeom>
              <a:avLst/>
              <a:gdLst/>
              <a:ahLst/>
              <a:cxnLst/>
              <a:rect l="l" t="t" r="r" b="b"/>
              <a:pathLst>
                <a:path w="20482" h="24452" extrusionOk="0">
                  <a:moveTo>
                    <a:pt x="10842" y="1"/>
                  </a:moveTo>
                  <a:lnTo>
                    <a:pt x="2703" y="1402"/>
                  </a:lnTo>
                  <a:cubicBezTo>
                    <a:pt x="1135" y="1702"/>
                    <a:pt x="1" y="3136"/>
                    <a:pt x="167" y="4771"/>
                  </a:cubicBezTo>
                  <a:cubicBezTo>
                    <a:pt x="868" y="12977"/>
                    <a:pt x="3603" y="17613"/>
                    <a:pt x="3236" y="24185"/>
                  </a:cubicBezTo>
                  <a:cubicBezTo>
                    <a:pt x="3236" y="24185"/>
                    <a:pt x="18014" y="24452"/>
                    <a:pt x="18547" y="24452"/>
                  </a:cubicBezTo>
                  <a:cubicBezTo>
                    <a:pt x="18747" y="12376"/>
                    <a:pt x="20482" y="13310"/>
                    <a:pt x="19948" y="5638"/>
                  </a:cubicBezTo>
                  <a:cubicBezTo>
                    <a:pt x="20048" y="3136"/>
                    <a:pt x="18547" y="1569"/>
                    <a:pt x="17113" y="1302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1774409" y="2490019"/>
              <a:ext cx="97320" cy="350986"/>
            </a:xfrm>
            <a:custGeom>
              <a:avLst/>
              <a:gdLst/>
              <a:ahLst/>
              <a:cxnLst/>
              <a:rect l="l" t="t" r="r" b="b"/>
              <a:pathLst>
                <a:path w="4671" h="16846" extrusionOk="0">
                  <a:moveTo>
                    <a:pt x="2069" y="0"/>
                  </a:moveTo>
                  <a:lnTo>
                    <a:pt x="1302" y="67"/>
                  </a:lnTo>
                  <a:cubicBezTo>
                    <a:pt x="1302" y="67"/>
                    <a:pt x="1" y="13576"/>
                    <a:pt x="1" y="13643"/>
                  </a:cubicBezTo>
                  <a:lnTo>
                    <a:pt x="3003" y="16845"/>
                  </a:lnTo>
                  <a:lnTo>
                    <a:pt x="4671" y="13877"/>
                  </a:lnTo>
                  <a:cubicBezTo>
                    <a:pt x="4671" y="13877"/>
                    <a:pt x="2002" y="1635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1832779" y="2429291"/>
              <a:ext cx="150137" cy="729788"/>
            </a:xfrm>
            <a:custGeom>
              <a:avLst/>
              <a:gdLst/>
              <a:ahLst/>
              <a:cxnLst/>
              <a:rect l="l" t="t" r="r" b="b"/>
              <a:pathLst>
                <a:path w="7206" h="35027" extrusionOk="0">
                  <a:moveTo>
                    <a:pt x="1198" y="0"/>
                  </a:moveTo>
                  <a:cubicBezTo>
                    <a:pt x="1198" y="0"/>
                    <a:pt x="1199" y="1"/>
                    <a:pt x="1201" y="2"/>
                  </a:cubicBezTo>
                  <a:cubicBezTo>
                    <a:pt x="1334" y="68"/>
                    <a:pt x="1701" y="1970"/>
                    <a:pt x="1701" y="1970"/>
                  </a:cubicBezTo>
                  <a:cubicBezTo>
                    <a:pt x="2435" y="7740"/>
                    <a:pt x="1835" y="13578"/>
                    <a:pt x="0" y="19082"/>
                  </a:cubicBezTo>
                  <a:lnTo>
                    <a:pt x="1234" y="32592"/>
                  </a:lnTo>
                  <a:cubicBezTo>
                    <a:pt x="1501" y="34526"/>
                    <a:pt x="2735" y="34927"/>
                    <a:pt x="3870" y="35027"/>
                  </a:cubicBezTo>
                  <a:lnTo>
                    <a:pt x="6171" y="34827"/>
                  </a:lnTo>
                  <a:lnTo>
                    <a:pt x="5337" y="21984"/>
                  </a:lnTo>
                  <a:cubicBezTo>
                    <a:pt x="5337" y="21984"/>
                    <a:pt x="7205" y="7807"/>
                    <a:pt x="6772" y="4572"/>
                  </a:cubicBezTo>
                  <a:cubicBezTo>
                    <a:pt x="6505" y="2470"/>
                    <a:pt x="5804" y="1636"/>
                    <a:pt x="5304" y="1202"/>
                  </a:cubicBezTo>
                  <a:cubicBezTo>
                    <a:pt x="5070" y="1036"/>
                    <a:pt x="4804" y="902"/>
                    <a:pt x="4537" y="836"/>
                  </a:cubicBezTo>
                  <a:cubicBezTo>
                    <a:pt x="3690" y="673"/>
                    <a:pt x="1219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1712546" y="2298180"/>
              <a:ext cx="162659" cy="183702"/>
            </a:xfrm>
            <a:custGeom>
              <a:avLst/>
              <a:gdLst/>
              <a:ahLst/>
              <a:cxnLst/>
              <a:rect l="l" t="t" r="r" b="b"/>
              <a:pathLst>
                <a:path w="7807" h="8817" extrusionOk="0">
                  <a:moveTo>
                    <a:pt x="735" y="0"/>
                  </a:moveTo>
                  <a:lnTo>
                    <a:pt x="735" y="0"/>
                  </a:lnTo>
                  <a:cubicBezTo>
                    <a:pt x="835" y="1635"/>
                    <a:pt x="1402" y="5071"/>
                    <a:pt x="501" y="6705"/>
                  </a:cubicBezTo>
                  <a:cubicBezTo>
                    <a:pt x="1" y="7673"/>
                    <a:pt x="668" y="8006"/>
                    <a:pt x="1635" y="8507"/>
                  </a:cubicBezTo>
                  <a:cubicBezTo>
                    <a:pt x="1912" y="8622"/>
                    <a:pt x="4093" y="8816"/>
                    <a:pt x="5649" y="8816"/>
                  </a:cubicBezTo>
                  <a:cubicBezTo>
                    <a:pt x="6349" y="8816"/>
                    <a:pt x="6922" y="8777"/>
                    <a:pt x="7139" y="8673"/>
                  </a:cubicBezTo>
                  <a:cubicBezTo>
                    <a:pt x="7807" y="8373"/>
                    <a:pt x="7473" y="7372"/>
                    <a:pt x="6772" y="7039"/>
                  </a:cubicBezTo>
                  <a:cubicBezTo>
                    <a:pt x="5138" y="6338"/>
                    <a:pt x="5605" y="4304"/>
                    <a:pt x="5939" y="280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1786223" y="2468454"/>
              <a:ext cx="40337" cy="28523"/>
            </a:xfrm>
            <a:custGeom>
              <a:avLst/>
              <a:gdLst/>
              <a:ahLst/>
              <a:cxnLst/>
              <a:rect l="l" t="t" r="r" b="b"/>
              <a:pathLst>
                <a:path w="1936" h="1369" extrusionOk="0">
                  <a:moveTo>
                    <a:pt x="968" y="1"/>
                  </a:moveTo>
                  <a:lnTo>
                    <a:pt x="1" y="568"/>
                  </a:lnTo>
                  <a:lnTo>
                    <a:pt x="368" y="1135"/>
                  </a:lnTo>
                  <a:cubicBezTo>
                    <a:pt x="401" y="1269"/>
                    <a:pt x="535" y="1369"/>
                    <a:pt x="668" y="1369"/>
                  </a:cubicBezTo>
                  <a:lnTo>
                    <a:pt x="1435" y="1302"/>
                  </a:lnTo>
                  <a:cubicBezTo>
                    <a:pt x="1602" y="1269"/>
                    <a:pt x="1702" y="1135"/>
                    <a:pt x="1735" y="1002"/>
                  </a:cubicBezTo>
                  <a:lnTo>
                    <a:pt x="1936" y="36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1749385" y="2347520"/>
              <a:ext cx="86903" cy="53546"/>
            </a:xfrm>
            <a:custGeom>
              <a:avLst/>
              <a:gdLst/>
              <a:ahLst/>
              <a:cxnLst/>
              <a:rect l="l" t="t" r="r" b="b"/>
              <a:pathLst>
                <a:path w="41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568"/>
                    <a:pt x="568" y="1102"/>
                    <a:pt x="1002" y="1569"/>
                  </a:cubicBezTo>
                  <a:cubicBezTo>
                    <a:pt x="1602" y="2269"/>
                    <a:pt x="2736" y="2569"/>
                    <a:pt x="3837" y="2569"/>
                  </a:cubicBezTo>
                  <a:cubicBezTo>
                    <a:pt x="3870" y="1835"/>
                    <a:pt x="3970" y="1102"/>
                    <a:pt x="4171" y="401"/>
                  </a:cubicBezTo>
                  <a:lnTo>
                    <a:pt x="393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1536022" y="2428136"/>
              <a:ext cx="304420" cy="740268"/>
            </a:xfrm>
            <a:custGeom>
              <a:avLst/>
              <a:gdLst/>
              <a:ahLst/>
              <a:cxnLst/>
              <a:rect l="l" t="t" r="r" b="b"/>
              <a:pathLst>
                <a:path w="14611" h="35530" extrusionOk="0">
                  <a:moveTo>
                    <a:pt x="7915" y="1"/>
                  </a:moveTo>
                  <a:cubicBezTo>
                    <a:pt x="7912" y="1"/>
                    <a:pt x="7909" y="1"/>
                    <a:pt x="7906" y="1"/>
                  </a:cubicBezTo>
                  <a:cubicBezTo>
                    <a:pt x="6605" y="101"/>
                    <a:pt x="1802" y="1769"/>
                    <a:pt x="1034" y="2803"/>
                  </a:cubicBezTo>
                  <a:cubicBezTo>
                    <a:pt x="0" y="4171"/>
                    <a:pt x="667" y="5772"/>
                    <a:pt x="901" y="7440"/>
                  </a:cubicBezTo>
                  <a:cubicBezTo>
                    <a:pt x="1668" y="12910"/>
                    <a:pt x="2269" y="14778"/>
                    <a:pt x="2569" y="20282"/>
                  </a:cubicBezTo>
                  <a:cubicBezTo>
                    <a:pt x="2569" y="20282"/>
                    <a:pt x="67" y="34459"/>
                    <a:pt x="434" y="34493"/>
                  </a:cubicBezTo>
                  <a:cubicBezTo>
                    <a:pt x="734" y="34526"/>
                    <a:pt x="5304" y="35260"/>
                    <a:pt x="8306" y="35460"/>
                  </a:cubicBezTo>
                  <a:cubicBezTo>
                    <a:pt x="8922" y="35504"/>
                    <a:pt x="9464" y="35529"/>
                    <a:pt x="9944" y="35529"/>
                  </a:cubicBezTo>
                  <a:cubicBezTo>
                    <a:pt x="12399" y="35529"/>
                    <a:pt x="13191" y="34853"/>
                    <a:pt x="13610" y="32424"/>
                  </a:cubicBezTo>
                  <a:cubicBezTo>
                    <a:pt x="13610" y="32424"/>
                    <a:pt x="14611" y="21917"/>
                    <a:pt x="14411" y="19582"/>
                  </a:cubicBezTo>
                  <a:cubicBezTo>
                    <a:pt x="14411" y="19582"/>
                    <a:pt x="11909" y="14712"/>
                    <a:pt x="11442" y="11343"/>
                  </a:cubicBezTo>
                  <a:cubicBezTo>
                    <a:pt x="10910" y="7557"/>
                    <a:pt x="8593" y="1"/>
                    <a:pt x="7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1615949" y="2929268"/>
              <a:ext cx="133448" cy="37566"/>
            </a:xfrm>
            <a:custGeom>
              <a:avLst/>
              <a:gdLst/>
              <a:ahLst/>
              <a:cxnLst/>
              <a:rect l="l" t="t" r="r" b="b"/>
              <a:pathLst>
                <a:path w="6405" h="1803" extrusionOk="0">
                  <a:moveTo>
                    <a:pt x="0" y="1"/>
                  </a:moveTo>
                  <a:lnTo>
                    <a:pt x="0" y="268"/>
                  </a:lnTo>
                  <a:cubicBezTo>
                    <a:pt x="0" y="1135"/>
                    <a:pt x="667" y="1802"/>
                    <a:pt x="1535" y="1802"/>
                  </a:cubicBezTo>
                  <a:lnTo>
                    <a:pt x="4870" y="1802"/>
                  </a:lnTo>
                  <a:cubicBezTo>
                    <a:pt x="5704" y="1802"/>
                    <a:pt x="6405" y="1135"/>
                    <a:pt x="6405" y="268"/>
                  </a:cubicBezTo>
                  <a:lnTo>
                    <a:pt x="6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1887696" y="2929977"/>
              <a:ext cx="52150" cy="38274"/>
            </a:xfrm>
            <a:custGeom>
              <a:avLst/>
              <a:gdLst/>
              <a:ahLst/>
              <a:cxnLst/>
              <a:rect l="l" t="t" r="r" b="b"/>
              <a:pathLst>
                <a:path w="2503" h="1837" extrusionOk="0">
                  <a:moveTo>
                    <a:pt x="2469" y="0"/>
                  </a:moveTo>
                  <a:lnTo>
                    <a:pt x="1" y="100"/>
                  </a:lnTo>
                  <a:lnTo>
                    <a:pt x="1" y="367"/>
                  </a:lnTo>
                  <a:cubicBezTo>
                    <a:pt x="33" y="1212"/>
                    <a:pt x="732" y="1836"/>
                    <a:pt x="1539" y="1836"/>
                  </a:cubicBezTo>
                  <a:cubicBezTo>
                    <a:pt x="1560" y="1836"/>
                    <a:pt x="1581" y="1836"/>
                    <a:pt x="1602" y="1835"/>
                  </a:cubicBezTo>
                  <a:lnTo>
                    <a:pt x="2503" y="18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4"/>
            <p:cNvSpPr/>
            <p:nvPr/>
          </p:nvSpPr>
          <p:spPr>
            <a:xfrm>
              <a:off x="1709087" y="2146180"/>
              <a:ext cx="187661" cy="240269"/>
            </a:xfrm>
            <a:custGeom>
              <a:avLst/>
              <a:gdLst/>
              <a:ahLst/>
              <a:cxnLst/>
              <a:rect l="l" t="t" r="r" b="b"/>
              <a:pathLst>
                <a:path w="9007" h="11532" extrusionOk="0">
                  <a:moveTo>
                    <a:pt x="4089" y="1"/>
                  </a:moveTo>
                  <a:cubicBezTo>
                    <a:pt x="2589" y="1"/>
                    <a:pt x="1169" y="834"/>
                    <a:pt x="501" y="2225"/>
                  </a:cubicBezTo>
                  <a:cubicBezTo>
                    <a:pt x="367" y="2459"/>
                    <a:pt x="267" y="2692"/>
                    <a:pt x="200" y="2959"/>
                  </a:cubicBezTo>
                  <a:cubicBezTo>
                    <a:pt x="34" y="3526"/>
                    <a:pt x="0" y="4126"/>
                    <a:pt x="100" y="4727"/>
                  </a:cubicBezTo>
                  <a:cubicBezTo>
                    <a:pt x="167" y="5094"/>
                    <a:pt x="234" y="5461"/>
                    <a:pt x="300" y="5794"/>
                  </a:cubicBezTo>
                  <a:cubicBezTo>
                    <a:pt x="667" y="8063"/>
                    <a:pt x="901" y="9497"/>
                    <a:pt x="2335" y="10665"/>
                  </a:cubicBezTo>
                  <a:cubicBezTo>
                    <a:pt x="3055" y="11265"/>
                    <a:pt x="3871" y="11532"/>
                    <a:pt x="4672" y="11532"/>
                  </a:cubicBezTo>
                  <a:cubicBezTo>
                    <a:pt x="6541" y="11532"/>
                    <a:pt x="8326" y="10075"/>
                    <a:pt x="8606" y="7996"/>
                  </a:cubicBezTo>
                  <a:cubicBezTo>
                    <a:pt x="9007" y="5327"/>
                    <a:pt x="8173" y="1024"/>
                    <a:pt x="5204" y="157"/>
                  </a:cubicBezTo>
                  <a:cubicBezTo>
                    <a:pt x="4834" y="51"/>
                    <a:pt x="4459" y="1"/>
                    <a:pt x="4089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4"/>
            <p:cNvSpPr/>
            <p:nvPr/>
          </p:nvSpPr>
          <p:spPr>
            <a:xfrm>
              <a:off x="1654163" y="2197916"/>
              <a:ext cx="108446" cy="107925"/>
            </a:xfrm>
            <a:custGeom>
              <a:avLst/>
              <a:gdLst/>
              <a:ahLst/>
              <a:cxnLst/>
              <a:rect l="l" t="t" r="r" b="b"/>
              <a:pathLst>
                <a:path w="5205" h="5180" extrusionOk="0">
                  <a:moveTo>
                    <a:pt x="3927" y="0"/>
                  </a:moveTo>
                  <a:cubicBezTo>
                    <a:pt x="3652" y="0"/>
                    <a:pt x="3378" y="60"/>
                    <a:pt x="3103" y="142"/>
                  </a:cubicBezTo>
                  <a:lnTo>
                    <a:pt x="2703" y="309"/>
                  </a:lnTo>
                  <a:cubicBezTo>
                    <a:pt x="2369" y="443"/>
                    <a:pt x="2069" y="609"/>
                    <a:pt x="1802" y="810"/>
                  </a:cubicBezTo>
                  <a:cubicBezTo>
                    <a:pt x="1" y="1944"/>
                    <a:pt x="2169" y="3612"/>
                    <a:pt x="2269" y="3978"/>
                  </a:cubicBezTo>
                  <a:cubicBezTo>
                    <a:pt x="2379" y="3945"/>
                    <a:pt x="2492" y="3928"/>
                    <a:pt x="2602" y="3928"/>
                  </a:cubicBezTo>
                  <a:cubicBezTo>
                    <a:pt x="2927" y="3928"/>
                    <a:pt x="3238" y="4072"/>
                    <a:pt x="3437" y="4345"/>
                  </a:cubicBezTo>
                  <a:cubicBezTo>
                    <a:pt x="3704" y="4579"/>
                    <a:pt x="3870" y="4879"/>
                    <a:pt x="4004" y="5179"/>
                  </a:cubicBezTo>
                  <a:cubicBezTo>
                    <a:pt x="4404" y="5113"/>
                    <a:pt x="4804" y="4979"/>
                    <a:pt x="5205" y="4846"/>
                  </a:cubicBezTo>
                  <a:cubicBezTo>
                    <a:pt x="4938" y="4379"/>
                    <a:pt x="4704" y="3912"/>
                    <a:pt x="4504" y="3411"/>
                  </a:cubicBezTo>
                  <a:cubicBezTo>
                    <a:pt x="4371" y="3178"/>
                    <a:pt x="4171" y="2511"/>
                    <a:pt x="4371" y="2377"/>
                  </a:cubicBezTo>
                  <a:cubicBezTo>
                    <a:pt x="4604" y="2244"/>
                    <a:pt x="4871" y="2144"/>
                    <a:pt x="5138" y="2077"/>
                  </a:cubicBezTo>
                  <a:cubicBezTo>
                    <a:pt x="4871" y="1377"/>
                    <a:pt x="4538" y="676"/>
                    <a:pt x="4104" y="9"/>
                  </a:cubicBezTo>
                  <a:cubicBezTo>
                    <a:pt x="4045" y="3"/>
                    <a:pt x="3986" y="0"/>
                    <a:pt x="3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1676416" y="2264967"/>
              <a:ext cx="76589" cy="67005"/>
            </a:xfrm>
            <a:custGeom>
              <a:avLst/>
              <a:gdLst/>
              <a:ahLst/>
              <a:cxnLst/>
              <a:rect l="l" t="t" r="r" b="b"/>
              <a:pathLst>
                <a:path w="3676" h="3216" extrusionOk="0">
                  <a:moveTo>
                    <a:pt x="1538" y="1"/>
                  </a:moveTo>
                  <a:cubicBezTo>
                    <a:pt x="1459" y="1"/>
                    <a:pt x="1380" y="9"/>
                    <a:pt x="1301" y="27"/>
                  </a:cubicBezTo>
                  <a:cubicBezTo>
                    <a:pt x="401" y="227"/>
                    <a:pt x="0" y="1294"/>
                    <a:pt x="567" y="2028"/>
                  </a:cubicBezTo>
                  <a:cubicBezTo>
                    <a:pt x="1001" y="2628"/>
                    <a:pt x="1635" y="3029"/>
                    <a:pt x="2335" y="3196"/>
                  </a:cubicBezTo>
                  <a:cubicBezTo>
                    <a:pt x="2414" y="3209"/>
                    <a:pt x="2490" y="3216"/>
                    <a:pt x="2561" y="3216"/>
                  </a:cubicBezTo>
                  <a:cubicBezTo>
                    <a:pt x="3363" y="3216"/>
                    <a:pt x="3676" y="2394"/>
                    <a:pt x="3369" y="1628"/>
                  </a:cubicBezTo>
                  <a:cubicBezTo>
                    <a:pt x="3096" y="898"/>
                    <a:pt x="2350" y="1"/>
                    <a:pt x="15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1813331" y="2239797"/>
              <a:ext cx="13230" cy="18085"/>
            </a:xfrm>
            <a:custGeom>
              <a:avLst/>
              <a:gdLst/>
              <a:ahLst/>
              <a:cxnLst/>
              <a:rect l="l" t="t" r="r" b="b"/>
              <a:pathLst>
                <a:path w="635" h="868" extrusionOk="0">
                  <a:moveTo>
                    <a:pt x="301" y="0"/>
                  </a:moveTo>
                  <a:cubicBezTo>
                    <a:pt x="134" y="34"/>
                    <a:pt x="1" y="201"/>
                    <a:pt x="34" y="434"/>
                  </a:cubicBezTo>
                  <a:cubicBezTo>
                    <a:pt x="67" y="701"/>
                    <a:pt x="201" y="868"/>
                    <a:pt x="368" y="868"/>
                  </a:cubicBezTo>
                  <a:cubicBezTo>
                    <a:pt x="568" y="834"/>
                    <a:pt x="635" y="668"/>
                    <a:pt x="635" y="401"/>
                  </a:cubicBezTo>
                  <a:cubicBezTo>
                    <a:pt x="601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1869631" y="2235630"/>
              <a:ext cx="12543" cy="18772"/>
            </a:xfrm>
            <a:custGeom>
              <a:avLst/>
              <a:gdLst/>
              <a:ahLst/>
              <a:cxnLst/>
              <a:rect l="l" t="t" r="r" b="b"/>
              <a:pathLst>
                <a:path w="602" h="901" extrusionOk="0">
                  <a:moveTo>
                    <a:pt x="268" y="0"/>
                  </a:moveTo>
                  <a:cubicBezTo>
                    <a:pt x="101" y="34"/>
                    <a:pt x="1" y="267"/>
                    <a:pt x="34" y="501"/>
                  </a:cubicBezTo>
                  <a:cubicBezTo>
                    <a:pt x="67" y="734"/>
                    <a:pt x="201" y="901"/>
                    <a:pt x="368" y="901"/>
                  </a:cubicBezTo>
                  <a:cubicBezTo>
                    <a:pt x="501" y="868"/>
                    <a:pt x="601" y="667"/>
                    <a:pt x="601" y="434"/>
                  </a:cubicBezTo>
                  <a:cubicBezTo>
                    <a:pt x="568" y="167"/>
                    <a:pt x="434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1851566" y="2251611"/>
              <a:ext cx="31982" cy="45983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1" y="2043"/>
                    <a:pt x="1535" y="1768"/>
                  </a:cubicBezTo>
                  <a:cubicBezTo>
                    <a:pt x="934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1800121" y="2213898"/>
              <a:ext cx="27127" cy="18272"/>
            </a:xfrm>
            <a:custGeom>
              <a:avLst/>
              <a:gdLst/>
              <a:ahLst/>
              <a:cxnLst/>
              <a:rect l="l" t="t" r="r" b="b"/>
              <a:pathLst>
                <a:path w="1302" h="877" extrusionOk="0">
                  <a:moveTo>
                    <a:pt x="1172" y="0"/>
                  </a:moveTo>
                  <a:cubicBezTo>
                    <a:pt x="1160" y="0"/>
                    <a:pt x="1147" y="3"/>
                    <a:pt x="1135" y="9"/>
                  </a:cubicBezTo>
                  <a:cubicBezTo>
                    <a:pt x="668" y="43"/>
                    <a:pt x="268" y="276"/>
                    <a:pt x="34" y="676"/>
                  </a:cubicBezTo>
                  <a:cubicBezTo>
                    <a:pt x="1" y="743"/>
                    <a:pt x="34" y="843"/>
                    <a:pt x="101" y="876"/>
                  </a:cubicBezTo>
                  <a:lnTo>
                    <a:pt x="168" y="876"/>
                  </a:lnTo>
                  <a:cubicBezTo>
                    <a:pt x="201" y="876"/>
                    <a:pt x="268" y="876"/>
                    <a:pt x="301" y="843"/>
                  </a:cubicBezTo>
                  <a:cubicBezTo>
                    <a:pt x="468" y="510"/>
                    <a:pt x="768" y="309"/>
                    <a:pt x="1135" y="276"/>
                  </a:cubicBezTo>
                  <a:lnTo>
                    <a:pt x="1168" y="276"/>
                  </a:lnTo>
                  <a:cubicBezTo>
                    <a:pt x="1235" y="243"/>
                    <a:pt x="1302" y="176"/>
                    <a:pt x="1302" y="109"/>
                  </a:cubicBezTo>
                  <a:cubicBezTo>
                    <a:pt x="1275" y="55"/>
                    <a:pt x="1225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1859900" y="2210605"/>
              <a:ext cx="27815" cy="16001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34" y="234"/>
                    <a:pt x="101" y="267"/>
                    <a:pt x="167" y="267"/>
                  </a:cubicBezTo>
                  <a:cubicBezTo>
                    <a:pt x="534" y="267"/>
                    <a:pt x="868" y="434"/>
                    <a:pt x="1068" y="734"/>
                  </a:cubicBezTo>
                  <a:cubicBezTo>
                    <a:pt x="1101" y="768"/>
                    <a:pt x="1135" y="768"/>
                    <a:pt x="1202" y="768"/>
                  </a:cubicBezTo>
                  <a:cubicBezTo>
                    <a:pt x="1202" y="768"/>
                    <a:pt x="1235" y="768"/>
                    <a:pt x="1268" y="734"/>
                  </a:cubicBezTo>
                  <a:cubicBezTo>
                    <a:pt x="1335" y="701"/>
                    <a:pt x="1335" y="601"/>
                    <a:pt x="1302" y="567"/>
                  </a:cubicBezTo>
                  <a:cubicBezTo>
                    <a:pt x="1001" y="201"/>
                    <a:pt x="568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1678500" y="2421718"/>
              <a:ext cx="110530" cy="366467"/>
            </a:xfrm>
            <a:custGeom>
              <a:avLst/>
              <a:gdLst/>
              <a:ahLst/>
              <a:cxnLst/>
              <a:rect l="l" t="t" r="r" b="b"/>
              <a:pathLst>
                <a:path w="5305" h="17589" extrusionOk="0">
                  <a:moveTo>
                    <a:pt x="1212" y="1"/>
                  </a:moveTo>
                  <a:cubicBezTo>
                    <a:pt x="1012" y="1"/>
                    <a:pt x="800" y="65"/>
                    <a:pt x="634" y="176"/>
                  </a:cubicBezTo>
                  <a:cubicBezTo>
                    <a:pt x="701" y="2010"/>
                    <a:pt x="467" y="3845"/>
                    <a:pt x="0" y="5613"/>
                  </a:cubicBezTo>
                  <a:lnTo>
                    <a:pt x="1868" y="7147"/>
                  </a:lnTo>
                  <a:cubicBezTo>
                    <a:pt x="1368" y="7514"/>
                    <a:pt x="768" y="7948"/>
                    <a:pt x="301" y="8348"/>
                  </a:cubicBezTo>
                  <a:cubicBezTo>
                    <a:pt x="768" y="9149"/>
                    <a:pt x="1301" y="9916"/>
                    <a:pt x="1868" y="10683"/>
                  </a:cubicBezTo>
                  <a:cubicBezTo>
                    <a:pt x="2269" y="11250"/>
                    <a:pt x="2702" y="11784"/>
                    <a:pt x="3103" y="12351"/>
                  </a:cubicBezTo>
                  <a:cubicBezTo>
                    <a:pt x="4203" y="13919"/>
                    <a:pt x="4804" y="15754"/>
                    <a:pt x="5304" y="17588"/>
                  </a:cubicBezTo>
                  <a:cubicBezTo>
                    <a:pt x="5004" y="13185"/>
                    <a:pt x="4337" y="8815"/>
                    <a:pt x="3269" y="4512"/>
                  </a:cubicBezTo>
                  <a:cubicBezTo>
                    <a:pt x="2903" y="2911"/>
                    <a:pt x="2235" y="1410"/>
                    <a:pt x="1335" y="9"/>
                  </a:cubicBezTo>
                  <a:cubicBezTo>
                    <a:pt x="1295" y="3"/>
                    <a:pt x="1254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1850170" y="2437616"/>
              <a:ext cx="92466" cy="369321"/>
            </a:xfrm>
            <a:custGeom>
              <a:avLst/>
              <a:gdLst/>
              <a:ahLst/>
              <a:cxnLst/>
              <a:rect l="l" t="t" r="r" b="b"/>
              <a:pathLst>
                <a:path w="4438" h="17726" extrusionOk="0">
                  <a:moveTo>
                    <a:pt x="692" y="0"/>
                  </a:moveTo>
                  <a:cubicBezTo>
                    <a:pt x="558" y="0"/>
                    <a:pt x="429" y="25"/>
                    <a:pt x="301" y="80"/>
                  </a:cubicBezTo>
                  <a:cubicBezTo>
                    <a:pt x="1" y="1081"/>
                    <a:pt x="468" y="3916"/>
                    <a:pt x="501" y="4516"/>
                  </a:cubicBezTo>
                  <a:cubicBezTo>
                    <a:pt x="701" y="8953"/>
                    <a:pt x="835" y="13389"/>
                    <a:pt x="1802" y="17726"/>
                  </a:cubicBezTo>
                  <a:cubicBezTo>
                    <a:pt x="1769" y="15791"/>
                    <a:pt x="1802" y="13856"/>
                    <a:pt x="2402" y="12055"/>
                  </a:cubicBezTo>
                  <a:cubicBezTo>
                    <a:pt x="2603" y="11388"/>
                    <a:pt x="2903" y="10754"/>
                    <a:pt x="3136" y="10120"/>
                  </a:cubicBezTo>
                  <a:cubicBezTo>
                    <a:pt x="3403" y="9287"/>
                    <a:pt x="4270" y="8252"/>
                    <a:pt x="4437" y="7352"/>
                  </a:cubicBezTo>
                  <a:cubicBezTo>
                    <a:pt x="3870" y="7118"/>
                    <a:pt x="3203" y="6851"/>
                    <a:pt x="2603" y="6651"/>
                  </a:cubicBezTo>
                  <a:lnTo>
                    <a:pt x="3937" y="4650"/>
                  </a:lnTo>
                  <a:cubicBezTo>
                    <a:pt x="2969" y="3082"/>
                    <a:pt x="1502" y="1815"/>
                    <a:pt x="1035" y="47"/>
                  </a:cubicBezTo>
                  <a:cubicBezTo>
                    <a:pt x="915" y="17"/>
                    <a:pt x="802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1541356" y="2538901"/>
              <a:ext cx="247666" cy="263875"/>
            </a:xfrm>
            <a:custGeom>
              <a:avLst/>
              <a:gdLst/>
              <a:ahLst/>
              <a:cxnLst/>
              <a:rect l="l" t="t" r="r" b="b"/>
              <a:pathLst>
                <a:path w="11887" h="12665" extrusionOk="0">
                  <a:moveTo>
                    <a:pt x="3221" y="0"/>
                  </a:moveTo>
                  <a:cubicBezTo>
                    <a:pt x="1579" y="0"/>
                    <a:pt x="1" y="523"/>
                    <a:pt x="311" y="523"/>
                  </a:cubicBezTo>
                  <a:cubicBezTo>
                    <a:pt x="311" y="523"/>
                    <a:pt x="1612" y="3391"/>
                    <a:pt x="4681" y="7661"/>
                  </a:cubicBezTo>
                  <a:cubicBezTo>
                    <a:pt x="7817" y="11964"/>
                    <a:pt x="9585" y="11964"/>
                    <a:pt x="9585" y="11964"/>
                  </a:cubicBezTo>
                  <a:lnTo>
                    <a:pt x="11886" y="12665"/>
                  </a:lnTo>
                  <a:cubicBezTo>
                    <a:pt x="11886" y="12665"/>
                    <a:pt x="11319" y="1790"/>
                    <a:pt x="4614" y="156"/>
                  </a:cubicBezTo>
                  <a:cubicBezTo>
                    <a:pt x="4174" y="44"/>
                    <a:pt x="3695" y="0"/>
                    <a:pt x="3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4"/>
            <p:cNvSpPr/>
            <p:nvPr/>
          </p:nvSpPr>
          <p:spPr>
            <a:xfrm>
              <a:off x="2021152" y="2697132"/>
              <a:ext cx="72297" cy="43108"/>
            </a:xfrm>
            <a:custGeom>
              <a:avLst/>
              <a:gdLst/>
              <a:ahLst/>
              <a:cxnLst/>
              <a:rect l="l" t="t" r="r" b="b"/>
              <a:pathLst>
                <a:path w="3470" h="2069" extrusionOk="0">
                  <a:moveTo>
                    <a:pt x="3470" y="0"/>
                  </a:moveTo>
                  <a:lnTo>
                    <a:pt x="1" y="167"/>
                  </a:lnTo>
                  <a:lnTo>
                    <a:pt x="1" y="2069"/>
                  </a:lnTo>
                  <a:lnTo>
                    <a:pt x="3470" y="1568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4"/>
            <p:cNvSpPr/>
            <p:nvPr/>
          </p:nvSpPr>
          <p:spPr>
            <a:xfrm>
              <a:off x="2071200" y="2697132"/>
              <a:ext cx="116780" cy="91591"/>
            </a:xfrm>
            <a:custGeom>
              <a:avLst/>
              <a:gdLst/>
              <a:ahLst/>
              <a:cxnLst/>
              <a:rect l="l" t="t" r="r" b="b"/>
              <a:pathLst>
                <a:path w="5605" h="4396" extrusionOk="0">
                  <a:moveTo>
                    <a:pt x="1068" y="0"/>
                  </a:moveTo>
                  <a:lnTo>
                    <a:pt x="67" y="1268"/>
                  </a:lnTo>
                  <a:cubicBezTo>
                    <a:pt x="0" y="2936"/>
                    <a:pt x="2035" y="3303"/>
                    <a:pt x="2035" y="3303"/>
                  </a:cubicBezTo>
                  <a:lnTo>
                    <a:pt x="3102" y="4170"/>
                  </a:lnTo>
                  <a:cubicBezTo>
                    <a:pt x="3269" y="4320"/>
                    <a:pt x="3486" y="4395"/>
                    <a:pt x="3703" y="4395"/>
                  </a:cubicBezTo>
                  <a:cubicBezTo>
                    <a:pt x="3920" y="4395"/>
                    <a:pt x="4137" y="4320"/>
                    <a:pt x="4303" y="4170"/>
                  </a:cubicBezTo>
                  <a:lnTo>
                    <a:pt x="5171" y="3436"/>
                  </a:lnTo>
                  <a:lnTo>
                    <a:pt x="5204" y="3403"/>
                  </a:lnTo>
                  <a:cubicBezTo>
                    <a:pt x="5571" y="3069"/>
                    <a:pt x="5604" y="2469"/>
                    <a:pt x="5271" y="2102"/>
                  </a:cubicBezTo>
                  <a:lnTo>
                    <a:pt x="4537" y="1301"/>
                  </a:lnTo>
                  <a:cubicBezTo>
                    <a:pt x="4270" y="968"/>
                    <a:pt x="3903" y="734"/>
                    <a:pt x="3503" y="5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1540189" y="2467537"/>
              <a:ext cx="531688" cy="301087"/>
            </a:xfrm>
            <a:custGeom>
              <a:avLst/>
              <a:gdLst/>
              <a:ahLst/>
              <a:cxnLst/>
              <a:rect l="l" t="t" r="r" b="b"/>
              <a:pathLst>
                <a:path w="25519" h="14451" extrusionOk="0">
                  <a:moveTo>
                    <a:pt x="3692" y="1"/>
                  </a:moveTo>
                  <a:cubicBezTo>
                    <a:pt x="2500" y="1"/>
                    <a:pt x="1292" y="503"/>
                    <a:pt x="701" y="1646"/>
                  </a:cubicBezTo>
                  <a:cubicBezTo>
                    <a:pt x="0" y="3047"/>
                    <a:pt x="334" y="4648"/>
                    <a:pt x="1168" y="5949"/>
                  </a:cubicBezTo>
                  <a:cubicBezTo>
                    <a:pt x="3103" y="8885"/>
                    <a:pt x="9474" y="12787"/>
                    <a:pt x="10775" y="13655"/>
                  </a:cubicBezTo>
                  <a:cubicBezTo>
                    <a:pt x="11634" y="14244"/>
                    <a:pt x="13286" y="14451"/>
                    <a:pt x="15179" y="14451"/>
                  </a:cubicBezTo>
                  <a:cubicBezTo>
                    <a:pt x="19606" y="14451"/>
                    <a:pt x="25352" y="13321"/>
                    <a:pt x="25352" y="13321"/>
                  </a:cubicBezTo>
                  <a:lnTo>
                    <a:pt x="25519" y="10452"/>
                  </a:lnTo>
                  <a:lnTo>
                    <a:pt x="13010" y="9819"/>
                  </a:lnTo>
                  <a:cubicBezTo>
                    <a:pt x="13010" y="9819"/>
                    <a:pt x="8807" y="2814"/>
                    <a:pt x="5938" y="679"/>
                  </a:cubicBezTo>
                  <a:cubicBezTo>
                    <a:pt x="5337" y="242"/>
                    <a:pt x="4519" y="1"/>
                    <a:pt x="3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1690314" y="2101674"/>
              <a:ext cx="196016" cy="121447"/>
            </a:xfrm>
            <a:custGeom>
              <a:avLst/>
              <a:gdLst/>
              <a:ahLst/>
              <a:cxnLst/>
              <a:rect l="l" t="t" r="r" b="b"/>
              <a:pathLst>
                <a:path w="9408" h="5829" extrusionOk="0">
                  <a:moveTo>
                    <a:pt x="6888" y="0"/>
                  </a:moveTo>
                  <a:cubicBezTo>
                    <a:pt x="6578" y="0"/>
                    <a:pt x="6274" y="112"/>
                    <a:pt x="6038" y="325"/>
                  </a:cubicBezTo>
                  <a:cubicBezTo>
                    <a:pt x="5705" y="592"/>
                    <a:pt x="5438" y="925"/>
                    <a:pt x="5204" y="1292"/>
                  </a:cubicBezTo>
                  <a:cubicBezTo>
                    <a:pt x="4874" y="1775"/>
                    <a:pt x="4080" y="1987"/>
                    <a:pt x="3381" y="1987"/>
                  </a:cubicBezTo>
                  <a:cubicBezTo>
                    <a:pt x="3162" y="1987"/>
                    <a:pt x="2952" y="1966"/>
                    <a:pt x="2769" y="1926"/>
                  </a:cubicBezTo>
                  <a:cubicBezTo>
                    <a:pt x="2700" y="1915"/>
                    <a:pt x="2632" y="1909"/>
                    <a:pt x="2564" y="1909"/>
                  </a:cubicBezTo>
                  <a:cubicBezTo>
                    <a:pt x="2235" y="1909"/>
                    <a:pt x="1923" y="2039"/>
                    <a:pt x="1702" y="2260"/>
                  </a:cubicBezTo>
                  <a:cubicBezTo>
                    <a:pt x="868" y="2893"/>
                    <a:pt x="267" y="3794"/>
                    <a:pt x="67" y="4795"/>
                  </a:cubicBezTo>
                  <a:cubicBezTo>
                    <a:pt x="1" y="4995"/>
                    <a:pt x="1" y="5228"/>
                    <a:pt x="67" y="5429"/>
                  </a:cubicBezTo>
                  <a:cubicBezTo>
                    <a:pt x="101" y="5629"/>
                    <a:pt x="267" y="5795"/>
                    <a:pt x="501" y="5829"/>
                  </a:cubicBezTo>
                  <a:cubicBezTo>
                    <a:pt x="801" y="5529"/>
                    <a:pt x="1135" y="5295"/>
                    <a:pt x="1568" y="5195"/>
                  </a:cubicBezTo>
                  <a:cubicBezTo>
                    <a:pt x="2369" y="4928"/>
                    <a:pt x="3203" y="4728"/>
                    <a:pt x="4070" y="4595"/>
                  </a:cubicBezTo>
                  <a:cubicBezTo>
                    <a:pt x="5605" y="4361"/>
                    <a:pt x="7139" y="4028"/>
                    <a:pt x="8607" y="3561"/>
                  </a:cubicBezTo>
                  <a:cubicBezTo>
                    <a:pt x="8907" y="3460"/>
                    <a:pt x="9240" y="3327"/>
                    <a:pt x="9341" y="3060"/>
                  </a:cubicBezTo>
                  <a:cubicBezTo>
                    <a:pt x="9407" y="2760"/>
                    <a:pt x="8773" y="2260"/>
                    <a:pt x="8874" y="2160"/>
                  </a:cubicBezTo>
                  <a:cubicBezTo>
                    <a:pt x="9040" y="2026"/>
                    <a:pt x="9274" y="1859"/>
                    <a:pt x="9274" y="1659"/>
                  </a:cubicBezTo>
                  <a:cubicBezTo>
                    <a:pt x="9274" y="1559"/>
                    <a:pt x="9240" y="1459"/>
                    <a:pt x="9207" y="1392"/>
                  </a:cubicBezTo>
                  <a:cubicBezTo>
                    <a:pt x="9074" y="1092"/>
                    <a:pt x="8840" y="859"/>
                    <a:pt x="8540" y="725"/>
                  </a:cubicBezTo>
                  <a:cubicBezTo>
                    <a:pt x="8474" y="705"/>
                    <a:pt x="8408" y="696"/>
                    <a:pt x="8344" y="696"/>
                  </a:cubicBezTo>
                  <a:cubicBezTo>
                    <a:pt x="8084" y="696"/>
                    <a:pt x="7853" y="851"/>
                    <a:pt x="7773" y="1092"/>
                  </a:cubicBezTo>
                  <a:cubicBezTo>
                    <a:pt x="7706" y="825"/>
                    <a:pt x="7673" y="558"/>
                    <a:pt x="7573" y="292"/>
                  </a:cubicBezTo>
                  <a:cubicBezTo>
                    <a:pt x="7506" y="191"/>
                    <a:pt x="7406" y="91"/>
                    <a:pt x="7272" y="58"/>
                  </a:cubicBezTo>
                  <a:cubicBezTo>
                    <a:pt x="7146" y="19"/>
                    <a:pt x="7016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1828625" y="2304598"/>
              <a:ext cx="35461" cy="14710"/>
            </a:xfrm>
            <a:custGeom>
              <a:avLst/>
              <a:gdLst/>
              <a:ahLst/>
              <a:cxnLst/>
              <a:rect l="l" t="t" r="r" b="b"/>
              <a:pathLst>
                <a:path w="1702" h="706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1" y="59"/>
                    <a:pt x="1" y="93"/>
                    <a:pt x="34" y="126"/>
                  </a:cubicBezTo>
                  <a:cubicBezTo>
                    <a:pt x="384" y="505"/>
                    <a:pt x="887" y="706"/>
                    <a:pt x="1409" y="706"/>
                  </a:cubicBezTo>
                  <a:cubicBezTo>
                    <a:pt x="1484" y="706"/>
                    <a:pt x="1559" y="702"/>
                    <a:pt x="1635" y="693"/>
                  </a:cubicBezTo>
                  <a:cubicBezTo>
                    <a:pt x="1668" y="693"/>
                    <a:pt x="1702" y="660"/>
                    <a:pt x="1702" y="626"/>
                  </a:cubicBezTo>
                  <a:cubicBezTo>
                    <a:pt x="1668" y="593"/>
                    <a:pt x="1668" y="560"/>
                    <a:pt x="1602" y="560"/>
                  </a:cubicBezTo>
                  <a:cubicBezTo>
                    <a:pt x="1534" y="568"/>
                    <a:pt x="1466" y="572"/>
                    <a:pt x="1397" y="572"/>
                  </a:cubicBezTo>
                  <a:cubicBezTo>
                    <a:pt x="927" y="572"/>
                    <a:pt x="450" y="375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1704212" y="2417718"/>
              <a:ext cx="106363" cy="91778"/>
            </a:xfrm>
            <a:custGeom>
              <a:avLst/>
              <a:gdLst/>
              <a:ahLst/>
              <a:cxnLst/>
              <a:rect l="l" t="t" r="r" b="b"/>
              <a:pathLst>
                <a:path w="5105" h="4405" extrusionOk="0">
                  <a:moveTo>
                    <a:pt x="1168" y="1"/>
                  </a:moveTo>
                  <a:lnTo>
                    <a:pt x="101" y="334"/>
                  </a:lnTo>
                  <a:cubicBezTo>
                    <a:pt x="101" y="334"/>
                    <a:pt x="1" y="3003"/>
                    <a:pt x="3537" y="4404"/>
                  </a:cubicBezTo>
                  <a:cubicBezTo>
                    <a:pt x="3870" y="3704"/>
                    <a:pt x="4404" y="3103"/>
                    <a:pt x="5104" y="2703"/>
                  </a:cubicBezTo>
                  <a:cubicBezTo>
                    <a:pt x="3603" y="2102"/>
                    <a:pt x="2236" y="1202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1802225" y="2423281"/>
              <a:ext cx="93841" cy="81340"/>
            </a:xfrm>
            <a:custGeom>
              <a:avLst/>
              <a:gdLst/>
              <a:ahLst/>
              <a:cxnLst/>
              <a:rect l="l" t="t" r="r" b="b"/>
              <a:pathLst>
                <a:path w="4504" h="3904" extrusionOk="0">
                  <a:moveTo>
                    <a:pt x="1501" y="1"/>
                  </a:moveTo>
                  <a:cubicBezTo>
                    <a:pt x="1501" y="1"/>
                    <a:pt x="1001" y="2002"/>
                    <a:pt x="0" y="2236"/>
                  </a:cubicBezTo>
                  <a:cubicBezTo>
                    <a:pt x="1701" y="3003"/>
                    <a:pt x="1968" y="3904"/>
                    <a:pt x="1968" y="3904"/>
                  </a:cubicBezTo>
                  <a:cubicBezTo>
                    <a:pt x="4503" y="3203"/>
                    <a:pt x="2468" y="268"/>
                    <a:pt x="2468" y="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1793370" y="2838193"/>
              <a:ext cx="18606" cy="16189"/>
            </a:xfrm>
            <a:custGeom>
              <a:avLst/>
              <a:gdLst/>
              <a:ahLst/>
              <a:cxnLst/>
              <a:rect l="l" t="t" r="r" b="b"/>
              <a:pathLst>
                <a:path w="893" h="777" extrusionOk="0">
                  <a:moveTo>
                    <a:pt x="486" y="0"/>
                  </a:moveTo>
                  <a:cubicBezTo>
                    <a:pt x="176" y="0"/>
                    <a:pt x="1" y="379"/>
                    <a:pt x="225" y="636"/>
                  </a:cubicBezTo>
                  <a:cubicBezTo>
                    <a:pt x="297" y="732"/>
                    <a:pt x="399" y="776"/>
                    <a:pt x="503" y="776"/>
                  </a:cubicBezTo>
                  <a:cubicBezTo>
                    <a:pt x="686" y="776"/>
                    <a:pt x="871" y="637"/>
                    <a:pt x="892" y="402"/>
                  </a:cubicBezTo>
                  <a:cubicBezTo>
                    <a:pt x="892" y="202"/>
                    <a:pt x="725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5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5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724" name="Google Shape;724;p5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5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727" name="Google Shape;727;p5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5CBDC08-2F25-A5E4-B90F-3AD272E69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150" y="2319308"/>
            <a:ext cx="5200650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5"/>
          <p:cNvSpPr txBox="1">
            <a:spLocks noGrp="1"/>
          </p:cNvSpPr>
          <p:nvPr>
            <p:ph type="subTitle" idx="1"/>
          </p:nvPr>
        </p:nvSpPr>
        <p:spPr>
          <a:xfrm>
            <a:off x="0" y="460536"/>
            <a:ext cx="4970700" cy="2973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features of this dataset have been anonymized to protect the privacy</a:t>
            </a:r>
          </a:p>
          <a:p>
            <a:pPr marL="0" lvl="0" indent="0"/>
            <a:endParaRPr lang="en-US" dirty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Gender, Age, Debt, Married, </a:t>
            </a:r>
            <a:r>
              <a:rPr lang="en-US" dirty="0" err="1"/>
              <a:t>BankCustomer</a:t>
            </a:r>
            <a:r>
              <a:rPr lang="en-US" dirty="0"/>
              <a:t>, </a:t>
            </a:r>
            <a:r>
              <a:rPr lang="en-US" dirty="0" err="1"/>
              <a:t>EducationLevel</a:t>
            </a:r>
            <a:r>
              <a:rPr lang="en-US" dirty="0"/>
              <a:t>, Ethnicity, </a:t>
            </a:r>
            <a:r>
              <a:rPr lang="en-US" dirty="0" err="1"/>
              <a:t>YearsEmployed</a:t>
            </a:r>
            <a:r>
              <a:rPr lang="en-US" dirty="0"/>
              <a:t>, </a:t>
            </a:r>
            <a:r>
              <a:rPr lang="en-US" dirty="0" err="1"/>
              <a:t>PriorDefault</a:t>
            </a:r>
            <a:r>
              <a:rPr lang="en-US" dirty="0"/>
              <a:t>, Employed, </a:t>
            </a:r>
            <a:r>
              <a:rPr lang="en-US" dirty="0" err="1"/>
              <a:t>CreditScore</a:t>
            </a:r>
            <a:r>
              <a:rPr lang="en-US" dirty="0"/>
              <a:t>, </a:t>
            </a:r>
            <a:r>
              <a:rPr lang="en-US" b="1" dirty="0" err="1"/>
              <a:t>DriversLicense</a:t>
            </a:r>
            <a:r>
              <a:rPr lang="en-US" dirty="0"/>
              <a:t>, Citizen, </a:t>
            </a:r>
            <a:r>
              <a:rPr lang="en-US" b="1" dirty="0" err="1"/>
              <a:t>ZipCode</a:t>
            </a:r>
            <a:r>
              <a:rPr lang="en-US" dirty="0"/>
              <a:t>, Income and finally the </a:t>
            </a:r>
            <a:r>
              <a:rPr lang="en-US" dirty="0" err="1"/>
              <a:t>ApprovalStatus</a:t>
            </a:r>
            <a:r>
              <a:rPr lang="en-US" dirty="0"/>
              <a:t>.</a:t>
            </a:r>
          </a:p>
          <a:p>
            <a:pPr marL="0" lvl="0" indent="0"/>
            <a:endParaRPr dirty="0"/>
          </a:p>
        </p:txBody>
      </p:sp>
      <p:grpSp>
        <p:nvGrpSpPr>
          <p:cNvPr id="735" name="Google Shape;735;p55"/>
          <p:cNvGrpSpPr/>
          <p:nvPr/>
        </p:nvGrpSpPr>
        <p:grpSpPr>
          <a:xfrm>
            <a:off x="6412478" y="874969"/>
            <a:ext cx="2633828" cy="2981050"/>
            <a:chOff x="5694223" y="943051"/>
            <a:chExt cx="2633828" cy="2981050"/>
          </a:xfrm>
        </p:grpSpPr>
        <p:sp>
          <p:nvSpPr>
            <p:cNvPr id="736" name="Google Shape;736;p55"/>
            <p:cNvSpPr/>
            <p:nvPr/>
          </p:nvSpPr>
          <p:spPr>
            <a:xfrm>
              <a:off x="5694223" y="3729600"/>
              <a:ext cx="2633828" cy="194501"/>
            </a:xfrm>
            <a:custGeom>
              <a:avLst/>
              <a:gdLst/>
              <a:ahLst/>
              <a:cxnLst/>
              <a:rect l="l" t="t" r="r" b="b"/>
              <a:pathLst>
                <a:path w="198090" h="11574" extrusionOk="0">
                  <a:moveTo>
                    <a:pt x="99030" y="1"/>
                  </a:moveTo>
                  <a:lnTo>
                    <a:pt x="88914" y="30"/>
                  </a:lnTo>
                  <a:lnTo>
                    <a:pt x="79090" y="117"/>
                  </a:lnTo>
                  <a:lnTo>
                    <a:pt x="69586" y="263"/>
                  </a:lnTo>
                  <a:lnTo>
                    <a:pt x="60491" y="438"/>
                  </a:lnTo>
                  <a:lnTo>
                    <a:pt x="51833" y="700"/>
                  </a:lnTo>
                  <a:lnTo>
                    <a:pt x="43670" y="992"/>
                  </a:lnTo>
                  <a:lnTo>
                    <a:pt x="36032" y="1312"/>
                  </a:lnTo>
                  <a:lnTo>
                    <a:pt x="32446" y="1487"/>
                  </a:lnTo>
                  <a:lnTo>
                    <a:pt x="29006" y="1691"/>
                  </a:lnTo>
                  <a:lnTo>
                    <a:pt x="25712" y="1895"/>
                  </a:lnTo>
                  <a:lnTo>
                    <a:pt x="22622" y="2100"/>
                  </a:lnTo>
                  <a:lnTo>
                    <a:pt x="19678" y="2304"/>
                  </a:lnTo>
                  <a:lnTo>
                    <a:pt x="16908" y="2537"/>
                  </a:lnTo>
                  <a:lnTo>
                    <a:pt x="14343" y="2770"/>
                  </a:lnTo>
                  <a:lnTo>
                    <a:pt x="11952" y="3032"/>
                  </a:lnTo>
                  <a:lnTo>
                    <a:pt x="9766" y="3266"/>
                  </a:lnTo>
                  <a:lnTo>
                    <a:pt x="7784" y="3528"/>
                  </a:lnTo>
                  <a:lnTo>
                    <a:pt x="6005" y="3790"/>
                  </a:lnTo>
                  <a:lnTo>
                    <a:pt x="4460" y="4053"/>
                  </a:lnTo>
                  <a:lnTo>
                    <a:pt x="3119" y="4344"/>
                  </a:lnTo>
                  <a:lnTo>
                    <a:pt x="2012" y="4607"/>
                  </a:lnTo>
                  <a:lnTo>
                    <a:pt x="1545" y="4752"/>
                  </a:lnTo>
                  <a:lnTo>
                    <a:pt x="1137" y="4898"/>
                  </a:lnTo>
                  <a:lnTo>
                    <a:pt x="787" y="5044"/>
                  </a:lnTo>
                  <a:lnTo>
                    <a:pt x="496" y="5190"/>
                  </a:lnTo>
                  <a:lnTo>
                    <a:pt x="292" y="5335"/>
                  </a:lnTo>
                  <a:lnTo>
                    <a:pt x="117" y="5481"/>
                  </a:lnTo>
                  <a:lnTo>
                    <a:pt x="29" y="5627"/>
                  </a:lnTo>
                  <a:lnTo>
                    <a:pt x="0" y="5773"/>
                  </a:lnTo>
                  <a:lnTo>
                    <a:pt x="29" y="5918"/>
                  </a:lnTo>
                  <a:lnTo>
                    <a:pt x="117" y="6064"/>
                  </a:lnTo>
                  <a:lnTo>
                    <a:pt x="292" y="6210"/>
                  </a:lnTo>
                  <a:lnTo>
                    <a:pt x="496" y="6356"/>
                  </a:lnTo>
                  <a:lnTo>
                    <a:pt x="787" y="6502"/>
                  </a:lnTo>
                  <a:lnTo>
                    <a:pt x="1137" y="6647"/>
                  </a:lnTo>
                  <a:lnTo>
                    <a:pt x="1545" y="6793"/>
                  </a:lnTo>
                  <a:lnTo>
                    <a:pt x="2012" y="6939"/>
                  </a:lnTo>
                  <a:lnTo>
                    <a:pt x="3119" y="7230"/>
                  </a:lnTo>
                  <a:lnTo>
                    <a:pt x="4460" y="7493"/>
                  </a:lnTo>
                  <a:lnTo>
                    <a:pt x="6005" y="7755"/>
                  </a:lnTo>
                  <a:lnTo>
                    <a:pt x="7784" y="8017"/>
                  </a:lnTo>
                  <a:lnTo>
                    <a:pt x="9766" y="8280"/>
                  </a:lnTo>
                  <a:lnTo>
                    <a:pt x="11952" y="8542"/>
                  </a:lnTo>
                  <a:lnTo>
                    <a:pt x="14343" y="8775"/>
                  </a:lnTo>
                  <a:lnTo>
                    <a:pt x="16908" y="9009"/>
                  </a:lnTo>
                  <a:lnTo>
                    <a:pt x="19678" y="9242"/>
                  </a:lnTo>
                  <a:lnTo>
                    <a:pt x="22622" y="9446"/>
                  </a:lnTo>
                  <a:lnTo>
                    <a:pt x="25712" y="9679"/>
                  </a:lnTo>
                  <a:lnTo>
                    <a:pt x="29006" y="9854"/>
                  </a:lnTo>
                  <a:lnTo>
                    <a:pt x="32446" y="10058"/>
                  </a:lnTo>
                  <a:lnTo>
                    <a:pt x="36032" y="10233"/>
                  </a:lnTo>
                  <a:lnTo>
                    <a:pt x="43670" y="10583"/>
                  </a:lnTo>
                  <a:lnTo>
                    <a:pt x="51833" y="10874"/>
                  </a:lnTo>
                  <a:lnTo>
                    <a:pt x="60491" y="11108"/>
                  </a:lnTo>
                  <a:lnTo>
                    <a:pt x="69586" y="11312"/>
                  </a:lnTo>
                  <a:lnTo>
                    <a:pt x="79090" y="11428"/>
                  </a:lnTo>
                  <a:lnTo>
                    <a:pt x="88914" y="11516"/>
                  </a:lnTo>
                  <a:lnTo>
                    <a:pt x="99030" y="11574"/>
                  </a:lnTo>
                  <a:lnTo>
                    <a:pt x="109175" y="11516"/>
                  </a:lnTo>
                  <a:lnTo>
                    <a:pt x="118999" y="11428"/>
                  </a:lnTo>
                  <a:lnTo>
                    <a:pt x="128503" y="11312"/>
                  </a:lnTo>
                  <a:lnTo>
                    <a:pt x="137598" y="11108"/>
                  </a:lnTo>
                  <a:lnTo>
                    <a:pt x="146257" y="10874"/>
                  </a:lnTo>
                  <a:lnTo>
                    <a:pt x="154419" y="10583"/>
                  </a:lnTo>
                  <a:lnTo>
                    <a:pt x="162028" y="10233"/>
                  </a:lnTo>
                  <a:lnTo>
                    <a:pt x="165643" y="10058"/>
                  </a:lnTo>
                  <a:lnTo>
                    <a:pt x="169083" y="9854"/>
                  </a:lnTo>
                  <a:lnTo>
                    <a:pt x="172348" y="9679"/>
                  </a:lnTo>
                  <a:lnTo>
                    <a:pt x="175467" y="9446"/>
                  </a:lnTo>
                  <a:lnTo>
                    <a:pt x="178412" y="9242"/>
                  </a:lnTo>
                  <a:lnTo>
                    <a:pt x="181181" y="9009"/>
                  </a:lnTo>
                  <a:lnTo>
                    <a:pt x="183746" y="8775"/>
                  </a:lnTo>
                  <a:lnTo>
                    <a:pt x="186137" y="8542"/>
                  </a:lnTo>
                  <a:lnTo>
                    <a:pt x="188323" y="8280"/>
                  </a:lnTo>
                  <a:lnTo>
                    <a:pt x="190306" y="8017"/>
                  </a:lnTo>
                  <a:lnTo>
                    <a:pt x="192084" y="7755"/>
                  </a:lnTo>
                  <a:lnTo>
                    <a:pt x="193629" y="7493"/>
                  </a:lnTo>
                  <a:lnTo>
                    <a:pt x="194970" y="7230"/>
                  </a:lnTo>
                  <a:lnTo>
                    <a:pt x="196078" y="6939"/>
                  </a:lnTo>
                  <a:lnTo>
                    <a:pt x="196544" y="6793"/>
                  </a:lnTo>
                  <a:lnTo>
                    <a:pt x="196952" y="6647"/>
                  </a:lnTo>
                  <a:lnTo>
                    <a:pt x="197302" y="6502"/>
                  </a:lnTo>
                  <a:lnTo>
                    <a:pt x="197565" y="6356"/>
                  </a:lnTo>
                  <a:lnTo>
                    <a:pt x="197798" y="6210"/>
                  </a:lnTo>
                  <a:lnTo>
                    <a:pt x="197944" y="6064"/>
                  </a:lnTo>
                  <a:lnTo>
                    <a:pt x="198060" y="5918"/>
                  </a:lnTo>
                  <a:lnTo>
                    <a:pt x="198089" y="5773"/>
                  </a:lnTo>
                  <a:lnTo>
                    <a:pt x="198060" y="5627"/>
                  </a:lnTo>
                  <a:lnTo>
                    <a:pt x="197944" y="5481"/>
                  </a:lnTo>
                  <a:lnTo>
                    <a:pt x="197798" y="5335"/>
                  </a:lnTo>
                  <a:lnTo>
                    <a:pt x="197565" y="5190"/>
                  </a:lnTo>
                  <a:lnTo>
                    <a:pt x="197302" y="5044"/>
                  </a:lnTo>
                  <a:lnTo>
                    <a:pt x="196952" y="4898"/>
                  </a:lnTo>
                  <a:lnTo>
                    <a:pt x="196544" y="4752"/>
                  </a:lnTo>
                  <a:lnTo>
                    <a:pt x="196078" y="4607"/>
                  </a:lnTo>
                  <a:lnTo>
                    <a:pt x="194970" y="4344"/>
                  </a:lnTo>
                  <a:lnTo>
                    <a:pt x="193629" y="4053"/>
                  </a:lnTo>
                  <a:lnTo>
                    <a:pt x="192084" y="3790"/>
                  </a:lnTo>
                  <a:lnTo>
                    <a:pt x="190306" y="3528"/>
                  </a:lnTo>
                  <a:lnTo>
                    <a:pt x="188323" y="3266"/>
                  </a:lnTo>
                  <a:lnTo>
                    <a:pt x="186137" y="3032"/>
                  </a:lnTo>
                  <a:lnTo>
                    <a:pt x="183746" y="2770"/>
                  </a:lnTo>
                  <a:lnTo>
                    <a:pt x="181181" y="2537"/>
                  </a:lnTo>
                  <a:lnTo>
                    <a:pt x="178412" y="2304"/>
                  </a:lnTo>
                  <a:lnTo>
                    <a:pt x="175467" y="2100"/>
                  </a:lnTo>
                  <a:lnTo>
                    <a:pt x="172348" y="1895"/>
                  </a:lnTo>
                  <a:lnTo>
                    <a:pt x="169083" y="1691"/>
                  </a:lnTo>
                  <a:lnTo>
                    <a:pt x="165643" y="1487"/>
                  </a:lnTo>
                  <a:lnTo>
                    <a:pt x="162028" y="1312"/>
                  </a:lnTo>
                  <a:lnTo>
                    <a:pt x="154419" y="992"/>
                  </a:lnTo>
                  <a:lnTo>
                    <a:pt x="146257" y="700"/>
                  </a:lnTo>
                  <a:lnTo>
                    <a:pt x="137598" y="438"/>
                  </a:lnTo>
                  <a:lnTo>
                    <a:pt x="128503" y="263"/>
                  </a:lnTo>
                  <a:lnTo>
                    <a:pt x="118999" y="117"/>
                  </a:lnTo>
                  <a:lnTo>
                    <a:pt x="109175" y="30"/>
                  </a:lnTo>
                  <a:lnTo>
                    <a:pt x="99030" y="1"/>
                  </a:lnTo>
                  <a:close/>
                </a:path>
              </a:pathLst>
            </a:custGeom>
            <a:solidFill>
              <a:schemeClr val="dk1">
                <a:alpha val="32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7316681" y="1053762"/>
              <a:ext cx="283181" cy="281702"/>
            </a:xfrm>
            <a:custGeom>
              <a:avLst/>
              <a:gdLst/>
              <a:ahLst/>
              <a:cxnLst/>
              <a:rect l="l" t="t" r="r" b="b"/>
              <a:pathLst>
                <a:path w="16851" h="16763" extrusionOk="0">
                  <a:moveTo>
                    <a:pt x="8134" y="0"/>
                  </a:moveTo>
                  <a:lnTo>
                    <a:pt x="7405" y="59"/>
                  </a:lnTo>
                  <a:lnTo>
                    <a:pt x="6677" y="146"/>
                  </a:lnTo>
                  <a:lnTo>
                    <a:pt x="5948" y="321"/>
                  </a:lnTo>
                  <a:lnTo>
                    <a:pt x="5219" y="525"/>
                  </a:lnTo>
                  <a:lnTo>
                    <a:pt x="4549" y="817"/>
                  </a:lnTo>
                  <a:lnTo>
                    <a:pt x="4199" y="992"/>
                  </a:lnTo>
                  <a:lnTo>
                    <a:pt x="3878" y="1196"/>
                  </a:lnTo>
                  <a:lnTo>
                    <a:pt x="3528" y="1400"/>
                  </a:lnTo>
                  <a:lnTo>
                    <a:pt x="3208" y="1604"/>
                  </a:lnTo>
                  <a:lnTo>
                    <a:pt x="2916" y="1866"/>
                  </a:lnTo>
                  <a:lnTo>
                    <a:pt x="2625" y="2099"/>
                  </a:lnTo>
                  <a:lnTo>
                    <a:pt x="2333" y="2391"/>
                  </a:lnTo>
                  <a:lnTo>
                    <a:pt x="2041" y="2682"/>
                  </a:lnTo>
                  <a:lnTo>
                    <a:pt x="1604" y="3178"/>
                  </a:lnTo>
                  <a:lnTo>
                    <a:pt x="1225" y="3703"/>
                  </a:lnTo>
                  <a:lnTo>
                    <a:pt x="905" y="4257"/>
                  </a:lnTo>
                  <a:lnTo>
                    <a:pt x="613" y="4811"/>
                  </a:lnTo>
                  <a:lnTo>
                    <a:pt x="380" y="5423"/>
                  </a:lnTo>
                  <a:lnTo>
                    <a:pt x="205" y="6006"/>
                  </a:lnTo>
                  <a:lnTo>
                    <a:pt x="59" y="6647"/>
                  </a:lnTo>
                  <a:lnTo>
                    <a:pt x="1" y="7288"/>
                  </a:lnTo>
                  <a:lnTo>
                    <a:pt x="1" y="7959"/>
                  </a:lnTo>
                  <a:lnTo>
                    <a:pt x="59" y="8629"/>
                  </a:lnTo>
                  <a:lnTo>
                    <a:pt x="205" y="9329"/>
                  </a:lnTo>
                  <a:lnTo>
                    <a:pt x="409" y="10058"/>
                  </a:lnTo>
                  <a:lnTo>
                    <a:pt x="700" y="10787"/>
                  </a:lnTo>
                  <a:lnTo>
                    <a:pt x="1050" y="11545"/>
                  </a:lnTo>
                  <a:lnTo>
                    <a:pt x="1517" y="12303"/>
                  </a:lnTo>
                  <a:lnTo>
                    <a:pt x="2041" y="13061"/>
                  </a:lnTo>
                  <a:lnTo>
                    <a:pt x="3091" y="13585"/>
                  </a:lnTo>
                  <a:lnTo>
                    <a:pt x="4140" y="14110"/>
                  </a:lnTo>
                  <a:lnTo>
                    <a:pt x="5219" y="14606"/>
                  </a:lnTo>
                  <a:lnTo>
                    <a:pt x="6298" y="15072"/>
                  </a:lnTo>
                  <a:lnTo>
                    <a:pt x="7376" y="15509"/>
                  </a:lnTo>
                  <a:lnTo>
                    <a:pt x="8484" y="15947"/>
                  </a:lnTo>
                  <a:lnTo>
                    <a:pt x="9592" y="16384"/>
                  </a:lnTo>
                  <a:lnTo>
                    <a:pt x="10700" y="16763"/>
                  </a:lnTo>
                  <a:lnTo>
                    <a:pt x="11458" y="16588"/>
                  </a:lnTo>
                  <a:lnTo>
                    <a:pt x="12157" y="16355"/>
                  </a:lnTo>
                  <a:lnTo>
                    <a:pt x="12799" y="16063"/>
                  </a:lnTo>
                  <a:lnTo>
                    <a:pt x="13411" y="15743"/>
                  </a:lnTo>
                  <a:lnTo>
                    <a:pt x="13936" y="15364"/>
                  </a:lnTo>
                  <a:lnTo>
                    <a:pt x="14431" y="14955"/>
                  </a:lnTo>
                  <a:lnTo>
                    <a:pt x="14898" y="14489"/>
                  </a:lnTo>
                  <a:lnTo>
                    <a:pt x="15277" y="14023"/>
                  </a:lnTo>
                  <a:lnTo>
                    <a:pt x="15626" y="13498"/>
                  </a:lnTo>
                  <a:lnTo>
                    <a:pt x="15947" y="12944"/>
                  </a:lnTo>
                  <a:lnTo>
                    <a:pt x="16180" y="12390"/>
                  </a:lnTo>
                  <a:lnTo>
                    <a:pt x="16414" y="11807"/>
                  </a:lnTo>
                  <a:lnTo>
                    <a:pt x="16588" y="11195"/>
                  </a:lnTo>
                  <a:lnTo>
                    <a:pt x="16705" y="10583"/>
                  </a:lnTo>
                  <a:lnTo>
                    <a:pt x="16792" y="9941"/>
                  </a:lnTo>
                  <a:lnTo>
                    <a:pt x="16851" y="9329"/>
                  </a:lnTo>
                  <a:lnTo>
                    <a:pt x="16851" y="8688"/>
                  </a:lnTo>
                  <a:lnTo>
                    <a:pt x="16822" y="8046"/>
                  </a:lnTo>
                  <a:lnTo>
                    <a:pt x="16763" y="7405"/>
                  </a:lnTo>
                  <a:lnTo>
                    <a:pt x="16647" y="6793"/>
                  </a:lnTo>
                  <a:lnTo>
                    <a:pt x="16530" y="6181"/>
                  </a:lnTo>
                  <a:lnTo>
                    <a:pt x="16355" y="5568"/>
                  </a:lnTo>
                  <a:lnTo>
                    <a:pt x="16151" y="4985"/>
                  </a:lnTo>
                  <a:lnTo>
                    <a:pt x="15918" y="4432"/>
                  </a:lnTo>
                  <a:lnTo>
                    <a:pt x="15626" y="3907"/>
                  </a:lnTo>
                  <a:lnTo>
                    <a:pt x="15335" y="3382"/>
                  </a:lnTo>
                  <a:lnTo>
                    <a:pt x="15014" y="2916"/>
                  </a:lnTo>
                  <a:lnTo>
                    <a:pt x="14664" y="2478"/>
                  </a:lnTo>
                  <a:lnTo>
                    <a:pt x="14285" y="2070"/>
                  </a:lnTo>
                  <a:lnTo>
                    <a:pt x="13877" y="1691"/>
                  </a:lnTo>
                  <a:lnTo>
                    <a:pt x="13440" y="1371"/>
                  </a:lnTo>
                  <a:lnTo>
                    <a:pt x="12974" y="1108"/>
                  </a:lnTo>
                  <a:lnTo>
                    <a:pt x="12361" y="817"/>
                  </a:lnTo>
                  <a:lnTo>
                    <a:pt x="11691" y="554"/>
                  </a:lnTo>
                  <a:lnTo>
                    <a:pt x="11020" y="350"/>
                  </a:lnTo>
                  <a:lnTo>
                    <a:pt x="10321" y="204"/>
                  </a:lnTo>
                  <a:lnTo>
                    <a:pt x="9621" y="88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7316681" y="1053762"/>
              <a:ext cx="283181" cy="281702"/>
            </a:xfrm>
            <a:custGeom>
              <a:avLst/>
              <a:gdLst/>
              <a:ahLst/>
              <a:cxnLst/>
              <a:rect l="l" t="t" r="r" b="b"/>
              <a:pathLst>
                <a:path w="16851" h="16763" fill="none" extrusionOk="0">
                  <a:moveTo>
                    <a:pt x="2041" y="13061"/>
                  </a:moveTo>
                  <a:lnTo>
                    <a:pt x="2041" y="13061"/>
                  </a:lnTo>
                  <a:lnTo>
                    <a:pt x="1517" y="12303"/>
                  </a:lnTo>
                  <a:lnTo>
                    <a:pt x="1050" y="11545"/>
                  </a:lnTo>
                  <a:lnTo>
                    <a:pt x="700" y="10787"/>
                  </a:lnTo>
                  <a:lnTo>
                    <a:pt x="409" y="10058"/>
                  </a:lnTo>
                  <a:lnTo>
                    <a:pt x="205" y="9329"/>
                  </a:lnTo>
                  <a:lnTo>
                    <a:pt x="59" y="8629"/>
                  </a:lnTo>
                  <a:lnTo>
                    <a:pt x="1" y="7959"/>
                  </a:lnTo>
                  <a:lnTo>
                    <a:pt x="1" y="7288"/>
                  </a:lnTo>
                  <a:lnTo>
                    <a:pt x="59" y="6647"/>
                  </a:lnTo>
                  <a:lnTo>
                    <a:pt x="205" y="6006"/>
                  </a:lnTo>
                  <a:lnTo>
                    <a:pt x="380" y="5423"/>
                  </a:lnTo>
                  <a:lnTo>
                    <a:pt x="613" y="4811"/>
                  </a:lnTo>
                  <a:lnTo>
                    <a:pt x="905" y="4257"/>
                  </a:lnTo>
                  <a:lnTo>
                    <a:pt x="1225" y="3703"/>
                  </a:lnTo>
                  <a:lnTo>
                    <a:pt x="1604" y="3178"/>
                  </a:lnTo>
                  <a:lnTo>
                    <a:pt x="2041" y="2682"/>
                  </a:lnTo>
                  <a:lnTo>
                    <a:pt x="2041" y="2682"/>
                  </a:lnTo>
                  <a:lnTo>
                    <a:pt x="2333" y="2391"/>
                  </a:lnTo>
                  <a:lnTo>
                    <a:pt x="2625" y="2099"/>
                  </a:lnTo>
                  <a:lnTo>
                    <a:pt x="2916" y="1866"/>
                  </a:lnTo>
                  <a:lnTo>
                    <a:pt x="3208" y="1604"/>
                  </a:lnTo>
                  <a:lnTo>
                    <a:pt x="3528" y="1400"/>
                  </a:lnTo>
                  <a:lnTo>
                    <a:pt x="3878" y="1196"/>
                  </a:lnTo>
                  <a:lnTo>
                    <a:pt x="4199" y="992"/>
                  </a:lnTo>
                  <a:lnTo>
                    <a:pt x="4549" y="817"/>
                  </a:lnTo>
                  <a:lnTo>
                    <a:pt x="5219" y="525"/>
                  </a:lnTo>
                  <a:lnTo>
                    <a:pt x="5948" y="321"/>
                  </a:lnTo>
                  <a:lnTo>
                    <a:pt x="6677" y="146"/>
                  </a:lnTo>
                  <a:lnTo>
                    <a:pt x="7405" y="59"/>
                  </a:lnTo>
                  <a:lnTo>
                    <a:pt x="8134" y="0"/>
                  </a:lnTo>
                  <a:lnTo>
                    <a:pt x="8892" y="0"/>
                  </a:lnTo>
                  <a:lnTo>
                    <a:pt x="9621" y="88"/>
                  </a:lnTo>
                  <a:lnTo>
                    <a:pt x="10321" y="204"/>
                  </a:lnTo>
                  <a:lnTo>
                    <a:pt x="11020" y="350"/>
                  </a:lnTo>
                  <a:lnTo>
                    <a:pt x="11691" y="554"/>
                  </a:lnTo>
                  <a:lnTo>
                    <a:pt x="12361" y="817"/>
                  </a:lnTo>
                  <a:lnTo>
                    <a:pt x="12974" y="1108"/>
                  </a:lnTo>
                  <a:lnTo>
                    <a:pt x="12974" y="1108"/>
                  </a:lnTo>
                  <a:lnTo>
                    <a:pt x="13440" y="1371"/>
                  </a:lnTo>
                  <a:lnTo>
                    <a:pt x="13877" y="1691"/>
                  </a:lnTo>
                  <a:lnTo>
                    <a:pt x="14285" y="2070"/>
                  </a:lnTo>
                  <a:lnTo>
                    <a:pt x="14664" y="2478"/>
                  </a:lnTo>
                  <a:lnTo>
                    <a:pt x="15014" y="2916"/>
                  </a:lnTo>
                  <a:lnTo>
                    <a:pt x="15335" y="3382"/>
                  </a:lnTo>
                  <a:lnTo>
                    <a:pt x="15626" y="3907"/>
                  </a:lnTo>
                  <a:lnTo>
                    <a:pt x="15918" y="4432"/>
                  </a:lnTo>
                  <a:lnTo>
                    <a:pt x="16151" y="4985"/>
                  </a:lnTo>
                  <a:lnTo>
                    <a:pt x="16355" y="5568"/>
                  </a:lnTo>
                  <a:lnTo>
                    <a:pt x="16530" y="6181"/>
                  </a:lnTo>
                  <a:lnTo>
                    <a:pt x="16647" y="6793"/>
                  </a:lnTo>
                  <a:lnTo>
                    <a:pt x="16763" y="7405"/>
                  </a:lnTo>
                  <a:lnTo>
                    <a:pt x="16822" y="8046"/>
                  </a:lnTo>
                  <a:lnTo>
                    <a:pt x="16851" y="8688"/>
                  </a:lnTo>
                  <a:lnTo>
                    <a:pt x="16851" y="9329"/>
                  </a:lnTo>
                  <a:lnTo>
                    <a:pt x="16792" y="9941"/>
                  </a:lnTo>
                  <a:lnTo>
                    <a:pt x="16705" y="10583"/>
                  </a:lnTo>
                  <a:lnTo>
                    <a:pt x="16588" y="11195"/>
                  </a:lnTo>
                  <a:lnTo>
                    <a:pt x="16414" y="11807"/>
                  </a:lnTo>
                  <a:lnTo>
                    <a:pt x="16180" y="12390"/>
                  </a:lnTo>
                  <a:lnTo>
                    <a:pt x="15947" y="12944"/>
                  </a:lnTo>
                  <a:lnTo>
                    <a:pt x="15626" y="13498"/>
                  </a:lnTo>
                  <a:lnTo>
                    <a:pt x="15277" y="14023"/>
                  </a:lnTo>
                  <a:lnTo>
                    <a:pt x="14898" y="14489"/>
                  </a:lnTo>
                  <a:lnTo>
                    <a:pt x="14431" y="14955"/>
                  </a:lnTo>
                  <a:lnTo>
                    <a:pt x="13936" y="15364"/>
                  </a:lnTo>
                  <a:lnTo>
                    <a:pt x="13411" y="15743"/>
                  </a:lnTo>
                  <a:lnTo>
                    <a:pt x="12799" y="16063"/>
                  </a:lnTo>
                  <a:lnTo>
                    <a:pt x="12157" y="16355"/>
                  </a:lnTo>
                  <a:lnTo>
                    <a:pt x="11458" y="16588"/>
                  </a:lnTo>
                  <a:lnTo>
                    <a:pt x="10700" y="16763"/>
                  </a:lnTo>
                  <a:lnTo>
                    <a:pt x="10700" y="16763"/>
                  </a:lnTo>
                  <a:lnTo>
                    <a:pt x="9592" y="16384"/>
                  </a:lnTo>
                  <a:lnTo>
                    <a:pt x="8484" y="15947"/>
                  </a:lnTo>
                  <a:lnTo>
                    <a:pt x="7376" y="15509"/>
                  </a:lnTo>
                  <a:lnTo>
                    <a:pt x="6298" y="15072"/>
                  </a:lnTo>
                  <a:lnTo>
                    <a:pt x="5219" y="14606"/>
                  </a:lnTo>
                  <a:lnTo>
                    <a:pt x="4140" y="14110"/>
                  </a:lnTo>
                  <a:lnTo>
                    <a:pt x="3091" y="13585"/>
                  </a:lnTo>
                  <a:lnTo>
                    <a:pt x="2041" y="130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7518038" y="943051"/>
              <a:ext cx="319429" cy="433082"/>
            </a:xfrm>
            <a:custGeom>
              <a:avLst/>
              <a:gdLst/>
              <a:ahLst/>
              <a:cxnLst/>
              <a:rect l="l" t="t" r="r" b="b"/>
              <a:pathLst>
                <a:path w="19008" h="25771" extrusionOk="0">
                  <a:moveTo>
                    <a:pt x="9446" y="0"/>
                  </a:moveTo>
                  <a:lnTo>
                    <a:pt x="8950" y="29"/>
                  </a:lnTo>
                  <a:lnTo>
                    <a:pt x="8484" y="58"/>
                  </a:lnTo>
                  <a:lnTo>
                    <a:pt x="7988" y="146"/>
                  </a:lnTo>
                  <a:lnTo>
                    <a:pt x="7522" y="233"/>
                  </a:lnTo>
                  <a:lnTo>
                    <a:pt x="7055" y="350"/>
                  </a:lnTo>
                  <a:lnTo>
                    <a:pt x="6618" y="496"/>
                  </a:lnTo>
                  <a:lnTo>
                    <a:pt x="6181" y="641"/>
                  </a:lnTo>
                  <a:lnTo>
                    <a:pt x="5773" y="845"/>
                  </a:lnTo>
                  <a:lnTo>
                    <a:pt x="5364" y="1049"/>
                  </a:lnTo>
                  <a:lnTo>
                    <a:pt x="4985" y="1283"/>
                  </a:lnTo>
                  <a:lnTo>
                    <a:pt x="4752" y="1458"/>
                  </a:lnTo>
                  <a:lnTo>
                    <a:pt x="4519" y="1633"/>
                  </a:lnTo>
                  <a:lnTo>
                    <a:pt x="4315" y="1837"/>
                  </a:lnTo>
                  <a:lnTo>
                    <a:pt x="4111" y="2041"/>
                  </a:lnTo>
                  <a:lnTo>
                    <a:pt x="3761" y="2449"/>
                  </a:lnTo>
                  <a:lnTo>
                    <a:pt x="3469" y="2915"/>
                  </a:lnTo>
                  <a:lnTo>
                    <a:pt x="3236" y="3382"/>
                  </a:lnTo>
                  <a:lnTo>
                    <a:pt x="3003" y="3877"/>
                  </a:lnTo>
                  <a:lnTo>
                    <a:pt x="2624" y="4868"/>
                  </a:lnTo>
                  <a:lnTo>
                    <a:pt x="2420" y="5364"/>
                  </a:lnTo>
                  <a:lnTo>
                    <a:pt x="2216" y="5860"/>
                  </a:lnTo>
                  <a:lnTo>
                    <a:pt x="1983" y="6326"/>
                  </a:lnTo>
                  <a:lnTo>
                    <a:pt x="1691" y="6792"/>
                  </a:lnTo>
                  <a:lnTo>
                    <a:pt x="1371" y="7259"/>
                  </a:lnTo>
                  <a:lnTo>
                    <a:pt x="992" y="7667"/>
                  </a:lnTo>
                  <a:lnTo>
                    <a:pt x="787" y="7871"/>
                  </a:lnTo>
                  <a:lnTo>
                    <a:pt x="554" y="8075"/>
                  </a:lnTo>
                  <a:lnTo>
                    <a:pt x="292" y="8250"/>
                  </a:lnTo>
                  <a:lnTo>
                    <a:pt x="0" y="8425"/>
                  </a:lnTo>
                  <a:lnTo>
                    <a:pt x="1487" y="9416"/>
                  </a:lnTo>
                  <a:lnTo>
                    <a:pt x="1545" y="9270"/>
                  </a:lnTo>
                  <a:lnTo>
                    <a:pt x="1720" y="8891"/>
                  </a:lnTo>
                  <a:lnTo>
                    <a:pt x="2012" y="8338"/>
                  </a:lnTo>
                  <a:lnTo>
                    <a:pt x="2187" y="8017"/>
                  </a:lnTo>
                  <a:lnTo>
                    <a:pt x="2420" y="7667"/>
                  </a:lnTo>
                  <a:lnTo>
                    <a:pt x="2712" y="7346"/>
                  </a:lnTo>
                  <a:lnTo>
                    <a:pt x="3003" y="6997"/>
                  </a:lnTo>
                  <a:lnTo>
                    <a:pt x="3353" y="6676"/>
                  </a:lnTo>
                  <a:lnTo>
                    <a:pt x="3761" y="6384"/>
                  </a:lnTo>
                  <a:lnTo>
                    <a:pt x="4169" y="6093"/>
                  </a:lnTo>
                  <a:lnTo>
                    <a:pt x="4665" y="5860"/>
                  </a:lnTo>
                  <a:lnTo>
                    <a:pt x="5189" y="5656"/>
                  </a:lnTo>
                  <a:lnTo>
                    <a:pt x="5481" y="5568"/>
                  </a:lnTo>
                  <a:lnTo>
                    <a:pt x="5773" y="5510"/>
                  </a:lnTo>
                  <a:lnTo>
                    <a:pt x="6210" y="5451"/>
                  </a:lnTo>
                  <a:lnTo>
                    <a:pt x="6589" y="5451"/>
                  </a:lnTo>
                  <a:lnTo>
                    <a:pt x="6909" y="5510"/>
                  </a:lnTo>
                  <a:lnTo>
                    <a:pt x="7201" y="5597"/>
                  </a:lnTo>
                  <a:lnTo>
                    <a:pt x="7405" y="5743"/>
                  </a:lnTo>
                  <a:lnTo>
                    <a:pt x="7580" y="5947"/>
                  </a:lnTo>
                  <a:lnTo>
                    <a:pt x="7697" y="6180"/>
                  </a:lnTo>
                  <a:lnTo>
                    <a:pt x="7755" y="6443"/>
                  </a:lnTo>
                  <a:lnTo>
                    <a:pt x="7813" y="6792"/>
                  </a:lnTo>
                  <a:lnTo>
                    <a:pt x="7813" y="7142"/>
                  </a:lnTo>
                  <a:lnTo>
                    <a:pt x="7784" y="7521"/>
                  </a:lnTo>
                  <a:lnTo>
                    <a:pt x="7726" y="7959"/>
                  </a:lnTo>
                  <a:lnTo>
                    <a:pt x="7522" y="8921"/>
                  </a:lnTo>
                  <a:lnTo>
                    <a:pt x="7259" y="9970"/>
                  </a:lnTo>
                  <a:lnTo>
                    <a:pt x="6647" y="12361"/>
                  </a:lnTo>
                  <a:lnTo>
                    <a:pt x="6356" y="13643"/>
                  </a:lnTo>
                  <a:lnTo>
                    <a:pt x="6093" y="14984"/>
                  </a:lnTo>
                  <a:lnTo>
                    <a:pt x="5977" y="15655"/>
                  </a:lnTo>
                  <a:lnTo>
                    <a:pt x="5889" y="16325"/>
                  </a:lnTo>
                  <a:lnTo>
                    <a:pt x="5831" y="16996"/>
                  </a:lnTo>
                  <a:lnTo>
                    <a:pt x="5802" y="17666"/>
                  </a:lnTo>
                  <a:lnTo>
                    <a:pt x="5802" y="18337"/>
                  </a:lnTo>
                  <a:lnTo>
                    <a:pt x="5831" y="19007"/>
                  </a:lnTo>
                  <a:lnTo>
                    <a:pt x="5918" y="19678"/>
                  </a:lnTo>
                  <a:lnTo>
                    <a:pt x="6035" y="20319"/>
                  </a:lnTo>
                  <a:lnTo>
                    <a:pt x="6239" y="21164"/>
                  </a:lnTo>
                  <a:lnTo>
                    <a:pt x="6472" y="21893"/>
                  </a:lnTo>
                  <a:lnTo>
                    <a:pt x="6735" y="22593"/>
                  </a:lnTo>
                  <a:lnTo>
                    <a:pt x="7026" y="23176"/>
                  </a:lnTo>
                  <a:lnTo>
                    <a:pt x="7347" y="23730"/>
                  </a:lnTo>
                  <a:lnTo>
                    <a:pt x="7697" y="24196"/>
                  </a:lnTo>
                  <a:lnTo>
                    <a:pt x="8076" y="24604"/>
                  </a:lnTo>
                  <a:lnTo>
                    <a:pt x="8455" y="24954"/>
                  </a:lnTo>
                  <a:lnTo>
                    <a:pt x="8863" y="25217"/>
                  </a:lnTo>
                  <a:lnTo>
                    <a:pt x="9271" y="25450"/>
                  </a:lnTo>
                  <a:lnTo>
                    <a:pt x="9708" y="25596"/>
                  </a:lnTo>
                  <a:lnTo>
                    <a:pt x="10145" y="25712"/>
                  </a:lnTo>
                  <a:lnTo>
                    <a:pt x="10612" y="25771"/>
                  </a:lnTo>
                  <a:lnTo>
                    <a:pt x="11078" y="25771"/>
                  </a:lnTo>
                  <a:lnTo>
                    <a:pt x="11545" y="25741"/>
                  </a:lnTo>
                  <a:lnTo>
                    <a:pt x="12011" y="25654"/>
                  </a:lnTo>
                  <a:lnTo>
                    <a:pt x="12507" y="25508"/>
                  </a:lnTo>
                  <a:lnTo>
                    <a:pt x="12973" y="25333"/>
                  </a:lnTo>
                  <a:lnTo>
                    <a:pt x="13440" y="25100"/>
                  </a:lnTo>
                  <a:lnTo>
                    <a:pt x="13906" y="24838"/>
                  </a:lnTo>
                  <a:lnTo>
                    <a:pt x="14372" y="24546"/>
                  </a:lnTo>
                  <a:lnTo>
                    <a:pt x="14839" y="24196"/>
                  </a:lnTo>
                  <a:lnTo>
                    <a:pt x="15276" y="23846"/>
                  </a:lnTo>
                  <a:lnTo>
                    <a:pt x="15713" y="23438"/>
                  </a:lnTo>
                  <a:lnTo>
                    <a:pt x="16122" y="23001"/>
                  </a:lnTo>
                  <a:lnTo>
                    <a:pt x="16530" y="22535"/>
                  </a:lnTo>
                  <a:lnTo>
                    <a:pt x="16909" y="22068"/>
                  </a:lnTo>
                  <a:lnTo>
                    <a:pt x="17288" y="21543"/>
                  </a:lnTo>
                  <a:lnTo>
                    <a:pt x="17637" y="21019"/>
                  </a:lnTo>
                  <a:lnTo>
                    <a:pt x="17958" y="20465"/>
                  </a:lnTo>
                  <a:lnTo>
                    <a:pt x="18250" y="19882"/>
                  </a:lnTo>
                  <a:lnTo>
                    <a:pt x="18512" y="19299"/>
                  </a:lnTo>
                  <a:lnTo>
                    <a:pt x="18716" y="18716"/>
                  </a:lnTo>
                  <a:lnTo>
                    <a:pt x="18891" y="18191"/>
                  </a:lnTo>
                  <a:lnTo>
                    <a:pt x="18978" y="17666"/>
                  </a:lnTo>
                  <a:lnTo>
                    <a:pt x="19008" y="17171"/>
                  </a:lnTo>
                  <a:lnTo>
                    <a:pt x="18978" y="16733"/>
                  </a:lnTo>
                  <a:lnTo>
                    <a:pt x="18920" y="16296"/>
                  </a:lnTo>
                  <a:lnTo>
                    <a:pt x="18804" y="15888"/>
                  </a:lnTo>
                  <a:lnTo>
                    <a:pt x="18658" y="15480"/>
                  </a:lnTo>
                  <a:lnTo>
                    <a:pt x="18483" y="15101"/>
                  </a:lnTo>
                  <a:lnTo>
                    <a:pt x="18250" y="14751"/>
                  </a:lnTo>
                  <a:lnTo>
                    <a:pt x="18016" y="14401"/>
                  </a:lnTo>
                  <a:lnTo>
                    <a:pt x="17754" y="14051"/>
                  </a:lnTo>
                  <a:lnTo>
                    <a:pt x="17171" y="13410"/>
                  </a:lnTo>
                  <a:lnTo>
                    <a:pt x="16559" y="12769"/>
                  </a:lnTo>
                  <a:lnTo>
                    <a:pt x="15947" y="12127"/>
                  </a:lnTo>
                  <a:lnTo>
                    <a:pt x="15364" y="11486"/>
                  </a:lnTo>
                  <a:lnTo>
                    <a:pt x="15101" y="11136"/>
                  </a:lnTo>
                  <a:lnTo>
                    <a:pt x="14868" y="10786"/>
                  </a:lnTo>
                  <a:lnTo>
                    <a:pt x="14635" y="10436"/>
                  </a:lnTo>
                  <a:lnTo>
                    <a:pt x="14460" y="10058"/>
                  </a:lnTo>
                  <a:lnTo>
                    <a:pt x="14285" y="9649"/>
                  </a:lnTo>
                  <a:lnTo>
                    <a:pt x="14198" y="9241"/>
                  </a:lnTo>
                  <a:lnTo>
                    <a:pt x="14110" y="8804"/>
                  </a:lnTo>
                  <a:lnTo>
                    <a:pt x="14081" y="8338"/>
                  </a:lnTo>
                  <a:lnTo>
                    <a:pt x="14110" y="7842"/>
                  </a:lnTo>
                  <a:lnTo>
                    <a:pt x="14198" y="7346"/>
                  </a:lnTo>
                  <a:lnTo>
                    <a:pt x="14343" y="6792"/>
                  </a:lnTo>
                  <a:lnTo>
                    <a:pt x="14547" y="6209"/>
                  </a:lnTo>
                  <a:lnTo>
                    <a:pt x="14751" y="5626"/>
                  </a:lnTo>
                  <a:lnTo>
                    <a:pt x="14926" y="5072"/>
                  </a:lnTo>
                  <a:lnTo>
                    <a:pt x="15014" y="4548"/>
                  </a:lnTo>
                  <a:lnTo>
                    <a:pt x="15043" y="4052"/>
                  </a:lnTo>
                  <a:lnTo>
                    <a:pt x="15043" y="3586"/>
                  </a:lnTo>
                  <a:lnTo>
                    <a:pt x="14955" y="3178"/>
                  </a:lnTo>
                  <a:lnTo>
                    <a:pt x="14839" y="2769"/>
                  </a:lnTo>
                  <a:lnTo>
                    <a:pt x="14693" y="2390"/>
                  </a:lnTo>
                  <a:lnTo>
                    <a:pt x="14489" y="2041"/>
                  </a:lnTo>
                  <a:lnTo>
                    <a:pt x="14256" y="1720"/>
                  </a:lnTo>
                  <a:lnTo>
                    <a:pt x="13993" y="1428"/>
                  </a:lnTo>
                  <a:lnTo>
                    <a:pt x="13673" y="1166"/>
                  </a:lnTo>
                  <a:lnTo>
                    <a:pt x="13352" y="933"/>
                  </a:lnTo>
                  <a:lnTo>
                    <a:pt x="12973" y="729"/>
                  </a:lnTo>
                  <a:lnTo>
                    <a:pt x="12594" y="554"/>
                  </a:lnTo>
                  <a:lnTo>
                    <a:pt x="12186" y="379"/>
                  </a:lnTo>
                  <a:lnTo>
                    <a:pt x="11778" y="262"/>
                  </a:lnTo>
                  <a:lnTo>
                    <a:pt x="11311" y="146"/>
                  </a:lnTo>
                  <a:lnTo>
                    <a:pt x="10874" y="87"/>
                  </a:lnTo>
                  <a:lnTo>
                    <a:pt x="10408" y="29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7015888" y="1489281"/>
              <a:ext cx="376264" cy="333646"/>
            </a:xfrm>
            <a:custGeom>
              <a:avLst/>
              <a:gdLst/>
              <a:ahLst/>
              <a:cxnLst/>
              <a:rect l="l" t="t" r="r" b="b"/>
              <a:pathLst>
                <a:path w="22390" h="19854" extrusionOk="0">
                  <a:moveTo>
                    <a:pt x="20086" y="1"/>
                  </a:moveTo>
                  <a:lnTo>
                    <a:pt x="19882" y="30"/>
                  </a:lnTo>
                  <a:lnTo>
                    <a:pt x="19649" y="59"/>
                  </a:lnTo>
                  <a:lnTo>
                    <a:pt x="19445" y="117"/>
                  </a:lnTo>
                  <a:lnTo>
                    <a:pt x="19270" y="205"/>
                  </a:lnTo>
                  <a:lnTo>
                    <a:pt x="19066" y="292"/>
                  </a:lnTo>
                  <a:lnTo>
                    <a:pt x="18891" y="409"/>
                  </a:lnTo>
                  <a:lnTo>
                    <a:pt x="18716" y="525"/>
                  </a:lnTo>
                  <a:lnTo>
                    <a:pt x="18570" y="700"/>
                  </a:lnTo>
                  <a:lnTo>
                    <a:pt x="18425" y="846"/>
                  </a:lnTo>
                  <a:lnTo>
                    <a:pt x="18279" y="1021"/>
                  </a:lnTo>
                  <a:lnTo>
                    <a:pt x="18191" y="1225"/>
                  </a:lnTo>
                  <a:lnTo>
                    <a:pt x="18104" y="1429"/>
                  </a:lnTo>
                  <a:lnTo>
                    <a:pt x="18104" y="1458"/>
                  </a:lnTo>
                  <a:lnTo>
                    <a:pt x="17463" y="2974"/>
                  </a:lnTo>
                  <a:lnTo>
                    <a:pt x="16821" y="4461"/>
                  </a:lnTo>
                  <a:lnTo>
                    <a:pt x="16122" y="5977"/>
                  </a:lnTo>
                  <a:lnTo>
                    <a:pt x="15422" y="7434"/>
                  </a:lnTo>
                  <a:lnTo>
                    <a:pt x="15043" y="8163"/>
                  </a:lnTo>
                  <a:lnTo>
                    <a:pt x="14635" y="8863"/>
                  </a:lnTo>
                  <a:lnTo>
                    <a:pt x="13848" y="10262"/>
                  </a:lnTo>
                  <a:lnTo>
                    <a:pt x="13440" y="10904"/>
                  </a:lnTo>
                  <a:lnTo>
                    <a:pt x="13002" y="11545"/>
                  </a:lnTo>
                  <a:lnTo>
                    <a:pt x="12536" y="12157"/>
                  </a:lnTo>
                  <a:lnTo>
                    <a:pt x="12069" y="12740"/>
                  </a:lnTo>
                  <a:lnTo>
                    <a:pt x="11603" y="13236"/>
                  </a:lnTo>
                  <a:lnTo>
                    <a:pt x="11107" y="13702"/>
                  </a:lnTo>
                  <a:lnTo>
                    <a:pt x="10553" y="14110"/>
                  </a:lnTo>
                  <a:lnTo>
                    <a:pt x="9970" y="14460"/>
                  </a:lnTo>
                  <a:lnTo>
                    <a:pt x="9300" y="14839"/>
                  </a:lnTo>
                  <a:lnTo>
                    <a:pt x="8600" y="15189"/>
                  </a:lnTo>
                  <a:lnTo>
                    <a:pt x="7901" y="15510"/>
                  </a:lnTo>
                  <a:lnTo>
                    <a:pt x="7172" y="15772"/>
                  </a:lnTo>
                  <a:lnTo>
                    <a:pt x="5627" y="16326"/>
                  </a:lnTo>
                  <a:lnTo>
                    <a:pt x="4053" y="16821"/>
                  </a:lnTo>
                  <a:lnTo>
                    <a:pt x="2478" y="17288"/>
                  </a:lnTo>
                  <a:lnTo>
                    <a:pt x="875" y="17667"/>
                  </a:lnTo>
                  <a:lnTo>
                    <a:pt x="817" y="17667"/>
                  </a:lnTo>
                  <a:lnTo>
                    <a:pt x="642" y="17725"/>
                  </a:lnTo>
                  <a:lnTo>
                    <a:pt x="496" y="17813"/>
                  </a:lnTo>
                  <a:lnTo>
                    <a:pt x="350" y="17929"/>
                  </a:lnTo>
                  <a:lnTo>
                    <a:pt x="234" y="18075"/>
                  </a:lnTo>
                  <a:lnTo>
                    <a:pt x="146" y="18221"/>
                  </a:lnTo>
                  <a:lnTo>
                    <a:pt x="59" y="18367"/>
                  </a:lnTo>
                  <a:lnTo>
                    <a:pt x="30" y="18541"/>
                  </a:lnTo>
                  <a:lnTo>
                    <a:pt x="0" y="18746"/>
                  </a:lnTo>
                  <a:lnTo>
                    <a:pt x="30" y="18950"/>
                  </a:lnTo>
                  <a:lnTo>
                    <a:pt x="88" y="19154"/>
                  </a:lnTo>
                  <a:lnTo>
                    <a:pt x="175" y="19358"/>
                  </a:lnTo>
                  <a:lnTo>
                    <a:pt x="321" y="19533"/>
                  </a:lnTo>
                  <a:lnTo>
                    <a:pt x="467" y="19649"/>
                  </a:lnTo>
                  <a:lnTo>
                    <a:pt x="671" y="19766"/>
                  </a:lnTo>
                  <a:lnTo>
                    <a:pt x="875" y="19824"/>
                  </a:lnTo>
                  <a:lnTo>
                    <a:pt x="1079" y="19853"/>
                  </a:lnTo>
                  <a:lnTo>
                    <a:pt x="1983" y="19853"/>
                  </a:lnTo>
                  <a:lnTo>
                    <a:pt x="2886" y="19824"/>
                  </a:lnTo>
                  <a:lnTo>
                    <a:pt x="3761" y="19766"/>
                  </a:lnTo>
                  <a:lnTo>
                    <a:pt x="4665" y="19678"/>
                  </a:lnTo>
                  <a:lnTo>
                    <a:pt x="5539" y="19562"/>
                  </a:lnTo>
                  <a:lnTo>
                    <a:pt x="6443" y="19445"/>
                  </a:lnTo>
                  <a:lnTo>
                    <a:pt x="7318" y="19270"/>
                  </a:lnTo>
                  <a:lnTo>
                    <a:pt x="8192" y="19095"/>
                  </a:lnTo>
                  <a:lnTo>
                    <a:pt x="9096" y="18862"/>
                  </a:lnTo>
                  <a:lnTo>
                    <a:pt x="10000" y="18571"/>
                  </a:lnTo>
                  <a:lnTo>
                    <a:pt x="10903" y="18279"/>
                  </a:lnTo>
                  <a:lnTo>
                    <a:pt x="11778" y="17900"/>
                  </a:lnTo>
                  <a:lnTo>
                    <a:pt x="12215" y="17667"/>
                  </a:lnTo>
                  <a:lnTo>
                    <a:pt x="12682" y="17434"/>
                  </a:lnTo>
                  <a:lnTo>
                    <a:pt x="13119" y="17171"/>
                  </a:lnTo>
                  <a:lnTo>
                    <a:pt x="13556" y="16880"/>
                  </a:lnTo>
                  <a:lnTo>
                    <a:pt x="13964" y="16559"/>
                  </a:lnTo>
                  <a:lnTo>
                    <a:pt x="14372" y="16238"/>
                  </a:lnTo>
                  <a:lnTo>
                    <a:pt x="14751" y="15859"/>
                  </a:lnTo>
                  <a:lnTo>
                    <a:pt x="15101" y="15510"/>
                  </a:lnTo>
                  <a:lnTo>
                    <a:pt x="15713" y="14810"/>
                  </a:lnTo>
                  <a:lnTo>
                    <a:pt x="16326" y="14081"/>
                  </a:lnTo>
                  <a:lnTo>
                    <a:pt x="16879" y="13352"/>
                  </a:lnTo>
                  <a:lnTo>
                    <a:pt x="17433" y="12624"/>
                  </a:lnTo>
                  <a:lnTo>
                    <a:pt x="17958" y="11836"/>
                  </a:lnTo>
                  <a:lnTo>
                    <a:pt x="18425" y="11049"/>
                  </a:lnTo>
                  <a:lnTo>
                    <a:pt x="18891" y="10262"/>
                  </a:lnTo>
                  <a:lnTo>
                    <a:pt x="19328" y="9446"/>
                  </a:lnTo>
                  <a:lnTo>
                    <a:pt x="20145" y="7872"/>
                  </a:lnTo>
                  <a:lnTo>
                    <a:pt x="20553" y="7056"/>
                  </a:lnTo>
                  <a:lnTo>
                    <a:pt x="20932" y="6268"/>
                  </a:lnTo>
                  <a:lnTo>
                    <a:pt x="21631" y="4636"/>
                  </a:lnTo>
                  <a:lnTo>
                    <a:pt x="21952" y="3820"/>
                  </a:lnTo>
                  <a:lnTo>
                    <a:pt x="22273" y="2974"/>
                  </a:lnTo>
                  <a:lnTo>
                    <a:pt x="22243" y="3003"/>
                  </a:lnTo>
                  <a:lnTo>
                    <a:pt x="22302" y="2799"/>
                  </a:lnTo>
                  <a:lnTo>
                    <a:pt x="22360" y="2595"/>
                  </a:lnTo>
                  <a:lnTo>
                    <a:pt x="22389" y="2362"/>
                  </a:lnTo>
                  <a:lnTo>
                    <a:pt x="22389" y="2158"/>
                  </a:lnTo>
                  <a:lnTo>
                    <a:pt x="22360" y="1925"/>
                  </a:lnTo>
                  <a:lnTo>
                    <a:pt x="22331" y="1721"/>
                  </a:lnTo>
                  <a:lnTo>
                    <a:pt x="22273" y="1517"/>
                  </a:lnTo>
                  <a:lnTo>
                    <a:pt x="22185" y="1313"/>
                  </a:lnTo>
                  <a:lnTo>
                    <a:pt x="22098" y="1138"/>
                  </a:lnTo>
                  <a:lnTo>
                    <a:pt x="21981" y="934"/>
                  </a:lnTo>
                  <a:lnTo>
                    <a:pt x="21865" y="788"/>
                  </a:lnTo>
                  <a:lnTo>
                    <a:pt x="21719" y="613"/>
                  </a:lnTo>
                  <a:lnTo>
                    <a:pt x="21544" y="467"/>
                  </a:lnTo>
                  <a:lnTo>
                    <a:pt x="21369" y="351"/>
                  </a:lnTo>
                  <a:lnTo>
                    <a:pt x="21165" y="234"/>
                  </a:lnTo>
                  <a:lnTo>
                    <a:pt x="20961" y="146"/>
                  </a:lnTo>
                  <a:lnTo>
                    <a:pt x="20728" y="88"/>
                  </a:lnTo>
                  <a:lnTo>
                    <a:pt x="20524" y="30"/>
                  </a:lnTo>
                  <a:lnTo>
                    <a:pt x="20319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7015888" y="1489281"/>
              <a:ext cx="376264" cy="333646"/>
            </a:xfrm>
            <a:custGeom>
              <a:avLst/>
              <a:gdLst/>
              <a:ahLst/>
              <a:cxnLst/>
              <a:rect l="l" t="t" r="r" b="b"/>
              <a:pathLst>
                <a:path w="22390" h="19854" fill="none" extrusionOk="0">
                  <a:moveTo>
                    <a:pt x="22273" y="2974"/>
                  </a:moveTo>
                  <a:lnTo>
                    <a:pt x="22273" y="2974"/>
                  </a:lnTo>
                  <a:lnTo>
                    <a:pt x="21952" y="3820"/>
                  </a:lnTo>
                  <a:lnTo>
                    <a:pt x="21631" y="4636"/>
                  </a:lnTo>
                  <a:lnTo>
                    <a:pt x="20932" y="6268"/>
                  </a:lnTo>
                  <a:lnTo>
                    <a:pt x="20932" y="6268"/>
                  </a:lnTo>
                  <a:lnTo>
                    <a:pt x="20553" y="7056"/>
                  </a:lnTo>
                  <a:lnTo>
                    <a:pt x="20145" y="7872"/>
                  </a:lnTo>
                  <a:lnTo>
                    <a:pt x="19328" y="9446"/>
                  </a:lnTo>
                  <a:lnTo>
                    <a:pt x="19328" y="9446"/>
                  </a:lnTo>
                  <a:lnTo>
                    <a:pt x="18891" y="10262"/>
                  </a:lnTo>
                  <a:lnTo>
                    <a:pt x="18425" y="11049"/>
                  </a:lnTo>
                  <a:lnTo>
                    <a:pt x="17958" y="11836"/>
                  </a:lnTo>
                  <a:lnTo>
                    <a:pt x="17433" y="12624"/>
                  </a:lnTo>
                  <a:lnTo>
                    <a:pt x="16879" y="13352"/>
                  </a:lnTo>
                  <a:lnTo>
                    <a:pt x="16326" y="14081"/>
                  </a:lnTo>
                  <a:lnTo>
                    <a:pt x="15713" y="14810"/>
                  </a:lnTo>
                  <a:lnTo>
                    <a:pt x="15101" y="15510"/>
                  </a:lnTo>
                  <a:lnTo>
                    <a:pt x="15101" y="15510"/>
                  </a:lnTo>
                  <a:lnTo>
                    <a:pt x="14751" y="15859"/>
                  </a:lnTo>
                  <a:lnTo>
                    <a:pt x="14372" y="16238"/>
                  </a:lnTo>
                  <a:lnTo>
                    <a:pt x="13964" y="16559"/>
                  </a:lnTo>
                  <a:lnTo>
                    <a:pt x="13556" y="16880"/>
                  </a:lnTo>
                  <a:lnTo>
                    <a:pt x="13556" y="16880"/>
                  </a:lnTo>
                  <a:lnTo>
                    <a:pt x="13119" y="17171"/>
                  </a:lnTo>
                  <a:lnTo>
                    <a:pt x="12682" y="17434"/>
                  </a:lnTo>
                  <a:lnTo>
                    <a:pt x="12215" y="17667"/>
                  </a:lnTo>
                  <a:lnTo>
                    <a:pt x="11778" y="17900"/>
                  </a:lnTo>
                  <a:lnTo>
                    <a:pt x="11778" y="17900"/>
                  </a:lnTo>
                  <a:lnTo>
                    <a:pt x="10903" y="18279"/>
                  </a:lnTo>
                  <a:lnTo>
                    <a:pt x="10000" y="18571"/>
                  </a:lnTo>
                  <a:lnTo>
                    <a:pt x="9096" y="18862"/>
                  </a:lnTo>
                  <a:lnTo>
                    <a:pt x="8192" y="19095"/>
                  </a:lnTo>
                  <a:lnTo>
                    <a:pt x="8192" y="19095"/>
                  </a:lnTo>
                  <a:lnTo>
                    <a:pt x="7318" y="19270"/>
                  </a:lnTo>
                  <a:lnTo>
                    <a:pt x="6443" y="19445"/>
                  </a:lnTo>
                  <a:lnTo>
                    <a:pt x="5539" y="19562"/>
                  </a:lnTo>
                  <a:lnTo>
                    <a:pt x="4665" y="19678"/>
                  </a:lnTo>
                  <a:lnTo>
                    <a:pt x="3761" y="19766"/>
                  </a:lnTo>
                  <a:lnTo>
                    <a:pt x="2886" y="19824"/>
                  </a:lnTo>
                  <a:lnTo>
                    <a:pt x="1983" y="19853"/>
                  </a:lnTo>
                  <a:lnTo>
                    <a:pt x="1079" y="19853"/>
                  </a:lnTo>
                  <a:lnTo>
                    <a:pt x="1079" y="19853"/>
                  </a:lnTo>
                  <a:lnTo>
                    <a:pt x="875" y="19824"/>
                  </a:lnTo>
                  <a:lnTo>
                    <a:pt x="671" y="19766"/>
                  </a:lnTo>
                  <a:lnTo>
                    <a:pt x="467" y="19649"/>
                  </a:lnTo>
                  <a:lnTo>
                    <a:pt x="321" y="19533"/>
                  </a:lnTo>
                  <a:lnTo>
                    <a:pt x="175" y="19358"/>
                  </a:lnTo>
                  <a:lnTo>
                    <a:pt x="88" y="19154"/>
                  </a:lnTo>
                  <a:lnTo>
                    <a:pt x="30" y="18950"/>
                  </a:lnTo>
                  <a:lnTo>
                    <a:pt x="0" y="18746"/>
                  </a:lnTo>
                  <a:lnTo>
                    <a:pt x="0" y="18746"/>
                  </a:lnTo>
                  <a:lnTo>
                    <a:pt x="30" y="18541"/>
                  </a:lnTo>
                  <a:lnTo>
                    <a:pt x="59" y="18367"/>
                  </a:lnTo>
                  <a:lnTo>
                    <a:pt x="146" y="18221"/>
                  </a:lnTo>
                  <a:lnTo>
                    <a:pt x="234" y="18075"/>
                  </a:lnTo>
                  <a:lnTo>
                    <a:pt x="350" y="17929"/>
                  </a:lnTo>
                  <a:lnTo>
                    <a:pt x="496" y="17813"/>
                  </a:lnTo>
                  <a:lnTo>
                    <a:pt x="642" y="17725"/>
                  </a:lnTo>
                  <a:lnTo>
                    <a:pt x="817" y="17667"/>
                  </a:lnTo>
                  <a:lnTo>
                    <a:pt x="875" y="17667"/>
                  </a:lnTo>
                  <a:lnTo>
                    <a:pt x="875" y="17667"/>
                  </a:lnTo>
                  <a:lnTo>
                    <a:pt x="2478" y="17288"/>
                  </a:lnTo>
                  <a:lnTo>
                    <a:pt x="4053" y="16821"/>
                  </a:lnTo>
                  <a:lnTo>
                    <a:pt x="5627" y="16326"/>
                  </a:lnTo>
                  <a:lnTo>
                    <a:pt x="7172" y="15772"/>
                  </a:lnTo>
                  <a:lnTo>
                    <a:pt x="7172" y="15772"/>
                  </a:lnTo>
                  <a:lnTo>
                    <a:pt x="7901" y="15510"/>
                  </a:lnTo>
                  <a:lnTo>
                    <a:pt x="8600" y="15189"/>
                  </a:lnTo>
                  <a:lnTo>
                    <a:pt x="9300" y="14839"/>
                  </a:lnTo>
                  <a:lnTo>
                    <a:pt x="9970" y="14460"/>
                  </a:lnTo>
                  <a:lnTo>
                    <a:pt x="9970" y="14460"/>
                  </a:lnTo>
                  <a:lnTo>
                    <a:pt x="10553" y="14110"/>
                  </a:lnTo>
                  <a:lnTo>
                    <a:pt x="11107" y="13702"/>
                  </a:lnTo>
                  <a:lnTo>
                    <a:pt x="11107" y="13702"/>
                  </a:lnTo>
                  <a:lnTo>
                    <a:pt x="11603" y="13236"/>
                  </a:lnTo>
                  <a:lnTo>
                    <a:pt x="12069" y="12740"/>
                  </a:lnTo>
                  <a:lnTo>
                    <a:pt x="12069" y="12740"/>
                  </a:lnTo>
                  <a:lnTo>
                    <a:pt x="12536" y="12157"/>
                  </a:lnTo>
                  <a:lnTo>
                    <a:pt x="13002" y="11545"/>
                  </a:lnTo>
                  <a:lnTo>
                    <a:pt x="13440" y="10904"/>
                  </a:lnTo>
                  <a:lnTo>
                    <a:pt x="13848" y="10262"/>
                  </a:lnTo>
                  <a:lnTo>
                    <a:pt x="13848" y="10262"/>
                  </a:lnTo>
                  <a:lnTo>
                    <a:pt x="14635" y="8863"/>
                  </a:lnTo>
                  <a:lnTo>
                    <a:pt x="15043" y="8163"/>
                  </a:lnTo>
                  <a:lnTo>
                    <a:pt x="15422" y="7434"/>
                  </a:lnTo>
                  <a:lnTo>
                    <a:pt x="15422" y="7434"/>
                  </a:lnTo>
                  <a:lnTo>
                    <a:pt x="16122" y="5977"/>
                  </a:lnTo>
                  <a:lnTo>
                    <a:pt x="16821" y="4461"/>
                  </a:lnTo>
                  <a:lnTo>
                    <a:pt x="17463" y="2974"/>
                  </a:lnTo>
                  <a:lnTo>
                    <a:pt x="18104" y="1458"/>
                  </a:lnTo>
                  <a:lnTo>
                    <a:pt x="18104" y="1429"/>
                  </a:lnTo>
                  <a:lnTo>
                    <a:pt x="18104" y="1429"/>
                  </a:lnTo>
                  <a:lnTo>
                    <a:pt x="18191" y="1225"/>
                  </a:lnTo>
                  <a:lnTo>
                    <a:pt x="18279" y="1021"/>
                  </a:lnTo>
                  <a:lnTo>
                    <a:pt x="18425" y="846"/>
                  </a:lnTo>
                  <a:lnTo>
                    <a:pt x="18570" y="700"/>
                  </a:lnTo>
                  <a:lnTo>
                    <a:pt x="18716" y="525"/>
                  </a:lnTo>
                  <a:lnTo>
                    <a:pt x="18891" y="409"/>
                  </a:lnTo>
                  <a:lnTo>
                    <a:pt x="19066" y="292"/>
                  </a:lnTo>
                  <a:lnTo>
                    <a:pt x="19270" y="205"/>
                  </a:lnTo>
                  <a:lnTo>
                    <a:pt x="19445" y="117"/>
                  </a:lnTo>
                  <a:lnTo>
                    <a:pt x="19649" y="59"/>
                  </a:lnTo>
                  <a:lnTo>
                    <a:pt x="19882" y="30"/>
                  </a:lnTo>
                  <a:lnTo>
                    <a:pt x="20086" y="1"/>
                  </a:lnTo>
                  <a:lnTo>
                    <a:pt x="20319" y="1"/>
                  </a:lnTo>
                  <a:lnTo>
                    <a:pt x="20524" y="30"/>
                  </a:lnTo>
                  <a:lnTo>
                    <a:pt x="20728" y="88"/>
                  </a:lnTo>
                  <a:lnTo>
                    <a:pt x="20961" y="146"/>
                  </a:lnTo>
                  <a:lnTo>
                    <a:pt x="20961" y="146"/>
                  </a:lnTo>
                  <a:lnTo>
                    <a:pt x="21165" y="234"/>
                  </a:lnTo>
                  <a:lnTo>
                    <a:pt x="21369" y="351"/>
                  </a:lnTo>
                  <a:lnTo>
                    <a:pt x="21544" y="467"/>
                  </a:lnTo>
                  <a:lnTo>
                    <a:pt x="21719" y="613"/>
                  </a:lnTo>
                  <a:lnTo>
                    <a:pt x="21865" y="788"/>
                  </a:lnTo>
                  <a:lnTo>
                    <a:pt x="21981" y="934"/>
                  </a:lnTo>
                  <a:lnTo>
                    <a:pt x="22098" y="1138"/>
                  </a:lnTo>
                  <a:lnTo>
                    <a:pt x="22185" y="1313"/>
                  </a:lnTo>
                  <a:lnTo>
                    <a:pt x="22273" y="1517"/>
                  </a:lnTo>
                  <a:lnTo>
                    <a:pt x="22331" y="1721"/>
                  </a:lnTo>
                  <a:lnTo>
                    <a:pt x="22360" y="1925"/>
                  </a:lnTo>
                  <a:lnTo>
                    <a:pt x="22389" y="2158"/>
                  </a:lnTo>
                  <a:lnTo>
                    <a:pt x="22389" y="2362"/>
                  </a:lnTo>
                  <a:lnTo>
                    <a:pt x="22360" y="2595"/>
                  </a:lnTo>
                  <a:lnTo>
                    <a:pt x="22302" y="2799"/>
                  </a:lnTo>
                  <a:lnTo>
                    <a:pt x="22243" y="3003"/>
                  </a:lnTo>
                  <a:lnTo>
                    <a:pt x="22273" y="29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7269173" y="1475080"/>
              <a:ext cx="168050" cy="217037"/>
            </a:xfrm>
            <a:custGeom>
              <a:avLst/>
              <a:gdLst/>
              <a:ahLst/>
              <a:cxnLst/>
              <a:rect l="l" t="t" r="r" b="b"/>
              <a:pathLst>
                <a:path w="10000" h="12915" extrusionOk="0">
                  <a:moveTo>
                    <a:pt x="7084" y="0"/>
                  </a:moveTo>
                  <a:lnTo>
                    <a:pt x="6530" y="29"/>
                  </a:lnTo>
                  <a:lnTo>
                    <a:pt x="6151" y="88"/>
                  </a:lnTo>
                  <a:lnTo>
                    <a:pt x="5772" y="175"/>
                  </a:lnTo>
                  <a:lnTo>
                    <a:pt x="5393" y="292"/>
                  </a:lnTo>
                  <a:lnTo>
                    <a:pt x="5043" y="467"/>
                  </a:lnTo>
                  <a:lnTo>
                    <a:pt x="4694" y="642"/>
                  </a:lnTo>
                  <a:lnTo>
                    <a:pt x="4373" y="846"/>
                  </a:lnTo>
                  <a:lnTo>
                    <a:pt x="4052" y="1050"/>
                  </a:lnTo>
                  <a:lnTo>
                    <a:pt x="3732" y="1283"/>
                  </a:lnTo>
                  <a:lnTo>
                    <a:pt x="3440" y="1545"/>
                  </a:lnTo>
                  <a:lnTo>
                    <a:pt x="3148" y="1808"/>
                  </a:lnTo>
                  <a:lnTo>
                    <a:pt x="2624" y="2391"/>
                  </a:lnTo>
                  <a:lnTo>
                    <a:pt x="2128" y="3003"/>
                  </a:lnTo>
                  <a:lnTo>
                    <a:pt x="1691" y="3615"/>
                  </a:lnTo>
                  <a:lnTo>
                    <a:pt x="1312" y="4227"/>
                  </a:lnTo>
                  <a:lnTo>
                    <a:pt x="962" y="4810"/>
                  </a:lnTo>
                  <a:lnTo>
                    <a:pt x="671" y="5364"/>
                  </a:lnTo>
                  <a:lnTo>
                    <a:pt x="437" y="5831"/>
                  </a:lnTo>
                  <a:lnTo>
                    <a:pt x="117" y="6560"/>
                  </a:lnTo>
                  <a:lnTo>
                    <a:pt x="0" y="6822"/>
                  </a:lnTo>
                  <a:lnTo>
                    <a:pt x="4315" y="12915"/>
                  </a:lnTo>
                  <a:lnTo>
                    <a:pt x="5131" y="11982"/>
                  </a:lnTo>
                  <a:lnTo>
                    <a:pt x="5947" y="10961"/>
                  </a:lnTo>
                  <a:lnTo>
                    <a:pt x="6938" y="9708"/>
                  </a:lnTo>
                  <a:lnTo>
                    <a:pt x="7434" y="9037"/>
                  </a:lnTo>
                  <a:lnTo>
                    <a:pt x="7929" y="8338"/>
                  </a:lnTo>
                  <a:lnTo>
                    <a:pt x="8396" y="7638"/>
                  </a:lnTo>
                  <a:lnTo>
                    <a:pt x="8804" y="6938"/>
                  </a:lnTo>
                  <a:lnTo>
                    <a:pt x="9183" y="6297"/>
                  </a:lnTo>
                  <a:lnTo>
                    <a:pt x="9504" y="5656"/>
                  </a:lnTo>
                  <a:lnTo>
                    <a:pt x="9737" y="5073"/>
                  </a:lnTo>
                  <a:lnTo>
                    <a:pt x="9824" y="4810"/>
                  </a:lnTo>
                  <a:lnTo>
                    <a:pt x="9883" y="4548"/>
                  </a:lnTo>
                  <a:lnTo>
                    <a:pt x="9941" y="4052"/>
                  </a:lnTo>
                  <a:lnTo>
                    <a:pt x="9999" y="3586"/>
                  </a:lnTo>
                  <a:lnTo>
                    <a:pt x="9999" y="3120"/>
                  </a:lnTo>
                  <a:lnTo>
                    <a:pt x="9970" y="2682"/>
                  </a:lnTo>
                  <a:lnTo>
                    <a:pt x="9912" y="2245"/>
                  </a:lnTo>
                  <a:lnTo>
                    <a:pt x="9824" y="1866"/>
                  </a:lnTo>
                  <a:lnTo>
                    <a:pt x="9708" y="1487"/>
                  </a:lnTo>
                  <a:lnTo>
                    <a:pt x="9533" y="1166"/>
                  </a:lnTo>
                  <a:lnTo>
                    <a:pt x="9329" y="846"/>
                  </a:lnTo>
                  <a:lnTo>
                    <a:pt x="9096" y="583"/>
                  </a:lnTo>
                  <a:lnTo>
                    <a:pt x="8775" y="379"/>
                  </a:lnTo>
                  <a:lnTo>
                    <a:pt x="8454" y="204"/>
                  </a:lnTo>
                  <a:lnTo>
                    <a:pt x="8046" y="88"/>
                  </a:lnTo>
                  <a:lnTo>
                    <a:pt x="7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7269173" y="1475080"/>
              <a:ext cx="168050" cy="217037"/>
            </a:xfrm>
            <a:custGeom>
              <a:avLst/>
              <a:gdLst/>
              <a:ahLst/>
              <a:cxnLst/>
              <a:rect l="l" t="t" r="r" b="b"/>
              <a:pathLst>
                <a:path w="10000" h="12915" fill="none" extrusionOk="0">
                  <a:moveTo>
                    <a:pt x="6530" y="29"/>
                  </a:moveTo>
                  <a:lnTo>
                    <a:pt x="6530" y="29"/>
                  </a:lnTo>
                  <a:lnTo>
                    <a:pt x="6151" y="88"/>
                  </a:lnTo>
                  <a:lnTo>
                    <a:pt x="5772" y="175"/>
                  </a:lnTo>
                  <a:lnTo>
                    <a:pt x="5393" y="292"/>
                  </a:lnTo>
                  <a:lnTo>
                    <a:pt x="5043" y="467"/>
                  </a:lnTo>
                  <a:lnTo>
                    <a:pt x="4694" y="642"/>
                  </a:lnTo>
                  <a:lnTo>
                    <a:pt x="4373" y="846"/>
                  </a:lnTo>
                  <a:lnTo>
                    <a:pt x="4052" y="1050"/>
                  </a:lnTo>
                  <a:lnTo>
                    <a:pt x="3732" y="1283"/>
                  </a:lnTo>
                  <a:lnTo>
                    <a:pt x="3440" y="1545"/>
                  </a:lnTo>
                  <a:lnTo>
                    <a:pt x="3148" y="1808"/>
                  </a:lnTo>
                  <a:lnTo>
                    <a:pt x="2624" y="2391"/>
                  </a:lnTo>
                  <a:lnTo>
                    <a:pt x="2128" y="3003"/>
                  </a:lnTo>
                  <a:lnTo>
                    <a:pt x="1691" y="3615"/>
                  </a:lnTo>
                  <a:lnTo>
                    <a:pt x="1312" y="4227"/>
                  </a:lnTo>
                  <a:lnTo>
                    <a:pt x="962" y="4810"/>
                  </a:lnTo>
                  <a:lnTo>
                    <a:pt x="671" y="5364"/>
                  </a:lnTo>
                  <a:lnTo>
                    <a:pt x="437" y="5831"/>
                  </a:lnTo>
                  <a:lnTo>
                    <a:pt x="117" y="6560"/>
                  </a:lnTo>
                  <a:lnTo>
                    <a:pt x="0" y="6822"/>
                  </a:lnTo>
                  <a:lnTo>
                    <a:pt x="4315" y="12915"/>
                  </a:lnTo>
                  <a:lnTo>
                    <a:pt x="4315" y="12915"/>
                  </a:lnTo>
                  <a:lnTo>
                    <a:pt x="5131" y="11982"/>
                  </a:lnTo>
                  <a:lnTo>
                    <a:pt x="5947" y="10961"/>
                  </a:lnTo>
                  <a:lnTo>
                    <a:pt x="6938" y="9708"/>
                  </a:lnTo>
                  <a:lnTo>
                    <a:pt x="7434" y="9037"/>
                  </a:lnTo>
                  <a:lnTo>
                    <a:pt x="7929" y="8338"/>
                  </a:lnTo>
                  <a:lnTo>
                    <a:pt x="8396" y="7638"/>
                  </a:lnTo>
                  <a:lnTo>
                    <a:pt x="8804" y="6938"/>
                  </a:lnTo>
                  <a:lnTo>
                    <a:pt x="9183" y="6297"/>
                  </a:lnTo>
                  <a:lnTo>
                    <a:pt x="9504" y="5656"/>
                  </a:lnTo>
                  <a:lnTo>
                    <a:pt x="9737" y="5073"/>
                  </a:lnTo>
                  <a:lnTo>
                    <a:pt x="9824" y="4810"/>
                  </a:lnTo>
                  <a:lnTo>
                    <a:pt x="9883" y="4548"/>
                  </a:lnTo>
                  <a:lnTo>
                    <a:pt x="9883" y="4548"/>
                  </a:lnTo>
                  <a:lnTo>
                    <a:pt x="9941" y="4052"/>
                  </a:lnTo>
                  <a:lnTo>
                    <a:pt x="9999" y="3586"/>
                  </a:lnTo>
                  <a:lnTo>
                    <a:pt x="9999" y="3120"/>
                  </a:lnTo>
                  <a:lnTo>
                    <a:pt x="9970" y="2682"/>
                  </a:lnTo>
                  <a:lnTo>
                    <a:pt x="9912" y="2245"/>
                  </a:lnTo>
                  <a:lnTo>
                    <a:pt x="9824" y="1866"/>
                  </a:lnTo>
                  <a:lnTo>
                    <a:pt x="9708" y="1487"/>
                  </a:lnTo>
                  <a:lnTo>
                    <a:pt x="9533" y="1166"/>
                  </a:lnTo>
                  <a:lnTo>
                    <a:pt x="9329" y="846"/>
                  </a:lnTo>
                  <a:lnTo>
                    <a:pt x="9096" y="583"/>
                  </a:lnTo>
                  <a:lnTo>
                    <a:pt x="8775" y="379"/>
                  </a:lnTo>
                  <a:lnTo>
                    <a:pt x="8454" y="204"/>
                  </a:lnTo>
                  <a:lnTo>
                    <a:pt x="8046" y="88"/>
                  </a:lnTo>
                  <a:lnTo>
                    <a:pt x="7609" y="0"/>
                  </a:lnTo>
                  <a:lnTo>
                    <a:pt x="7084" y="0"/>
                  </a:lnTo>
                  <a:lnTo>
                    <a:pt x="6530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7363718" y="1585792"/>
              <a:ext cx="57339" cy="80849"/>
            </a:xfrm>
            <a:custGeom>
              <a:avLst/>
              <a:gdLst/>
              <a:ahLst/>
              <a:cxnLst/>
              <a:rect l="l" t="t" r="r" b="b"/>
              <a:pathLst>
                <a:path w="3412" h="4811" extrusionOk="0">
                  <a:moveTo>
                    <a:pt x="3411" y="1"/>
                  </a:moveTo>
                  <a:lnTo>
                    <a:pt x="3032" y="613"/>
                  </a:lnTo>
                  <a:lnTo>
                    <a:pt x="2624" y="1254"/>
                  </a:lnTo>
                  <a:lnTo>
                    <a:pt x="2187" y="1896"/>
                  </a:lnTo>
                  <a:lnTo>
                    <a:pt x="1750" y="2537"/>
                  </a:lnTo>
                  <a:lnTo>
                    <a:pt x="1271" y="3170"/>
                  </a:lnTo>
                  <a:lnTo>
                    <a:pt x="1271" y="3170"/>
                  </a:lnTo>
                  <a:lnTo>
                    <a:pt x="1837" y="2449"/>
                  </a:lnTo>
                  <a:lnTo>
                    <a:pt x="2274" y="1837"/>
                  </a:lnTo>
                  <a:lnTo>
                    <a:pt x="2712" y="1225"/>
                  </a:lnTo>
                  <a:lnTo>
                    <a:pt x="3091" y="642"/>
                  </a:lnTo>
                  <a:lnTo>
                    <a:pt x="3411" y="88"/>
                  </a:lnTo>
                  <a:lnTo>
                    <a:pt x="3411" y="1"/>
                  </a:lnTo>
                  <a:close/>
                  <a:moveTo>
                    <a:pt x="1271" y="3170"/>
                  </a:moveTo>
                  <a:lnTo>
                    <a:pt x="875" y="3674"/>
                  </a:lnTo>
                  <a:lnTo>
                    <a:pt x="0" y="4811"/>
                  </a:lnTo>
                  <a:lnTo>
                    <a:pt x="846" y="3732"/>
                  </a:lnTo>
                  <a:lnTo>
                    <a:pt x="1271" y="31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5"/>
            <p:cNvSpPr/>
            <p:nvPr/>
          </p:nvSpPr>
          <p:spPr>
            <a:xfrm>
              <a:off x="7327470" y="1672018"/>
              <a:ext cx="14217" cy="20099"/>
            </a:xfrm>
            <a:custGeom>
              <a:avLst/>
              <a:gdLst/>
              <a:ahLst/>
              <a:cxnLst/>
              <a:rect l="l" t="t" r="r" b="b"/>
              <a:pathLst>
                <a:path w="846" h="11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6" y="1196"/>
                  </a:lnTo>
                  <a:lnTo>
                    <a:pt x="846" y="1196"/>
                  </a:lnTo>
                  <a:lnTo>
                    <a:pt x="846" y="119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5"/>
            <p:cNvSpPr/>
            <p:nvPr/>
          </p:nvSpPr>
          <p:spPr>
            <a:xfrm>
              <a:off x="7363718" y="1585792"/>
              <a:ext cx="57339" cy="80849"/>
            </a:xfrm>
            <a:custGeom>
              <a:avLst/>
              <a:gdLst/>
              <a:ahLst/>
              <a:cxnLst/>
              <a:rect l="l" t="t" r="r" b="b"/>
              <a:pathLst>
                <a:path w="3412" h="4811" fill="none" extrusionOk="0">
                  <a:moveTo>
                    <a:pt x="3411" y="1"/>
                  </a:moveTo>
                  <a:lnTo>
                    <a:pt x="3411" y="1"/>
                  </a:lnTo>
                  <a:lnTo>
                    <a:pt x="3032" y="613"/>
                  </a:lnTo>
                  <a:lnTo>
                    <a:pt x="2624" y="1254"/>
                  </a:lnTo>
                  <a:lnTo>
                    <a:pt x="2187" y="1896"/>
                  </a:lnTo>
                  <a:lnTo>
                    <a:pt x="1750" y="2537"/>
                  </a:lnTo>
                  <a:lnTo>
                    <a:pt x="846" y="3732"/>
                  </a:lnTo>
                  <a:lnTo>
                    <a:pt x="0" y="4811"/>
                  </a:lnTo>
                  <a:lnTo>
                    <a:pt x="0" y="4811"/>
                  </a:lnTo>
                  <a:lnTo>
                    <a:pt x="875" y="3674"/>
                  </a:lnTo>
                  <a:lnTo>
                    <a:pt x="1837" y="2449"/>
                  </a:lnTo>
                  <a:lnTo>
                    <a:pt x="2274" y="1837"/>
                  </a:lnTo>
                  <a:lnTo>
                    <a:pt x="2712" y="1225"/>
                  </a:lnTo>
                  <a:lnTo>
                    <a:pt x="3091" y="642"/>
                  </a:lnTo>
                  <a:lnTo>
                    <a:pt x="3411" y="88"/>
                  </a:lnTo>
                  <a:lnTo>
                    <a:pt x="3411" y="88"/>
                  </a:lnTo>
                  <a:lnTo>
                    <a:pt x="34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5"/>
            <p:cNvSpPr/>
            <p:nvPr/>
          </p:nvSpPr>
          <p:spPr>
            <a:xfrm>
              <a:off x="7308363" y="1645080"/>
              <a:ext cx="19124" cy="26955"/>
            </a:xfrm>
            <a:custGeom>
              <a:avLst/>
              <a:gdLst/>
              <a:ahLst/>
              <a:cxnLst/>
              <a:rect l="l" t="t" r="r" b="b"/>
              <a:pathLst>
                <a:path w="1138" h="1604" extrusionOk="0">
                  <a:moveTo>
                    <a:pt x="0" y="0"/>
                  </a:moveTo>
                  <a:lnTo>
                    <a:pt x="0" y="29"/>
                  </a:lnTo>
                  <a:lnTo>
                    <a:pt x="1137" y="1603"/>
                  </a:lnTo>
                  <a:lnTo>
                    <a:pt x="1137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7308363" y="1645080"/>
              <a:ext cx="19124" cy="26955"/>
            </a:xfrm>
            <a:custGeom>
              <a:avLst/>
              <a:gdLst/>
              <a:ahLst/>
              <a:cxnLst/>
              <a:rect l="l" t="t" r="r" b="b"/>
              <a:pathLst>
                <a:path w="1138" h="160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1137" y="1603"/>
                  </a:lnTo>
                  <a:lnTo>
                    <a:pt x="1137" y="1603"/>
                  </a:lnTo>
                  <a:lnTo>
                    <a:pt x="1137" y="16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7308363" y="1533377"/>
              <a:ext cx="112694" cy="158740"/>
            </a:xfrm>
            <a:custGeom>
              <a:avLst/>
              <a:gdLst/>
              <a:ahLst/>
              <a:cxnLst/>
              <a:rect l="l" t="t" r="r" b="b"/>
              <a:pathLst>
                <a:path w="6706" h="9446" extrusionOk="0">
                  <a:moveTo>
                    <a:pt x="3324" y="0"/>
                  </a:moveTo>
                  <a:lnTo>
                    <a:pt x="2974" y="30"/>
                  </a:lnTo>
                  <a:lnTo>
                    <a:pt x="2624" y="88"/>
                  </a:lnTo>
                  <a:lnTo>
                    <a:pt x="2245" y="234"/>
                  </a:lnTo>
                  <a:lnTo>
                    <a:pt x="1895" y="438"/>
                  </a:lnTo>
                  <a:lnTo>
                    <a:pt x="1720" y="583"/>
                  </a:lnTo>
                  <a:lnTo>
                    <a:pt x="1545" y="787"/>
                  </a:lnTo>
                  <a:lnTo>
                    <a:pt x="1370" y="1079"/>
                  </a:lnTo>
                  <a:lnTo>
                    <a:pt x="1195" y="1400"/>
                  </a:lnTo>
                  <a:lnTo>
                    <a:pt x="1021" y="1779"/>
                  </a:lnTo>
                  <a:lnTo>
                    <a:pt x="875" y="2216"/>
                  </a:lnTo>
                  <a:lnTo>
                    <a:pt x="554" y="3120"/>
                  </a:lnTo>
                  <a:lnTo>
                    <a:pt x="292" y="4111"/>
                  </a:lnTo>
                  <a:lnTo>
                    <a:pt x="117" y="5073"/>
                  </a:lnTo>
                  <a:lnTo>
                    <a:pt x="59" y="5510"/>
                  </a:lnTo>
                  <a:lnTo>
                    <a:pt x="0" y="5947"/>
                  </a:lnTo>
                  <a:lnTo>
                    <a:pt x="0" y="6326"/>
                  </a:lnTo>
                  <a:lnTo>
                    <a:pt x="0" y="6647"/>
                  </a:lnTo>
                  <a:lnTo>
                    <a:pt x="1137" y="8250"/>
                  </a:lnTo>
                  <a:lnTo>
                    <a:pt x="1983" y="9446"/>
                  </a:lnTo>
                  <a:lnTo>
                    <a:pt x="2362" y="9008"/>
                  </a:lnTo>
                  <a:lnTo>
                    <a:pt x="3294" y="7930"/>
                  </a:lnTo>
                  <a:lnTo>
                    <a:pt x="4140" y="6851"/>
                  </a:lnTo>
                  <a:lnTo>
                    <a:pt x="5044" y="5656"/>
                  </a:lnTo>
                  <a:lnTo>
                    <a:pt x="5481" y="5015"/>
                  </a:lnTo>
                  <a:lnTo>
                    <a:pt x="5918" y="4373"/>
                  </a:lnTo>
                  <a:lnTo>
                    <a:pt x="6326" y="3732"/>
                  </a:lnTo>
                  <a:lnTo>
                    <a:pt x="6705" y="3120"/>
                  </a:lnTo>
                  <a:lnTo>
                    <a:pt x="6618" y="2741"/>
                  </a:lnTo>
                  <a:lnTo>
                    <a:pt x="6501" y="2391"/>
                  </a:lnTo>
                  <a:lnTo>
                    <a:pt x="6355" y="2012"/>
                  </a:lnTo>
                  <a:lnTo>
                    <a:pt x="6180" y="1691"/>
                  </a:lnTo>
                  <a:lnTo>
                    <a:pt x="5831" y="1283"/>
                  </a:lnTo>
                  <a:lnTo>
                    <a:pt x="5510" y="962"/>
                  </a:lnTo>
                  <a:lnTo>
                    <a:pt x="5160" y="671"/>
                  </a:lnTo>
                  <a:lnTo>
                    <a:pt x="4781" y="409"/>
                  </a:lnTo>
                  <a:lnTo>
                    <a:pt x="4431" y="234"/>
                  </a:lnTo>
                  <a:lnTo>
                    <a:pt x="4082" y="88"/>
                  </a:lnTo>
                  <a:lnTo>
                    <a:pt x="3703" y="30"/>
                  </a:lnTo>
                  <a:lnTo>
                    <a:pt x="3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7308363" y="1533377"/>
              <a:ext cx="112694" cy="158740"/>
            </a:xfrm>
            <a:custGeom>
              <a:avLst/>
              <a:gdLst/>
              <a:ahLst/>
              <a:cxnLst/>
              <a:rect l="l" t="t" r="r" b="b"/>
              <a:pathLst>
                <a:path w="6706" h="9446" fill="none" extrusionOk="0">
                  <a:moveTo>
                    <a:pt x="3324" y="0"/>
                  </a:moveTo>
                  <a:lnTo>
                    <a:pt x="3324" y="0"/>
                  </a:lnTo>
                  <a:lnTo>
                    <a:pt x="2974" y="30"/>
                  </a:lnTo>
                  <a:lnTo>
                    <a:pt x="2624" y="88"/>
                  </a:lnTo>
                  <a:lnTo>
                    <a:pt x="2245" y="234"/>
                  </a:lnTo>
                  <a:lnTo>
                    <a:pt x="1895" y="438"/>
                  </a:lnTo>
                  <a:lnTo>
                    <a:pt x="1895" y="438"/>
                  </a:lnTo>
                  <a:lnTo>
                    <a:pt x="1720" y="583"/>
                  </a:lnTo>
                  <a:lnTo>
                    <a:pt x="1545" y="787"/>
                  </a:lnTo>
                  <a:lnTo>
                    <a:pt x="1370" y="1079"/>
                  </a:lnTo>
                  <a:lnTo>
                    <a:pt x="1195" y="1400"/>
                  </a:lnTo>
                  <a:lnTo>
                    <a:pt x="1021" y="1779"/>
                  </a:lnTo>
                  <a:lnTo>
                    <a:pt x="875" y="2216"/>
                  </a:lnTo>
                  <a:lnTo>
                    <a:pt x="554" y="3120"/>
                  </a:lnTo>
                  <a:lnTo>
                    <a:pt x="292" y="4111"/>
                  </a:lnTo>
                  <a:lnTo>
                    <a:pt x="117" y="5073"/>
                  </a:lnTo>
                  <a:lnTo>
                    <a:pt x="59" y="5510"/>
                  </a:lnTo>
                  <a:lnTo>
                    <a:pt x="0" y="5947"/>
                  </a:lnTo>
                  <a:lnTo>
                    <a:pt x="0" y="6326"/>
                  </a:lnTo>
                  <a:lnTo>
                    <a:pt x="0" y="6647"/>
                  </a:lnTo>
                  <a:lnTo>
                    <a:pt x="1137" y="8250"/>
                  </a:lnTo>
                  <a:lnTo>
                    <a:pt x="1983" y="9446"/>
                  </a:lnTo>
                  <a:lnTo>
                    <a:pt x="1983" y="9446"/>
                  </a:lnTo>
                  <a:lnTo>
                    <a:pt x="2362" y="9008"/>
                  </a:lnTo>
                  <a:lnTo>
                    <a:pt x="3294" y="7930"/>
                  </a:lnTo>
                  <a:lnTo>
                    <a:pt x="3294" y="7930"/>
                  </a:lnTo>
                  <a:lnTo>
                    <a:pt x="4140" y="6851"/>
                  </a:lnTo>
                  <a:lnTo>
                    <a:pt x="5044" y="5656"/>
                  </a:lnTo>
                  <a:lnTo>
                    <a:pt x="5481" y="5015"/>
                  </a:lnTo>
                  <a:lnTo>
                    <a:pt x="5918" y="4373"/>
                  </a:lnTo>
                  <a:lnTo>
                    <a:pt x="6326" y="3732"/>
                  </a:lnTo>
                  <a:lnTo>
                    <a:pt x="6705" y="3120"/>
                  </a:lnTo>
                  <a:lnTo>
                    <a:pt x="6705" y="3120"/>
                  </a:lnTo>
                  <a:lnTo>
                    <a:pt x="6618" y="2741"/>
                  </a:lnTo>
                  <a:lnTo>
                    <a:pt x="6501" y="2391"/>
                  </a:lnTo>
                  <a:lnTo>
                    <a:pt x="6355" y="2012"/>
                  </a:lnTo>
                  <a:lnTo>
                    <a:pt x="6180" y="1691"/>
                  </a:lnTo>
                  <a:lnTo>
                    <a:pt x="6180" y="1691"/>
                  </a:lnTo>
                  <a:lnTo>
                    <a:pt x="5831" y="1283"/>
                  </a:lnTo>
                  <a:lnTo>
                    <a:pt x="5510" y="962"/>
                  </a:lnTo>
                  <a:lnTo>
                    <a:pt x="5160" y="671"/>
                  </a:lnTo>
                  <a:lnTo>
                    <a:pt x="4781" y="409"/>
                  </a:lnTo>
                  <a:lnTo>
                    <a:pt x="4431" y="234"/>
                  </a:lnTo>
                  <a:lnTo>
                    <a:pt x="4082" y="88"/>
                  </a:lnTo>
                  <a:lnTo>
                    <a:pt x="3703" y="30"/>
                  </a:lnTo>
                  <a:lnTo>
                    <a:pt x="33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6992378" y="1761186"/>
              <a:ext cx="59288" cy="71052"/>
            </a:xfrm>
            <a:custGeom>
              <a:avLst/>
              <a:gdLst/>
              <a:ahLst/>
              <a:cxnLst/>
              <a:rect l="l" t="t" r="r" b="b"/>
              <a:pathLst>
                <a:path w="3528" h="4228" extrusionOk="0">
                  <a:moveTo>
                    <a:pt x="88" y="0"/>
                  </a:moveTo>
                  <a:lnTo>
                    <a:pt x="0" y="4140"/>
                  </a:lnTo>
                  <a:lnTo>
                    <a:pt x="350" y="4198"/>
                  </a:lnTo>
                  <a:lnTo>
                    <a:pt x="729" y="4227"/>
                  </a:lnTo>
                  <a:lnTo>
                    <a:pt x="1224" y="4227"/>
                  </a:lnTo>
                  <a:lnTo>
                    <a:pt x="1778" y="4198"/>
                  </a:lnTo>
                  <a:lnTo>
                    <a:pt x="2070" y="4140"/>
                  </a:lnTo>
                  <a:lnTo>
                    <a:pt x="2391" y="4052"/>
                  </a:lnTo>
                  <a:lnTo>
                    <a:pt x="2682" y="3965"/>
                  </a:lnTo>
                  <a:lnTo>
                    <a:pt x="2974" y="3848"/>
                  </a:lnTo>
                  <a:lnTo>
                    <a:pt x="3236" y="3673"/>
                  </a:lnTo>
                  <a:lnTo>
                    <a:pt x="3527" y="3469"/>
                  </a:lnTo>
                  <a:lnTo>
                    <a:pt x="3265" y="172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6992378" y="1761186"/>
              <a:ext cx="59288" cy="71052"/>
            </a:xfrm>
            <a:custGeom>
              <a:avLst/>
              <a:gdLst/>
              <a:ahLst/>
              <a:cxnLst/>
              <a:rect l="l" t="t" r="r" b="b"/>
              <a:pathLst>
                <a:path w="3528" h="4228" fill="none" extrusionOk="0">
                  <a:moveTo>
                    <a:pt x="3265" y="1720"/>
                  </a:moveTo>
                  <a:lnTo>
                    <a:pt x="88" y="0"/>
                  </a:lnTo>
                  <a:lnTo>
                    <a:pt x="0" y="4140"/>
                  </a:lnTo>
                  <a:lnTo>
                    <a:pt x="0" y="4140"/>
                  </a:lnTo>
                  <a:lnTo>
                    <a:pt x="350" y="4198"/>
                  </a:lnTo>
                  <a:lnTo>
                    <a:pt x="729" y="4227"/>
                  </a:lnTo>
                  <a:lnTo>
                    <a:pt x="1224" y="4227"/>
                  </a:lnTo>
                  <a:lnTo>
                    <a:pt x="1778" y="4198"/>
                  </a:lnTo>
                  <a:lnTo>
                    <a:pt x="2070" y="4140"/>
                  </a:lnTo>
                  <a:lnTo>
                    <a:pt x="2391" y="4052"/>
                  </a:lnTo>
                  <a:lnTo>
                    <a:pt x="2682" y="3965"/>
                  </a:lnTo>
                  <a:lnTo>
                    <a:pt x="2974" y="3848"/>
                  </a:lnTo>
                  <a:lnTo>
                    <a:pt x="3236" y="3673"/>
                  </a:lnTo>
                  <a:lnTo>
                    <a:pt x="3527" y="3469"/>
                  </a:lnTo>
                  <a:lnTo>
                    <a:pt x="3265" y="17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5"/>
            <p:cNvSpPr/>
            <p:nvPr/>
          </p:nvSpPr>
          <p:spPr>
            <a:xfrm>
              <a:off x="6939946" y="1761186"/>
              <a:ext cx="53910" cy="69573"/>
            </a:xfrm>
            <a:custGeom>
              <a:avLst/>
              <a:gdLst/>
              <a:ahLst/>
              <a:cxnLst/>
              <a:rect l="l" t="t" r="r" b="b"/>
              <a:pathLst>
                <a:path w="3208" h="4140" extrusionOk="0">
                  <a:moveTo>
                    <a:pt x="3208" y="0"/>
                  </a:moveTo>
                  <a:lnTo>
                    <a:pt x="1" y="146"/>
                  </a:lnTo>
                  <a:lnTo>
                    <a:pt x="555" y="3528"/>
                  </a:lnTo>
                  <a:lnTo>
                    <a:pt x="3120" y="4140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5"/>
            <p:cNvSpPr/>
            <p:nvPr/>
          </p:nvSpPr>
          <p:spPr>
            <a:xfrm>
              <a:off x="6939946" y="1761186"/>
              <a:ext cx="53910" cy="69573"/>
            </a:xfrm>
            <a:custGeom>
              <a:avLst/>
              <a:gdLst/>
              <a:ahLst/>
              <a:cxnLst/>
              <a:rect l="l" t="t" r="r" b="b"/>
              <a:pathLst>
                <a:path w="3208" h="4140" fill="none" extrusionOk="0">
                  <a:moveTo>
                    <a:pt x="1" y="146"/>
                  </a:moveTo>
                  <a:lnTo>
                    <a:pt x="555" y="3528"/>
                  </a:lnTo>
                  <a:lnTo>
                    <a:pt x="3120" y="4140"/>
                  </a:lnTo>
                  <a:lnTo>
                    <a:pt x="3208" y="0"/>
                  </a:lnTo>
                  <a:lnTo>
                    <a:pt x="1" y="1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5"/>
            <p:cNvSpPr/>
            <p:nvPr/>
          </p:nvSpPr>
          <p:spPr>
            <a:xfrm>
              <a:off x="6843435" y="1600009"/>
              <a:ext cx="393909" cy="531072"/>
            </a:xfrm>
            <a:custGeom>
              <a:avLst/>
              <a:gdLst/>
              <a:ahLst/>
              <a:cxnLst/>
              <a:rect l="l" t="t" r="r" b="b"/>
              <a:pathLst>
                <a:path w="23440" h="31602" extrusionOk="0">
                  <a:moveTo>
                    <a:pt x="19008" y="0"/>
                  </a:moveTo>
                  <a:lnTo>
                    <a:pt x="1" y="28540"/>
                  </a:lnTo>
                  <a:lnTo>
                    <a:pt x="2799" y="30814"/>
                  </a:lnTo>
                  <a:lnTo>
                    <a:pt x="3120" y="31047"/>
                  </a:lnTo>
                  <a:lnTo>
                    <a:pt x="3441" y="31251"/>
                  </a:lnTo>
                  <a:lnTo>
                    <a:pt x="3791" y="31397"/>
                  </a:lnTo>
                  <a:lnTo>
                    <a:pt x="4170" y="31484"/>
                  </a:lnTo>
                  <a:lnTo>
                    <a:pt x="4549" y="31572"/>
                  </a:lnTo>
                  <a:lnTo>
                    <a:pt x="4957" y="31601"/>
                  </a:lnTo>
                  <a:lnTo>
                    <a:pt x="5394" y="31601"/>
                  </a:lnTo>
                  <a:lnTo>
                    <a:pt x="5831" y="31543"/>
                  </a:lnTo>
                  <a:lnTo>
                    <a:pt x="6269" y="31484"/>
                  </a:lnTo>
                  <a:lnTo>
                    <a:pt x="6735" y="31368"/>
                  </a:lnTo>
                  <a:lnTo>
                    <a:pt x="7201" y="31222"/>
                  </a:lnTo>
                  <a:lnTo>
                    <a:pt x="7668" y="31047"/>
                  </a:lnTo>
                  <a:lnTo>
                    <a:pt x="8163" y="30843"/>
                  </a:lnTo>
                  <a:lnTo>
                    <a:pt x="8688" y="30581"/>
                  </a:lnTo>
                  <a:lnTo>
                    <a:pt x="9184" y="30318"/>
                  </a:lnTo>
                  <a:lnTo>
                    <a:pt x="9708" y="29998"/>
                  </a:lnTo>
                  <a:lnTo>
                    <a:pt x="10233" y="29677"/>
                  </a:lnTo>
                  <a:lnTo>
                    <a:pt x="10758" y="29298"/>
                  </a:lnTo>
                  <a:lnTo>
                    <a:pt x="11283" y="28890"/>
                  </a:lnTo>
                  <a:lnTo>
                    <a:pt x="11807" y="28482"/>
                  </a:lnTo>
                  <a:lnTo>
                    <a:pt x="12361" y="28015"/>
                  </a:lnTo>
                  <a:lnTo>
                    <a:pt x="12886" y="27549"/>
                  </a:lnTo>
                  <a:lnTo>
                    <a:pt x="13440" y="27024"/>
                  </a:lnTo>
                  <a:lnTo>
                    <a:pt x="13965" y="26499"/>
                  </a:lnTo>
                  <a:lnTo>
                    <a:pt x="14519" y="25916"/>
                  </a:lnTo>
                  <a:lnTo>
                    <a:pt x="15043" y="25333"/>
                  </a:lnTo>
                  <a:lnTo>
                    <a:pt x="15568" y="24721"/>
                  </a:lnTo>
                  <a:lnTo>
                    <a:pt x="16093" y="24080"/>
                  </a:lnTo>
                  <a:lnTo>
                    <a:pt x="16618" y="23438"/>
                  </a:lnTo>
                  <a:lnTo>
                    <a:pt x="17142" y="22739"/>
                  </a:lnTo>
                  <a:lnTo>
                    <a:pt x="17638" y="22039"/>
                  </a:lnTo>
                  <a:lnTo>
                    <a:pt x="18133" y="21310"/>
                  </a:lnTo>
                  <a:lnTo>
                    <a:pt x="18629" y="20552"/>
                  </a:lnTo>
                  <a:lnTo>
                    <a:pt x="19066" y="19824"/>
                  </a:lnTo>
                  <a:lnTo>
                    <a:pt x="19533" y="19066"/>
                  </a:lnTo>
                  <a:lnTo>
                    <a:pt x="19941" y="18337"/>
                  </a:lnTo>
                  <a:lnTo>
                    <a:pt x="20320" y="17579"/>
                  </a:lnTo>
                  <a:lnTo>
                    <a:pt x="20699" y="16850"/>
                  </a:lnTo>
                  <a:lnTo>
                    <a:pt x="21049" y="16121"/>
                  </a:lnTo>
                  <a:lnTo>
                    <a:pt x="21369" y="15363"/>
                  </a:lnTo>
                  <a:lnTo>
                    <a:pt x="21690" y="14634"/>
                  </a:lnTo>
                  <a:lnTo>
                    <a:pt x="21952" y="13935"/>
                  </a:lnTo>
                  <a:lnTo>
                    <a:pt x="22215" y="13206"/>
                  </a:lnTo>
                  <a:lnTo>
                    <a:pt x="22448" y="12506"/>
                  </a:lnTo>
                  <a:lnTo>
                    <a:pt x="22652" y="11807"/>
                  </a:lnTo>
                  <a:lnTo>
                    <a:pt x="22856" y="11136"/>
                  </a:lnTo>
                  <a:lnTo>
                    <a:pt x="23002" y="10466"/>
                  </a:lnTo>
                  <a:lnTo>
                    <a:pt x="23148" y="9824"/>
                  </a:lnTo>
                  <a:lnTo>
                    <a:pt x="23264" y="9183"/>
                  </a:lnTo>
                  <a:lnTo>
                    <a:pt x="23323" y="8571"/>
                  </a:lnTo>
                  <a:lnTo>
                    <a:pt x="23410" y="7959"/>
                  </a:lnTo>
                  <a:lnTo>
                    <a:pt x="23439" y="7376"/>
                  </a:lnTo>
                  <a:lnTo>
                    <a:pt x="23439" y="6822"/>
                  </a:lnTo>
                  <a:lnTo>
                    <a:pt x="23410" y="6268"/>
                  </a:lnTo>
                  <a:lnTo>
                    <a:pt x="23381" y="5743"/>
                  </a:lnTo>
                  <a:lnTo>
                    <a:pt x="23323" y="5247"/>
                  </a:lnTo>
                  <a:lnTo>
                    <a:pt x="23206" y="4781"/>
                  </a:lnTo>
                  <a:lnTo>
                    <a:pt x="23089" y="4344"/>
                  </a:lnTo>
                  <a:lnTo>
                    <a:pt x="22944" y="3906"/>
                  </a:lnTo>
                  <a:lnTo>
                    <a:pt x="22769" y="3527"/>
                  </a:lnTo>
                  <a:lnTo>
                    <a:pt x="22565" y="3178"/>
                  </a:lnTo>
                  <a:lnTo>
                    <a:pt x="22331" y="2828"/>
                  </a:lnTo>
                  <a:lnTo>
                    <a:pt x="22069" y="2536"/>
                  </a:lnTo>
                  <a:lnTo>
                    <a:pt x="21777" y="2274"/>
                  </a:lnTo>
                  <a:lnTo>
                    <a:pt x="190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5"/>
            <p:cNvSpPr/>
            <p:nvPr/>
          </p:nvSpPr>
          <p:spPr>
            <a:xfrm>
              <a:off x="6843435" y="1600009"/>
              <a:ext cx="393909" cy="531072"/>
            </a:xfrm>
            <a:custGeom>
              <a:avLst/>
              <a:gdLst/>
              <a:ahLst/>
              <a:cxnLst/>
              <a:rect l="l" t="t" r="r" b="b"/>
              <a:pathLst>
                <a:path w="23440" h="31602" fill="none" extrusionOk="0">
                  <a:moveTo>
                    <a:pt x="21777" y="2274"/>
                  </a:moveTo>
                  <a:lnTo>
                    <a:pt x="19008" y="0"/>
                  </a:lnTo>
                  <a:lnTo>
                    <a:pt x="1" y="28540"/>
                  </a:lnTo>
                  <a:lnTo>
                    <a:pt x="2799" y="30814"/>
                  </a:lnTo>
                  <a:lnTo>
                    <a:pt x="2799" y="30814"/>
                  </a:lnTo>
                  <a:lnTo>
                    <a:pt x="3120" y="31047"/>
                  </a:lnTo>
                  <a:lnTo>
                    <a:pt x="3441" y="31251"/>
                  </a:lnTo>
                  <a:lnTo>
                    <a:pt x="3791" y="31397"/>
                  </a:lnTo>
                  <a:lnTo>
                    <a:pt x="4170" y="31484"/>
                  </a:lnTo>
                  <a:lnTo>
                    <a:pt x="4549" y="31572"/>
                  </a:lnTo>
                  <a:lnTo>
                    <a:pt x="4957" y="31601"/>
                  </a:lnTo>
                  <a:lnTo>
                    <a:pt x="5394" y="31601"/>
                  </a:lnTo>
                  <a:lnTo>
                    <a:pt x="5831" y="31543"/>
                  </a:lnTo>
                  <a:lnTo>
                    <a:pt x="6269" y="31484"/>
                  </a:lnTo>
                  <a:lnTo>
                    <a:pt x="6735" y="31368"/>
                  </a:lnTo>
                  <a:lnTo>
                    <a:pt x="7201" y="31222"/>
                  </a:lnTo>
                  <a:lnTo>
                    <a:pt x="7668" y="31047"/>
                  </a:lnTo>
                  <a:lnTo>
                    <a:pt x="8163" y="30843"/>
                  </a:lnTo>
                  <a:lnTo>
                    <a:pt x="8688" y="30581"/>
                  </a:lnTo>
                  <a:lnTo>
                    <a:pt x="9184" y="30318"/>
                  </a:lnTo>
                  <a:lnTo>
                    <a:pt x="9708" y="29998"/>
                  </a:lnTo>
                  <a:lnTo>
                    <a:pt x="10233" y="29677"/>
                  </a:lnTo>
                  <a:lnTo>
                    <a:pt x="10758" y="29298"/>
                  </a:lnTo>
                  <a:lnTo>
                    <a:pt x="11283" y="28890"/>
                  </a:lnTo>
                  <a:lnTo>
                    <a:pt x="11807" y="28482"/>
                  </a:lnTo>
                  <a:lnTo>
                    <a:pt x="12361" y="28015"/>
                  </a:lnTo>
                  <a:lnTo>
                    <a:pt x="12886" y="27549"/>
                  </a:lnTo>
                  <a:lnTo>
                    <a:pt x="13440" y="27024"/>
                  </a:lnTo>
                  <a:lnTo>
                    <a:pt x="13965" y="26499"/>
                  </a:lnTo>
                  <a:lnTo>
                    <a:pt x="14519" y="25916"/>
                  </a:lnTo>
                  <a:lnTo>
                    <a:pt x="15043" y="25333"/>
                  </a:lnTo>
                  <a:lnTo>
                    <a:pt x="15568" y="24721"/>
                  </a:lnTo>
                  <a:lnTo>
                    <a:pt x="16093" y="24080"/>
                  </a:lnTo>
                  <a:lnTo>
                    <a:pt x="16618" y="23438"/>
                  </a:lnTo>
                  <a:lnTo>
                    <a:pt x="17142" y="22739"/>
                  </a:lnTo>
                  <a:lnTo>
                    <a:pt x="17638" y="22039"/>
                  </a:lnTo>
                  <a:lnTo>
                    <a:pt x="18133" y="21310"/>
                  </a:lnTo>
                  <a:lnTo>
                    <a:pt x="18133" y="21310"/>
                  </a:lnTo>
                  <a:lnTo>
                    <a:pt x="18629" y="20552"/>
                  </a:lnTo>
                  <a:lnTo>
                    <a:pt x="19066" y="19824"/>
                  </a:lnTo>
                  <a:lnTo>
                    <a:pt x="19533" y="19066"/>
                  </a:lnTo>
                  <a:lnTo>
                    <a:pt x="19941" y="18337"/>
                  </a:lnTo>
                  <a:lnTo>
                    <a:pt x="20320" y="17579"/>
                  </a:lnTo>
                  <a:lnTo>
                    <a:pt x="20699" y="16850"/>
                  </a:lnTo>
                  <a:lnTo>
                    <a:pt x="21049" y="16121"/>
                  </a:lnTo>
                  <a:lnTo>
                    <a:pt x="21369" y="15363"/>
                  </a:lnTo>
                  <a:lnTo>
                    <a:pt x="21690" y="14634"/>
                  </a:lnTo>
                  <a:lnTo>
                    <a:pt x="21952" y="13935"/>
                  </a:lnTo>
                  <a:lnTo>
                    <a:pt x="22215" y="13206"/>
                  </a:lnTo>
                  <a:lnTo>
                    <a:pt x="22448" y="12506"/>
                  </a:lnTo>
                  <a:lnTo>
                    <a:pt x="22652" y="11807"/>
                  </a:lnTo>
                  <a:lnTo>
                    <a:pt x="22856" y="11136"/>
                  </a:lnTo>
                  <a:lnTo>
                    <a:pt x="23002" y="10466"/>
                  </a:lnTo>
                  <a:lnTo>
                    <a:pt x="23148" y="9824"/>
                  </a:lnTo>
                  <a:lnTo>
                    <a:pt x="23264" y="9183"/>
                  </a:lnTo>
                  <a:lnTo>
                    <a:pt x="23323" y="8571"/>
                  </a:lnTo>
                  <a:lnTo>
                    <a:pt x="23410" y="7959"/>
                  </a:lnTo>
                  <a:lnTo>
                    <a:pt x="23439" y="7376"/>
                  </a:lnTo>
                  <a:lnTo>
                    <a:pt x="23439" y="6822"/>
                  </a:lnTo>
                  <a:lnTo>
                    <a:pt x="23410" y="6268"/>
                  </a:lnTo>
                  <a:lnTo>
                    <a:pt x="23381" y="5743"/>
                  </a:lnTo>
                  <a:lnTo>
                    <a:pt x="23323" y="5247"/>
                  </a:lnTo>
                  <a:lnTo>
                    <a:pt x="23206" y="4781"/>
                  </a:lnTo>
                  <a:lnTo>
                    <a:pt x="23089" y="4344"/>
                  </a:lnTo>
                  <a:lnTo>
                    <a:pt x="22944" y="3906"/>
                  </a:lnTo>
                  <a:lnTo>
                    <a:pt x="22769" y="3527"/>
                  </a:lnTo>
                  <a:lnTo>
                    <a:pt x="22565" y="3178"/>
                  </a:lnTo>
                  <a:lnTo>
                    <a:pt x="22331" y="2828"/>
                  </a:lnTo>
                  <a:lnTo>
                    <a:pt x="22069" y="2536"/>
                  </a:lnTo>
                  <a:lnTo>
                    <a:pt x="21777" y="22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5"/>
            <p:cNvSpPr/>
            <p:nvPr/>
          </p:nvSpPr>
          <p:spPr>
            <a:xfrm>
              <a:off x="6844427" y="1600983"/>
              <a:ext cx="392918" cy="530097"/>
            </a:xfrm>
            <a:custGeom>
              <a:avLst/>
              <a:gdLst/>
              <a:ahLst/>
              <a:cxnLst/>
              <a:rect l="l" t="t" r="r" b="b"/>
              <a:pathLst>
                <a:path w="23381" h="31544" extrusionOk="0">
                  <a:moveTo>
                    <a:pt x="19036" y="0"/>
                  </a:moveTo>
                  <a:lnTo>
                    <a:pt x="19299" y="263"/>
                  </a:lnTo>
                  <a:lnTo>
                    <a:pt x="19532" y="554"/>
                  </a:lnTo>
                  <a:lnTo>
                    <a:pt x="19765" y="875"/>
                  </a:lnTo>
                  <a:lnTo>
                    <a:pt x="19940" y="1225"/>
                  </a:lnTo>
                  <a:lnTo>
                    <a:pt x="20115" y="1604"/>
                  </a:lnTo>
                  <a:lnTo>
                    <a:pt x="20232" y="2012"/>
                  </a:lnTo>
                  <a:lnTo>
                    <a:pt x="20348" y="2420"/>
                  </a:lnTo>
                  <a:lnTo>
                    <a:pt x="20436" y="2857"/>
                  </a:lnTo>
                  <a:lnTo>
                    <a:pt x="20523" y="3353"/>
                  </a:lnTo>
                  <a:lnTo>
                    <a:pt x="20552" y="3848"/>
                  </a:lnTo>
                  <a:lnTo>
                    <a:pt x="20582" y="4344"/>
                  </a:lnTo>
                  <a:lnTo>
                    <a:pt x="20582" y="4898"/>
                  </a:lnTo>
                  <a:lnTo>
                    <a:pt x="20552" y="5452"/>
                  </a:lnTo>
                  <a:lnTo>
                    <a:pt x="20494" y="6006"/>
                  </a:lnTo>
                  <a:lnTo>
                    <a:pt x="20407" y="6589"/>
                  </a:lnTo>
                  <a:lnTo>
                    <a:pt x="20319" y="7201"/>
                  </a:lnTo>
                  <a:lnTo>
                    <a:pt x="20203" y="7813"/>
                  </a:lnTo>
                  <a:lnTo>
                    <a:pt x="20057" y="8455"/>
                  </a:lnTo>
                  <a:lnTo>
                    <a:pt x="19882" y="9096"/>
                  </a:lnTo>
                  <a:lnTo>
                    <a:pt x="19707" y="9766"/>
                  </a:lnTo>
                  <a:lnTo>
                    <a:pt x="19474" y="10437"/>
                  </a:lnTo>
                  <a:lnTo>
                    <a:pt x="19241" y="11107"/>
                  </a:lnTo>
                  <a:lnTo>
                    <a:pt x="19007" y="11778"/>
                  </a:lnTo>
                  <a:lnTo>
                    <a:pt x="18716" y="12478"/>
                  </a:lnTo>
                  <a:lnTo>
                    <a:pt x="18104" y="13877"/>
                  </a:lnTo>
                  <a:lnTo>
                    <a:pt x="17404" y="15305"/>
                  </a:lnTo>
                  <a:lnTo>
                    <a:pt x="17025" y="16034"/>
                  </a:lnTo>
                  <a:lnTo>
                    <a:pt x="16617" y="16763"/>
                  </a:lnTo>
                  <a:lnTo>
                    <a:pt x="16180" y="17463"/>
                  </a:lnTo>
                  <a:lnTo>
                    <a:pt x="15742" y="18191"/>
                  </a:lnTo>
                  <a:lnTo>
                    <a:pt x="14926" y="19416"/>
                  </a:lnTo>
                  <a:lnTo>
                    <a:pt x="14110" y="20582"/>
                  </a:lnTo>
                  <a:lnTo>
                    <a:pt x="13264" y="21690"/>
                  </a:lnTo>
                  <a:lnTo>
                    <a:pt x="12390" y="22739"/>
                  </a:lnTo>
                  <a:lnTo>
                    <a:pt x="11486" y="23730"/>
                  </a:lnTo>
                  <a:lnTo>
                    <a:pt x="10611" y="24634"/>
                  </a:lnTo>
                  <a:lnTo>
                    <a:pt x="9708" y="25479"/>
                  </a:lnTo>
                  <a:lnTo>
                    <a:pt x="8833" y="26237"/>
                  </a:lnTo>
                  <a:lnTo>
                    <a:pt x="7929" y="26908"/>
                  </a:lnTo>
                  <a:lnTo>
                    <a:pt x="7055" y="27520"/>
                  </a:lnTo>
                  <a:lnTo>
                    <a:pt x="6180" y="28045"/>
                  </a:lnTo>
                  <a:lnTo>
                    <a:pt x="5364" y="28482"/>
                  </a:lnTo>
                  <a:lnTo>
                    <a:pt x="4927" y="28657"/>
                  </a:lnTo>
                  <a:lnTo>
                    <a:pt x="4519" y="28803"/>
                  </a:lnTo>
                  <a:lnTo>
                    <a:pt x="4140" y="28948"/>
                  </a:lnTo>
                  <a:lnTo>
                    <a:pt x="3732" y="29065"/>
                  </a:lnTo>
                  <a:lnTo>
                    <a:pt x="3353" y="29153"/>
                  </a:lnTo>
                  <a:lnTo>
                    <a:pt x="2974" y="29211"/>
                  </a:lnTo>
                  <a:lnTo>
                    <a:pt x="2624" y="29240"/>
                  </a:lnTo>
                  <a:lnTo>
                    <a:pt x="2274" y="29269"/>
                  </a:lnTo>
                  <a:lnTo>
                    <a:pt x="1720" y="29211"/>
                  </a:lnTo>
                  <a:lnTo>
                    <a:pt x="1458" y="29182"/>
                  </a:lnTo>
                  <a:lnTo>
                    <a:pt x="1195" y="29123"/>
                  </a:lnTo>
                  <a:lnTo>
                    <a:pt x="962" y="29036"/>
                  </a:lnTo>
                  <a:lnTo>
                    <a:pt x="700" y="28948"/>
                  </a:lnTo>
                  <a:lnTo>
                    <a:pt x="496" y="28832"/>
                  </a:lnTo>
                  <a:lnTo>
                    <a:pt x="262" y="28715"/>
                  </a:lnTo>
                  <a:lnTo>
                    <a:pt x="0" y="28540"/>
                  </a:lnTo>
                  <a:lnTo>
                    <a:pt x="0" y="28540"/>
                  </a:lnTo>
                  <a:lnTo>
                    <a:pt x="2740" y="30756"/>
                  </a:lnTo>
                  <a:lnTo>
                    <a:pt x="3003" y="30960"/>
                  </a:lnTo>
                  <a:lnTo>
                    <a:pt x="3265" y="31106"/>
                  </a:lnTo>
                  <a:lnTo>
                    <a:pt x="3527" y="31252"/>
                  </a:lnTo>
                  <a:lnTo>
                    <a:pt x="3819" y="31339"/>
                  </a:lnTo>
                  <a:lnTo>
                    <a:pt x="4111" y="31426"/>
                  </a:lnTo>
                  <a:lnTo>
                    <a:pt x="4431" y="31485"/>
                  </a:lnTo>
                  <a:lnTo>
                    <a:pt x="4752" y="31543"/>
                  </a:lnTo>
                  <a:lnTo>
                    <a:pt x="5422" y="31543"/>
                  </a:lnTo>
                  <a:lnTo>
                    <a:pt x="5772" y="31485"/>
                  </a:lnTo>
                  <a:lnTo>
                    <a:pt x="6122" y="31426"/>
                  </a:lnTo>
                  <a:lnTo>
                    <a:pt x="6472" y="31368"/>
                  </a:lnTo>
                  <a:lnTo>
                    <a:pt x="6851" y="31252"/>
                  </a:lnTo>
                  <a:lnTo>
                    <a:pt x="7230" y="31135"/>
                  </a:lnTo>
                  <a:lnTo>
                    <a:pt x="8017" y="30814"/>
                  </a:lnTo>
                  <a:lnTo>
                    <a:pt x="8833" y="30435"/>
                  </a:lnTo>
                  <a:lnTo>
                    <a:pt x="9649" y="29940"/>
                  </a:lnTo>
                  <a:lnTo>
                    <a:pt x="10495" y="29386"/>
                  </a:lnTo>
                  <a:lnTo>
                    <a:pt x="11340" y="28774"/>
                  </a:lnTo>
                  <a:lnTo>
                    <a:pt x="12186" y="28045"/>
                  </a:lnTo>
                  <a:lnTo>
                    <a:pt x="13060" y="27287"/>
                  </a:lnTo>
                  <a:lnTo>
                    <a:pt x="13906" y="26441"/>
                  </a:lnTo>
                  <a:lnTo>
                    <a:pt x="14780" y="25509"/>
                  </a:lnTo>
                  <a:lnTo>
                    <a:pt x="15626" y="24547"/>
                  </a:lnTo>
                  <a:lnTo>
                    <a:pt x="16442" y="23497"/>
                  </a:lnTo>
                  <a:lnTo>
                    <a:pt x="17287" y="22389"/>
                  </a:lnTo>
                  <a:lnTo>
                    <a:pt x="18074" y="21252"/>
                  </a:lnTo>
                  <a:lnTo>
                    <a:pt x="18716" y="20290"/>
                  </a:lnTo>
                  <a:lnTo>
                    <a:pt x="19299" y="19299"/>
                  </a:lnTo>
                  <a:lnTo>
                    <a:pt x="19853" y="18337"/>
                  </a:lnTo>
                  <a:lnTo>
                    <a:pt x="20348" y="17375"/>
                  </a:lnTo>
                  <a:lnTo>
                    <a:pt x="20815" y="16413"/>
                  </a:lnTo>
                  <a:lnTo>
                    <a:pt x="21252" y="15451"/>
                  </a:lnTo>
                  <a:lnTo>
                    <a:pt x="21660" y="14489"/>
                  </a:lnTo>
                  <a:lnTo>
                    <a:pt x="22010" y="13556"/>
                  </a:lnTo>
                  <a:lnTo>
                    <a:pt x="22331" y="12652"/>
                  </a:lnTo>
                  <a:lnTo>
                    <a:pt x="22593" y="11749"/>
                  </a:lnTo>
                  <a:lnTo>
                    <a:pt x="22855" y="10845"/>
                  </a:lnTo>
                  <a:lnTo>
                    <a:pt x="23030" y="10000"/>
                  </a:lnTo>
                  <a:lnTo>
                    <a:pt x="23176" y="9154"/>
                  </a:lnTo>
                  <a:lnTo>
                    <a:pt x="23293" y="8367"/>
                  </a:lnTo>
                  <a:lnTo>
                    <a:pt x="23351" y="7580"/>
                  </a:lnTo>
                  <a:lnTo>
                    <a:pt x="23380" y="6822"/>
                  </a:lnTo>
                  <a:lnTo>
                    <a:pt x="23380" y="6326"/>
                  </a:lnTo>
                  <a:lnTo>
                    <a:pt x="23322" y="5831"/>
                  </a:lnTo>
                  <a:lnTo>
                    <a:pt x="23264" y="5335"/>
                  </a:lnTo>
                  <a:lnTo>
                    <a:pt x="23205" y="4898"/>
                  </a:lnTo>
                  <a:lnTo>
                    <a:pt x="23089" y="4461"/>
                  </a:lnTo>
                  <a:lnTo>
                    <a:pt x="22972" y="4082"/>
                  </a:lnTo>
                  <a:lnTo>
                    <a:pt x="22826" y="3703"/>
                  </a:lnTo>
                  <a:lnTo>
                    <a:pt x="22651" y="3353"/>
                  </a:lnTo>
                  <a:lnTo>
                    <a:pt x="22447" y="3032"/>
                  </a:lnTo>
                  <a:lnTo>
                    <a:pt x="22243" y="2741"/>
                  </a:lnTo>
                  <a:lnTo>
                    <a:pt x="21981" y="2449"/>
                  </a:lnTo>
                  <a:lnTo>
                    <a:pt x="21718" y="2216"/>
                  </a:lnTo>
                  <a:lnTo>
                    <a:pt x="19036" y="0"/>
                  </a:lnTo>
                  <a:close/>
                </a:path>
              </a:pathLst>
            </a:custGeom>
            <a:solidFill>
              <a:srgbClr val="DA9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5"/>
            <p:cNvSpPr/>
            <p:nvPr/>
          </p:nvSpPr>
          <p:spPr>
            <a:xfrm>
              <a:off x="6844427" y="1600983"/>
              <a:ext cx="392918" cy="530097"/>
            </a:xfrm>
            <a:custGeom>
              <a:avLst/>
              <a:gdLst/>
              <a:ahLst/>
              <a:cxnLst/>
              <a:rect l="l" t="t" r="r" b="b"/>
              <a:pathLst>
                <a:path w="23381" h="31544" fill="none" extrusionOk="0">
                  <a:moveTo>
                    <a:pt x="19036" y="0"/>
                  </a:moveTo>
                  <a:lnTo>
                    <a:pt x="19036" y="0"/>
                  </a:lnTo>
                  <a:lnTo>
                    <a:pt x="19299" y="263"/>
                  </a:lnTo>
                  <a:lnTo>
                    <a:pt x="19532" y="554"/>
                  </a:lnTo>
                  <a:lnTo>
                    <a:pt x="19765" y="875"/>
                  </a:lnTo>
                  <a:lnTo>
                    <a:pt x="19940" y="1225"/>
                  </a:lnTo>
                  <a:lnTo>
                    <a:pt x="20115" y="1604"/>
                  </a:lnTo>
                  <a:lnTo>
                    <a:pt x="20232" y="2012"/>
                  </a:lnTo>
                  <a:lnTo>
                    <a:pt x="20348" y="2420"/>
                  </a:lnTo>
                  <a:lnTo>
                    <a:pt x="20436" y="2857"/>
                  </a:lnTo>
                  <a:lnTo>
                    <a:pt x="20523" y="3353"/>
                  </a:lnTo>
                  <a:lnTo>
                    <a:pt x="20552" y="3848"/>
                  </a:lnTo>
                  <a:lnTo>
                    <a:pt x="20582" y="4344"/>
                  </a:lnTo>
                  <a:lnTo>
                    <a:pt x="20582" y="4898"/>
                  </a:lnTo>
                  <a:lnTo>
                    <a:pt x="20552" y="5452"/>
                  </a:lnTo>
                  <a:lnTo>
                    <a:pt x="20494" y="6006"/>
                  </a:lnTo>
                  <a:lnTo>
                    <a:pt x="20407" y="6589"/>
                  </a:lnTo>
                  <a:lnTo>
                    <a:pt x="20319" y="7201"/>
                  </a:lnTo>
                  <a:lnTo>
                    <a:pt x="20203" y="7813"/>
                  </a:lnTo>
                  <a:lnTo>
                    <a:pt x="20057" y="8455"/>
                  </a:lnTo>
                  <a:lnTo>
                    <a:pt x="19882" y="9096"/>
                  </a:lnTo>
                  <a:lnTo>
                    <a:pt x="19707" y="9766"/>
                  </a:lnTo>
                  <a:lnTo>
                    <a:pt x="19474" y="10437"/>
                  </a:lnTo>
                  <a:lnTo>
                    <a:pt x="19241" y="11107"/>
                  </a:lnTo>
                  <a:lnTo>
                    <a:pt x="19007" y="11778"/>
                  </a:lnTo>
                  <a:lnTo>
                    <a:pt x="18716" y="12478"/>
                  </a:lnTo>
                  <a:lnTo>
                    <a:pt x="18104" y="13877"/>
                  </a:lnTo>
                  <a:lnTo>
                    <a:pt x="17404" y="15305"/>
                  </a:lnTo>
                  <a:lnTo>
                    <a:pt x="17025" y="16034"/>
                  </a:lnTo>
                  <a:lnTo>
                    <a:pt x="16617" y="16763"/>
                  </a:lnTo>
                  <a:lnTo>
                    <a:pt x="16180" y="17463"/>
                  </a:lnTo>
                  <a:lnTo>
                    <a:pt x="15742" y="18191"/>
                  </a:lnTo>
                  <a:lnTo>
                    <a:pt x="15742" y="18191"/>
                  </a:lnTo>
                  <a:lnTo>
                    <a:pt x="14926" y="19416"/>
                  </a:lnTo>
                  <a:lnTo>
                    <a:pt x="14110" y="20582"/>
                  </a:lnTo>
                  <a:lnTo>
                    <a:pt x="13264" y="21690"/>
                  </a:lnTo>
                  <a:lnTo>
                    <a:pt x="12390" y="22739"/>
                  </a:lnTo>
                  <a:lnTo>
                    <a:pt x="11486" y="23730"/>
                  </a:lnTo>
                  <a:lnTo>
                    <a:pt x="10611" y="24634"/>
                  </a:lnTo>
                  <a:lnTo>
                    <a:pt x="9708" y="25479"/>
                  </a:lnTo>
                  <a:lnTo>
                    <a:pt x="8833" y="26237"/>
                  </a:lnTo>
                  <a:lnTo>
                    <a:pt x="7929" y="26908"/>
                  </a:lnTo>
                  <a:lnTo>
                    <a:pt x="7055" y="27520"/>
                  </a:lnTo>
                  <a:lnTo>
                    <a:pt x="6180" y="28045"/>
                  </a:lnTo>
                  <a:lnTo>
                    <a:pt x="5364" y="28482"/>
                  </a:lnTo>
                  <a:lnTo>
                    <a:pt x="4927" y="28657"/>
                  </a:lnTo>
                  <a:lnTo>
                    <a:pt x="4519" y="28803"/>
                  </a:lnTo>
                  <a:lnTo>
                    <a:pt x="4140" y="28948"/>
                  </a:lnTo>
                  <a:lnTo>
                    <a:pt x="3732" y="29065"/>
                  </a:lnTo>
                  <a:lnTo>
                    <a:pt x="3353" y="29153"/>
                  </a:lnTo>
                  <a:lnTo>
                    <a:pt x="2974" y="29211"/>
                  </a:lnTo>
                  <a:lnTo>
                    <a:pt x="2624" y="29240"/>
                  </a:lnTo>
                  <a:lnTo>
                    <a:pt x="2274" y="29269"/>
                  </a:lnTo>
                  <a:lnTo>
                    <a:pt x="2274" y="29269"/>
                  </a:lnTo>
                  <a:lnTo>
                    <a:pt x="1720" y="29211"/>
                  </a:lnTo>
                  <a:lnTo>
                    <a:pt x="1458" y="29182"/>
                  </a:lnTo>
                  <a:lnTo>
                    <a:pt x="1195" y="29123"/>
                  </a:lnTo>
                  <a:lnTo>
                    <a:pt x="962" y="29036"/>
                  </a:lnTo>
                  <a:lnTo>
                    <a:pt x="700" y="28948"/>
                  </a:lnTo>
                  <a:lnTo>
                    <a:pt x="496" y="28832"/>
                  </a:lnTo>
                  <a:lnTo>
                    <a:pt x="262" y="28715"/>
                  </a:lnTo>
                  <a:lnTo>
                    <a:pt x="262" y="28715"/>
                  </a:lnTo>
                  <a:lnTo>
                    <a:pt x="0" y="28540"/>
                  </a:lnTo>
                  <a:lnTo>
                    <a:pt x="2740" y="30756"/>
                  </a:lnTo>
                  <a:lnTo>
                    <a:pt x="2740" y="30756"/>
                  </a:lnTo>
                  <a:lnTo>
                    <a:pt x="3003" y="30960"/>
                  </a:lnTo>
                  <a:lnTo>
                    <a:pt x="3265" y="31106"/>
                  </a:lnTo>
                  <a:lnTo>
                    <a:pt x="3527" y="31252"/>
                  </a:lnTo>
                  <a:lnTo>
                    <a:pt x="3819" y="31339"/>
                  </a:lnTo>
                  <a:lnTo>
                    <a:pt x="4111" y="31426"/>
                  </a:lnTo>
                  <a:lnTo>
                    <a:pt x="4431" y="31485"/>
                  </a:lnTo>
                  <a:lnTo>
                    <a:pt x="4752" y="31543"/>
                  </a:lnTo>
                  <a:lnTo>
                    <a:pt x="5073" y="31543"/>
                  </a:lnTo>
                  <a:lnTo>
                    <a:pt x="5073" y="31543"/>
                  </a:lnTo>
                  <a:lnTo>
                    <a:pt x="5422" y="31543"/>
                  </a:lnTo>
                  <a:lnTo>
                    <a:pt x="5772" y="31485"/>
                  </a:lnTo>
                  <a:lnTo>
                    <a:pt x="6122" y="31426"/>
                  </a:lnTo>
                  <a:lnTo>
                    <a:pt x="6472" y="31368"/>
                  </a:lnTo>
                  <a:lnTo>
                    <a:pt x="6851" y="31252"/>
                  </a:lnTo>
                  <a:lnTo>
                    <a:pt x="7230" y="31135"/>
                  </a:lnTo>
                  <a:lnTo>
                    <a:pt x="8017" y="30814"/>
                  </a:lnTo>
                  <a:lnTo>
                    <a:pt x="8833" y="30435"/>
                  </a:lnTo>
                  <a:lnTo>
                    <a:pt x="9649" y="29940"/>
                  </a:lnTo>
                  <a:lnTo>
                    <a:pt x="10495" y="29386"/>
                  </a:lnTo>
                  <a:lnTo>
                    <a:pt x="11340" y="28774"/>
                  </a:lnTo>
                  <a:lnTo>
                    <a:pt x="12186" y="28045"/>
                  </a:lnTo>
                  <a:lnTo>
                    <a:pt x="13060" y="27287"/>
                  </a:lnTo>
                  <a:lnTo>
                    <a:pt x="13906" y="26441"/>
                  </a:lnTo>
                  <a:lnTo>
                    <a:pt x="14780" y="25509"/>
                  </a:lnTo>
                  <a:lnTo>
                    <a:pt x="15626" y="24547"/>
                  </a:lnTo>
                  <a:lnTo>
                    <a:pt x="16442" y="23497"/>
                  </a:lnTo>
                  <a:lnTo>
                    <a:pt x="17287" y="22389"/>
                  </a:lnTo>
                  <a:lnTo>
                    <a:pt x="18074" y="21252"/>
                  </a:lnTo>
                  <a:lnTo>
                    <a:pt x="18074" y="21252"/>
                  </a:lnTo>
                  <a:lnTo>
                    <a:pt x="18716" y="20290"/>
                  </a:lnTo>
                  <a:lnTo>
                    <a:pt x="19299" y="19299"/>
                  </a:lnTo>
                  <a:lnTo>
                    <a:pt x="19853" y="18337"/>
                  </a:lnTo>
                  <a:lnTo>
                    <a:pt x="20348" y="17375"/>
                  </a:lnTo>
                  <a:lnTo>
                    <a:pt x="20815" y="16413"/>
                  </a:lnTo>
                  <a:lnTo>
                    <a:pt x="21252" y="15451"/>
                  </a:lnTo>
                  <a:lnTo>
                    <a:pt x="21660" y="14489"/>
                  </a:lnTo>
                  <a:lnTo>
                    <a:pt x="22010" y="13556"/>
                  </a:lnTo>
                  <a:lnTo>
                    <a:pt x="22331" y="12652"/>
                  </a:lnTo>
                  <a:lnTo>
                    <a:pt x="22593" y="11749"/>
                  </a:lnTo>
                  <a:lnTo>
                    <a:pt x="22855" y="10845"/>
                  </a:lnTo>
                  <a:lnTo>
                    <a:pt x="23030" y="10000"/>
                  </a:lnTo>
                  <a:lnTo>
                    <a:pt x="23176" y="9154"/>
                  </a:lnTo>
                  <a:lnTo>
                    <a:pt x="23293" y="8367"/>
                  </a:lnTo>
                  <a:lnTo>
                    <a:pt x="23351" y="7580"/>
                  </a:lnTo>
                  <a:lnTo>
                    <a:pt x="23380" y="6822"/>
                  </a:lnTo>
                  <a:lnTo>
                    <a:pt x="23380" y="6822"/>
                  </a:lnTo>
                  <a:lnTo>
                    <a:pt x="23380" y="6326"/>
                  </a:lnTo>
                  <a:lnTo>
                    <a:pt x="23322" y="5831"/>
                  </a:lnTo>
                  <a:lnTo>
                    <a:pt x="23264" y="5335"/>
                  </a:lnTo>
                  <a:lnTo>
                    <a:pt x="23205" y="4898"/>
                  </a:lnTo>
                  <a:lnTo>
                    <a:pt x="23205" y="4898"/>
                  </a:lnTo>
                  <a:lnTo>
                    <a:pt x="23089" y="4461"/>
                  </a:lnTo>
                  <a:lnTo>
                    <a:pt x="22972" y="4082"/>
                  </a:lnTo>
                  <a:lnTo>
                    <a:pt x="22826" y="3703"/>
                  </a:lnTo>
                  <a:lnTo>
                    <a:pt x="22651" y="3353"/>
                  </a:lnTo>
                  <a:lnTo>
                    <a:pt x="22447" y="3032"/>
                  </a:lnTo>
                  <a:lnTo>
                    <a:pt x="22243" y="2741"/>
                  </a:lnTo>
                  <a:lnTo>
                    <a:pt x="21981" y="2449"/>
                  </a:lnTo>
                  <a:lnTo>
                    <a:pt x="21718" y="2216"/>
                  </a:lnTo>
                  <a:lnTo>
                    <a:pt x="190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5"/>
            <p:cNvSpPr/>
            <p:nvPr/>
          </p:nvSpPr>
          <p:spPr>
            <a:xfrm>
              <a:off x="6816010" y="1586766"/>
              <a:ext cx="374298" cy="506099"/>
            </a:xfrm>
            <a:custGeom>
              <a:avLst/>
              <a:gdLst/>
              <a:ahLst/>
              <a:cxnLst/>
              <a:rect l="l" t="t" r="r" b="b"/>
              <a:pathLst>
                <a:path w="22273" h="30116" extrusionOk="0">
                  <a:moveTo>
                    <a:pt x="18016" y="1"/>
                  </a:moveTo>
                  <a:lnTo>
                    <a:pt x="17579" y="59"/>
                  </a:lnTo>
                  <a:lnTo>
                    <a:pt x="17142" y="118"/>
                  </a:lnTo>
                  <a:lnTo>
                    <a:pt x="16675" y="234"/>
                  </a:lnTo>
                  <a:lnTo>
                    <a:pt x="16209" y="380"/>
                  </a:lnTo>
                  <a:lnTo>
                    <a:pt x="15713" y="584"/>
                  </a:lnTo>
                  <a:lnTo>
                    <a:pt x="15218" y="788"/>
                  </a:lnTo>
                  <a:lnTo>
                    <a:pt x="14722" y="1050"/>
                  </a:lnTo>
                  <a:lnTo>
                    <a:pt x="14197" y="1313"/>
                  </a:lnTo>
                  <a:lnTo>
                    <a:pt x="13702" y="1633"/>
                  </a:lnTo>
                  <a:lnTo>
                    <a:pt x="13177" y="1983"/>
                  </a:lnTo>
                  <a:lnTo>
                    <a:pt x="12652" y="2333"/>
                  </a:lnTo>
                  <a:lnTo>
                    <a:pt x="12098" y="2741"/>
                  </a:lnTo>
                  <a:lnTo>
                    <a:pt x="11574" y="3179"/>
                  </a:lnTo>
                  <a:lnTo>
                    <a:pt x="11049" y="3645"/>
                  </a:lnTo>
                  <a:lnTo>
                    <a:pt x="10495" y="4111"/>
                  </a:lnTo>
                  <a:lnTo>
                    <a:pt x="9970" y="4636"/>
                  </a:lnTo>
                  <a:lnTo>
                    <a:pt x="9416" y="5161"/>
                  </a:lnTo>
                  <a:lnTo>
                    <a:pt x="8892" y="5744"/>
                  </a:lnTo>
                  <a:lnTo>
                    <a:pt x="8367" y="6327"/>
                  </a:lnTo>
                  <a:lnTo>
                    <a:pt x="7842" y="6939"/>
                  </a:lnTo>
                  <a:lnTo>
                    <a:pt x="7317" y="7551"/>
                  </a:lnTo>
                  <a:lnTo>
                    <a:pt x="6822" y="8222"/>
                  </a:lnTo>
                  <a:lnTo>
                    <a:pt x="6297" y="8892"/>
                  </a:lnTo>
                  <a:lnTo>
                    <a:pt x="5802" y="9592"/>
                  </a:lnTo>
                  <a:lnTo>
                    <a:pt x="5306" y="10321"/>
                  </a:lnTo>
                  <a:lnTo>
                    <a:pt x="4840" y="11079"/>
                  </a:lnTo>
                  <a:lnTo>
                    <a:pt x="4373" y="11808"/>
                  </a:lnTo>
                  <a:lnTo>
                    <a:pt x="3936" y="12566"/>
                  </a:lnTo>
                  <a:lnTo>
                    <a:pt x="3499" y="13324"/>
                  </a:lnTo>
                  <a:lnTo>
                    <a:pt x="3120" y="14081"/>
                  </a:lnTo>
                  <a:lnTo>
                    <a:pt x="2741" y="14810"/>
                  </a:lnTo>
                  <a:lnTo>
                    <a:pt x="2391" y="15568"/>
                  </a:lnTo>
                  <a:lnTo>
                    <a:pt x="2070" y="16297"/>
                  </a:lnTo>
                  <a:lnTo>
                    <a:pt x="1749" y="17026"/>
                  </a:lnTo>
                  <a:lnTo>
                    <a:pt x="1458" y="17755"/>
                  </a:lnTo>
                  <a:lnTo>
                    <a:pt x="1225" y="18454"/>
                  </a:lnTo>
                  <a:lnTo>
                    <a:pt x="991" y="19154"/>
                  </a:lnTo>
                  <a:lnTo>
                    <a:pt x="787" y="19854"/>
                  </a:lnTo>
                  <a:lnTo>
                    <a:pt x="583" y="20524"/>
                  </a:lnTo>
                  <a:lnTo>
                    <a:pt x="438" y="21195"/>
                  </a:lnTo>
                  <a:lnTo>
                    <a:pt x="292" y="21865"/>
                  </a:lnTo>
                  <a:lnTo>
                    <a:pt x="175" y="22506"/>
                  </a:lnTo>
                  <a:lnTo>
                    <a:pt x="88" y="23119"/>
                  </a:lnTo>
                  <a:lnTo>
                    <a:pt x="29" y="23702"/>
                  </a:lnTo>
                  <a:lnTo>
                    <a:pt x="0" y="24285"/>
                  </a:lnTo>
                  <a:lnTo>
                    <a:pt x="0" y="24868"/>
                  </a:lnTo>
                  <a:lnTo>
                    <a:pt x="0" y="25393"/>
                  </a:lnTo>
                  <a:lnTo>
                    <a:pt x="59" y="25917"/>
                  </a:lnTo>
                  <a:lnTo>
                    <a:pt x="117" y="26413"/>
                  </a:lnTo>
                  <a:lnTo>
                    <a:pt x="233" y="26879"/>
                  </a:lnTo>
                  <a:lnTo>
                    <a:pt x="350" y="27317"/>
                  </a:lnTo>
                  <a:lnTo>
                    <a:pt x="496" y="27725"/>
                  </a:lnTo>
                  <a:lnTo>
                    <a:pt x="671" y="28104"/>
                  </a:lnTo>
                  <a:lnTo>
                    <a:pt x="875" y="28453"/>
                  </a:lnTo>
                  <a:lnTo>
                    <a:pt x="1108" y="28774"/>
                  </a:lnTo>
                  <a:lnTo>
                    <a:pt x="1341" y="29066"/>
                  </a:lnTo>
                  <a:lnTo>
                    <a:pt x="1633" y="29328"/>
                  </a:lnTo>
                  <a:lnTo>
                    <a:pt x="1953" y="29561"/>
                  </a:lnTo>
                  <a:lnTo>
                    <a:pt x="2303" y="29736"/>
                  </a:lnTo>
                  <a:lnTo>
                    <a:pt x="2653" y="29882"/>
                  </a:lnTo>
                  <a:lnTo>
                    <a:pt x="3032" y="29999"/>
                  </a:lnTo>
                  <a:lnTo>
                    <a:pt x="3411" y="30057"/>
                  </a:lnTo>
                  <a:lnTo>
                    <a:pt x="3819" y="30115"/>
                  </a:lnTo>
                  <a:lnTo>
                    <a:pt x="4227" y="30086"/>
                  </a:lnTo>
                  <a:lnTo>
                    <a:pt x="4665" y="30057"/>
                  </a:lnTo>
                  <a:lnTo>
                    <a:pt x="5131" y="29969"/>
                  </a:lnTo>
                  <a:lnTo>
                    <a:pt x="5597" y="29853"/>
                  </a:lnTo>
                  <a:lnTo>
                    <a:pt x="6064" y="29707"/>
                  </a:lnTo>
                  <a:lnTo>
                    <a:pt x="6559" y="29532"/>
                  </a:lnTo>
                  <a:lnTo>
                    <a:pt x="7055" y="29299"/>
                  </a:lnTo>
                  <a:lnTo>
                    <a:pt x="7551" y="29066"/>
                  </a:lnTo>
                  <a:lnTo>
                    <a:pt x="8046" y="28774"/>
                  </a:lnTo>
                  <a:lnTo>
                    <a:pt x="8571" y="28483"/>
                  </a:lnTo>
                  <a:lnTo>
                    <a:pt x="9096" y="28133"/>
                  </a:lnTo>
                  <a:lnTo>
                    <a:pt x="9620" y="27754"/>
                  </a:lnTo>
                  <a:lnTo>
                    <a:pt x="10145" y="27346"/>
                  </a:lnTo>
                  <a:lnTo>
                    <a:pt x="10699" y="26938"/>
                  </a:lnTo>
                  <a:lnTo>
                    <a:pt x="11224" y="26471"/>
                  </a:lnTo>
                  <a:lnTo>
                    <a:pt x="11749" y="25976"/>
                  </a:lnTo>
                  <a:lnTo>
                    <a:pt x="12302" y="25480"/>
                  </a:lnTo>
                  <a:lnTo>
                    <a:pt x="12827" y="24926"/>
                  </a:lnTo>
                  <a:lnTo>
                    <a:pt x="13352" y="24372"/>
                  </a:lnTo>
                  <a:lnTo>
                    <a:pt x="13906" y="23789"/>
                  </a:lnTo>
                  <a:lnTo>
                    <a:pt x="14431" y="23177"/>
                  </a:lnTo>
                  <a:lnTo>
                    <a:pt x="14955" y="22536"/>
                  </a:lnTo>
                  <a:lnTo>
                    <a:pt x="15451" y="21894"/>
                  </a:lnTo>
                  <a:lnTo>
                    <a:pt x="15976" y="21195"/>
                  </a:lnTo>
                  <a:lnTo>
                    <a:pt x="16471" y="20495"/>
                  </a:lnTo>
                  <a:lnTo>
                    <a:pt x="16967" y="19795"/>
                  </a:lnTo>
                  <a:lnTo>
                    <a:pt x="17433" y="19037"/>
                  </a:lnTo>
                  <a:lnTo>
                    <a:pt x="17900" y="18279"/>
                  </a:lnTo>
                  <a:lnTo>
                    <a:pt x="18337" y="17521"/>
                  </a:lnTo>
                  <a:lnTo>
                    <a:pt x="18774" y="16793"/>
                  </a:lnTo>
                  <a:lnTo>
                    <a:pt x="19153" y="16035"/>
                  </a:lnTo>
                  <a:lnTo>
                    <a:pt x="19532" y="15277"/>
                  </a:lnTo>
                  <a:lnTo>
                    <a:pt x="19882" y="14548"/>
                  </a:lnTo>
                  <a:lnTo>
                    <a:pt x="20203" y="13819"/>
                  </a:lnTo>
                  <a:lnTo>
                    <a:pt x="20523" y="13090"/>
                  </a:lnTo>
                  <a:lnTo>
                    <a:pt x="20786" y="12361"/>
                  </a:lnTo>
                  <a:lnTo>
                    <a:pt x="21048" y="11633"/>
                  </a:lnTo>
                  <a:lnTo>
                    <a:pt x="21281" y="10933"/>
                  </a:lnTo>
                  <a:lnTo>
                    <a:pt x="21485" y="10233"/>
                  </a:lnTo>
                  <a:lnTo>
                    <a:pt x="21660" y="9563"/>
                  </a:lnTo>
                  <a:lnTo>
                    <a:pt x="21835" y="8892"/>
                  </a:lnTo>
                  <a:lnTo>
                    <a:pt x="21981" y="8251"/>
                  </a:lnTo>
                  <a:lnTo>
                    <a:pt x="22068" y="7610"/>
                  </a:lnTo>
                  <a:lnTo>
                    <a:pt x="22156" y="6997"/>
                  </a:lnTo>
                  <a:lnTo>
                    <a:pt x="22214" y="6385"/>
                  </a:lnTo>
                  <a:lnTo>
                    <a:pt x="22273" y="5802"/>
                  </a:lnTo>
                  <a:lnTo>
                    <a:pt x="22273" y="5248"/>
                  </a:lnTo>
                  <a:lnTo>
                    <a:pt x="22243" y="4724"/>
                  </a:lnTo>
                  <a:lnTo>
                    <a:pt x="22214" y="4199"/>
                  </a:lnTo>
                  <a:lnTo>
                    <a:pt x="22127" y="3703"/>
                  </a:lnTo>
                  <a:lnTo>
                    <a:pt x="22039" y="3237"/>
                  </a:lnTo>
                  <a:lnTo>
                    <a:pt x="21923" y="2800"/>
                  </a:lnTo>
                  <a:lnTo>
                    <a:pt x="21777" y="2391"/>
                  </a:lnTo>
                  <a:lnTo>
                    <a:pt x="21602" y="1983"/>
                  </a:lnTo>
                  <a:lnTo>
                    <a:pt x="21398" y="1633"/>
                  </a:lnTo>
                  <a:lnTo>
                    <a:pt x="21165" y="1313"/>
                  </a:lnTo>
                  <a:lnTo>
                    <a:pt x="20902" y="1021"/>
                  </a:lnTo>
                  <a:lnTo>
                    <a:pt x="20611" y="759"/>
                  </a:lnTo>
                  <a:lnTo>
                    <a:pt x="20319" y="555"/>
                  </a:lnTo>
                  <a:lnTo>
                    <a:pt x="19970" y="351"/>
                  </a:lnTo>
                  <a:lnTo>
                    <a:pt x="19620" y="205"/>
                  </a:lnTo>
                  <a:lnTo>
                    <a:pt x="19241" y="118"/>
                  </a:lnTo>
                  <a:lnTo>
                    <a:pt x="18862" y="30"/>
                  </a:lnTo>
                  <a:lnTo>
                    <a:pt x="18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5"/>
            <p:cNvSpPr/>
            <p:nvPr/>
          </p:nvSpPr>
          <p:spPr>
            <a:xfrm>
              <a:off x="6816010" y="1586766"/>
              <a:ext cx="374298" cy="506099"/>
            </a:xfrm>
            <a:custGeom>
              <a:avLst/>
              <a:gdLst/>
              <a:ahLst/>
              <a:cxnLst/>
              <a:rect l="l" t="t" r="r" b="b"/>
              <a:pathLst>
                <a:path w="22273" h="30116" fill="none" extrusionOk="0">
                  <a:moveTo>
                    <a:pt x="4840" y="11079"/>
                  </a:moveTo>
                  <a:lnTo>
                    <a:pt x="4840" y="11079"/>
                  </a:lnTo>
                  <a:lnTo>
                    <a:pt x="5306" y="10321"/>
                  </a:lnTo>
                  <a:lnTo>
                    <a:pt x="5802" y="9592"/>
                  </a:lnTo>
                  <a:lnTo>
                    <a:pt x="6297" y="8892"/>
                  </a:lnTo>
                  <a:lnTo>
                    <a:pt x="6822" y="8222"/>
                  </a:lnTo>
                  <a:lnTo>
                    <a:pt x="7317" y="7551"/>
                  </a:lnTo>
                  <a:lnTo>
                    <a:pt x="7842" y="6939"/>
                  </a:lnTo>
                  <a:lnTo>
                    <a:pt x="8367" y="6327"/>
                  </a:lnTo>
                  <a:lnTo>
                    <a:pt x="8892" y="5744"/>
                  </a:lnTo>
                  <a:lnTo>
                    <a:pt x="9416" y="5161"/>
                  </a:lnTo>
                  <a:lnTo>
                    <a:pt x="9970" y="4636"/>
                  </a:lnTo>
                  <a:lnTo>
                    <a:pt x="10495" y="4111"/>
                  </a:lnTo>
                  <a:lnTo>
                    <a:pt x="11049" y="3645"/>
                  </a:lnTo>
                  <a:lnTo>
                    <a:pt x="11574" y="3179"/>
                  </a:lnTo>
                  <a:lnTo>
                    <a:pt x="12098" y="2741"/>
                  </a:lnTo>
                  <a:lnTo>
                    <a:pt x="12652" y="2333"/>
                  </a:lnTo>
                  <a:lnTo>
                    <a:pt x="13177" y="1983"/>
                  </a:lnTo>
                  <a:lnTo>
                    <a:pt x="13702" y="1633"/>
                  </a:lnTo>
                  <a:lnTo>
                    <a:pt x="14197" y="1313"/>
                  </a:lnTo>
                  <a:lnTo>
                    <a:pt x="14722" y="1050"/>
                  </a:lnTo>
                  <a:lnTo>
                    <a:pt x="15218" y="788"/>
                  </a:lnTo>
                  <a:lnTo>
                    <a:pt x="15713" y="584"/>
                  </a:lnTo>
                  <a:lnTo>
                    <a:pt x="16209" y="380"/>
                  </a:lnTo>
                  <a:lnTo>
                    <a:pt x="16675" y="234"/>
                  </a:lnTo>
                  <a:lnTo>
                    <a:pt x="17142" y="118"/>
                  </a:lnTo>
                  <a:lnTo>
                    <a:pt x="17579" y="59"/>
                  </a:lnTo>
                  <a:lnTo>
                    <a:pt x="18016" y="1"/>
                  </a:lnTo>
                  <a:lnTo>
                    <a:pt x="18454" y="1"/>
                  </a:lnTo>
                  <a:lnTo>
                    <a:pt x="18862" y="30"/>
                  </a:lnTo>
                  <a:lnTo>
                    <a:pt x="19241" y="118"/>
                  </a:lnTo>
                  <a:lnTo>
                    <a:pt x="19620" y="205"/>
                  </a:lnTo>
                  <a:lnTo>
                    <a:pt x="19970" y="351"/>
                  </a:lnTo>
                  <a:lnTo>
                    <a:pt x="20319" y="555"/>
                  </a:lnTo>
                  <a:lnTo>
                    <a:pt x="20319" y="555"/>
                  </a:lnTo>
                  <a:lnTo>
                    <a:pt x="20611" y="759"/>
                  </a:lnTo>
                  <a:lnTo>
                    <a:pt x="20902" y="1021"/>
                  </a:lnTo>
                  <a:lnTo>
                    <a:pt x="21165" y="1313"/>
                  </a:lnTo>
                  <a:lnTo>
                    <a:pt x="21398" y="1633"/>
                  </a:lnTo>
                  <a:lnTo>
                    <a:pt x="21602" y="1983"/>
                  </a:lnTo>
                  <a:lnTo>
                    <a:pt x="21777" y="2391"/>
                  </a:lnTo>
                  <a:lnTo>
                    <a:pt x="21923" y="2800"/>
                  </a:lnTo>
                  <a:lnTo>
                    <a:pt x="22039" y="3237"/>
                  </a:lnTo>
                  <a:lnTo>
                    <a:pt x="22127" y="3703"/>
                  </a:lnTo>
                  <a:lnTo>
                    <a:pt x="22214" y="4199"/>
                  </a:lnTo>
                  <a:lnTo>
                    <a:pt x="22243" y="4724"/>
                  </a:lnTo>
                  <a:lnTo>
                    <a:pt x="22273" y="5248"/>
                  </a:lnTo>
                  <a:lnTo>
                    <a:pt x="22273" y="5802"/>
                  </a:lnTo>
                  <a:lnTo>
                    <a:pt x="22214" y="6385"/>
                  </a:lnTo>
                  <a:lnTo>
                    <a:pt x="22156" y="6997"/>
                  </a:lnTo>
                  <a:lnTo>
                    <a:pt x="22068" y="7610"/>
                  </a:lnTo>
                  <a:lnTo>
                    <a:pt x="21981" y="8251"/>
                  </a:lnTo>
                  <a:lnTo>
                    <a:pt x="21835" y="8892"/>
                  </a:lnTo>
                  <a:lnTo>
                    <a:pt x="21660" y="9563"/>
                  </a:lnTo>
                  <a:lnTo>
                    <a:pt x="21485" y="10233"/>
                  </a:lnTo>
                  <a:lnTo>
                    <a:pt x="21281" y="10933"/>
                  </a:lnTo>
                  <a:lnTo>
                    <a:pt x="21048" y="11633"/>
                  </a:lnTo>
                  <a:lnTo>
                    <a:pt x="20786" y="12361"/>
                  </a:lnTo>
                  <a:lnTo>
                    <a:pt x="20523" y="13090"/>
                  </a:lnTo>
                  <a:lnTo>
                    <a:pt x="20203" y="13819"/>
                  </a:lnTo>
                  <a:lnTo>
                    <a:pt x="19882" y="14548"/>
                  </a:lnTo>
                  <a:lnTo>
                    <a:pt x="19532" y="15277"/>
                  </a:lnTo>
                  <a:lnTo>
                    <a:pt x="19153" y="16035"/>
                  </a:lnTo>
                  <a:lnTo>
                    <a:pt x="18774" y="16793"/>
                  </a:lnTo>
                  <a:lnTo>
                    <a:pt x="18337" y="17521"/>
                  </a:lnTo>
                  <a:lnTo>
                    <a:pt x="17900" y="18279"/>
                  </a:lnTo>
                  <a:lnTo>
                    <a:pt x="17433" y="19037"/>
                  </a:lnTo>
                  <a:lnTo>
                    <a:pt x="17433" y="19037"/>
                  </a:lnTo>
                  <a:lnTo>
                    <a:pt x="16967" y="19795"/>
                  </a:lnTo>
                  <a:lnTo>
                    <a:pt x="16471" y="20495"/>
                  </a:lnTo>
                  <a:lnTo>
                    <a:pt x="15976" y="21195"/>
                  </a:lnTo>
                  <a:lnTo>
                    <a:pt x="15451" y="21894"/>
                  </a:lnTo>
                  <a:lnTo>
                    <a:pt x="14955" y="22536"/>
                  </a:lnTo>
                  <a:lnTo>
                    <a:pt x="14431" y="23177"/>
                  </a:lnTo>
                  <a:lnTo>
                    <a:pt x="13906" y="23789"/>
                  </a:lnTo>
                  <a:lnTo>
                    <a:pt x="13352" y="24372"/>
                  </a:lnTo>
                  <a:lnTo>
                    <a:pt x="12827" y="24926"/>
                  </a:lnTo>
                  <a:lnTo>
                    <a:pt x="12302" y="25480"/>
                  </a:lnTo>
                  <a:lnTo>
                    <a:pt x="11749" y="25976"/>
                  </a:lnTo>
                  <a:lnTo>
                    <a:pt x="11224" y="26471"/>
                  </a:lnTo>
                  <a:lnTo>
                    <a:pt x="10699" y="26938"/>
                  </a:lnTo>
                  <a:lnTo>
                    <a:pt x="10145" y="27346"/>
                  </a:lnTo>
                  <a:lnTo>
                    <a:pt x="9620" y="27754"/>
                  </a:lnTo>
                  <a:lnTo>
                    <a:pt x="9096" y="28133"/>
                  </a:lnTo>
                  <a:lnTo>
                    <a:pt x="8571" y="28483"/>
                  </a:lnTo>
                  <a:lnTo>
                    <a:pt x="8046" y="28774"/>
                  </a:lnTo>
                  <a:lnTo>
                    <a:pt x="7551" y="29066"/>
                  </a:lnTo>
                  <a:lnTo>
                    <a:pt x="7055" y="29299"/>
                  </a:lnTo>
                  <a:lnTo>
                    <a:pt x="6559" y="29532"/>
                  </a:lnTo>
                  <a:lnTo>
                    <a:pt x="6064" y="29707"/>
                  </a:lnTo>
                  <a:lnTo>
                    <a:pt x="5597" y="29853"/>
                  </a:lnTo>
                  <a:lnTo>
                    <a:pt x="5131" y="29969"/>
                  </a:lnTo>
                  <a:lnTo>
                    <a:pt x="4665" y="30057"/>
                  </a:lnTo>
                  <a:lnTo>
                    <a:pt x="4227" y="30086"/>
                  </a:lnTo>
                  <a:lnTo>
                    <a:pt x="3819" y="30115"/>
                  </a:lnTo>
                  <a:lnTo>
                    <a:pt x="3411" y="30057"/>
                  </a:lnTo>
                  <a:lnTo>
                    <a:pt x="3032" y="29999"/>
                  </a:lnTo>
                  <a:lnTo>
                    <a:pt x="2653" y="29882"/>
                  </a:lnTo>
                  <a:lnTo>
                    <a:pt x="2303" y="29736"/>
                  </a:lnTo>
                  <a:lnTo>
                    <a:pt x="1953" y="29561"/>
                  </a:lnTo>
                  <a:lnTo>
                    <a:pt x="1953" y="29561"/>
                  </a:lnTo>
                  <a:lnTo>
                    <a:pt x="1633" y="29328"/>
                  </a:lnTo>
                  <a:lnTo>
                    <a:pt x="1341" y="29066"/>
                  </a:lnTo>
                  <a:lnTo>
                    <a:pt x="1108" y="28774"/>
                  </a:lnTo>
                  <a:lnTo>
                    <a:pt x="875" y="28453"/>
                  </a:lnTo>
                  <a:lnTo>
                    <a:pt x="671" y="28104"/>
                  </a:lnTo>
                  <a:lnTo>
                    <a:pt x="496" y="27725"/>
                  </a:lnTo>
                  <a:lnTo>
                    <a:pt x="350" y="27317"/>
                  </a:lnTo>
                  <a:lnTo>
                    <a:pt x="233" y="26879"/>
                  </a:lnTo>
                  <a:lnTo>
                    <a:pt x="117" y="26413"/>
                  </a:lnTo>
                  <a:lnTo>
                    <a:pt x="59" y="25917"/>
                  </a:lnTo>
                  <a:lnTo>
                    <a:pt x="0" y="25393"/>
                  </a:lnTo>
                  <a:lnTo>
                    <a:pt x="0" y="24868"/>
                  </a:lnTo>
                  <a:lnTo>
                    <a:pt x="0" y="24285"/>
                  </a:lnTo>
                  <a:lnTo>
                    <a:pt x="29" y="23702"/>
                  </a:lnTo>
                  <a:lnTo>
                    <a:pt x="88" y="23119"/>
                  </a:lnTo>
                  <a:lnTo>
                    <a:pt x="175" y="22506"/>
                  </a:lnTo>
                  <a:lnTo>
                    <a:pt x="292" y="21865"/>
                  </a:lnTo>
                  <a:lnTo>
                    <a:pt x="438" y="21195"/>
                  </a:lnTo>
                  <a:lnTo>
                    <a:pt x="583" y="20524"/>
                  </a:lnTo>
                  <a:lnTo>
                    <a:pt x="787" y="19854"/>
                  </a:lnTo>
                  <a:lnTo>
                    <a:pt x="991" y="19154"/>
                  </a:lnTo>
                  <a:lnTo>
                    <a:pt x="1225" y="18454"/>
                  </a:lnTo>
                  <a:lnTo>
                    <a:pt x="1458" y="17755"/>
                  </a:lnTo>
                  <a:lnTo>
                    <a:pt x="1749" y="17026"/>
                  </a:lnTo>
                  <a:lnTo>
                    <a:pt x="2070" y="16297"/>
                  </a:lnTo>
                  <a:lnTo>
                    <a:pt x="2391" y="15568"/>
                  </a:lnTo>
                  <a:lnTo>
                    <a:pt x="2741" y="14810"/>
                  </a:lnTo>
                  <a:lnTo>
                    <a:pt x="3120" y="14081"/>
                  </a:lnTo>
                  <a:lnTo>
                    <a:pt x="3499" y="13324"/>
                  </a:lnTo>
                  <a:lnTo>
                    <a:pt x="3936" y="12566"/>
                  </a:lnTo>
                  <a:lnTo>
                    <a:pt x="4373" y="11808"/>
                  </a:lnTo>
                  <a:lnTo>
                    <a:pt x="4840" y="11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5"/>
            <p:cNvSpPr/>
            <p:nvPr/>
          </p:nvSpPr>
          <p:spPr>
            <a:xfrm>
              <a:off x="6909093" y="1706805"/>
              <a:ext cx="184704" cy="270443"/>
            </a:xfrm>
            <a:custGeom>
              <a:avLst/>
              <a:gdLst/>
              <a:ahLst/>
              <a:cxnLst/>
              <a:rect l="l" t="t" r="r" b="b"/>
              <a:pathLst>
                <a:path w="10991" h="16093" extrusionOk="0">
                  <a:moveTo>
                    <a:pt x="8483" y="2915"/>
                  </a:moveTo>
                  <a:lnTo>
                    <a:pt x="6385" y="6093"/>
                  </a:lnTo>
                  <a:lnTo>
                    <a:pt x="6355" y="5860"/>
                  </a:lnTo>
                  <a:lnTo>
                    <a:pt x="6355" y="5597"/>
                  </a:lnTo>
                  <a:lnTo>
                    <a:pt x="6385" y="5364"/>
                  </a:lnTo>
                  <a:lnTo>
                    <a:pt x="6472" y="5131"/>
                  </a:lnTo>
                  <a:lnTo>
                    <a:pt x="6559" y="4869"/>
                  </a:lnTo>
                  <a:lnTo>
                    <a:pt x="6676" y="4606"/>
                  </a:lnTo>
                  <a:lnTo>
                    <a:pt x="6822" y="4344"/>
                  </a:lnTo>
                  <a:lnTo>
                    <a:pt x="6968" y="4111"/>
                  </a:lnTo>
                  <a:lnTo>
                    <a:pt x="7113" y="3877"/>
                  </a:lnTo>
                  <a:lnTo>
                    <a:pt x="7317" y="3644"/>
                  </a:lnTo>
                  <a:lnTo>
                    <a:pt x="7521" y="3440"/>
                  </a:lnTo>
                  <a:lnTo>
                    <a:pt x="7726" y="3265"/>
                  </a:lnTo>
                  <a:lnTo>
                    <a:pt x="7900" y="3120"/>
                  </a:lnTo>
                  <a:lnTo>
                    <a:pt x="8075" y="3032"/>
                  </a:lnTo>
                  <a:lnTo>
                    <a:pt x="8279" y="2945"/>
                  </a:lnTo>
                  <a:lnTo>
                    <a:pt x="8483" y="2915"/>
                  </a:lnTo>
                  <a:close/>
                  <a:moveTo>
                    <a:pt x="4898" y="9533"/>
                  </a:moveTo>
                  <a:lnTo>
                    <a:pt x="4985" y="9825"/>
                  </a:lnTo>
                  <a:lnTo>
                    <a:pt x="5014" y="10087"/>
                  </a:lnTo>
                  <a:lnTo>
                    <a:pt x="4985" y="10349"/>
                  </a:lnTo>
                  <a:lnTo>
                    <a:pt x="4927" y="10641"/>
                  </a:lnTo>
                  <a:lnTo>
                    <a:pt x="4810" y="10961"/>
                  </a:lnTo>
                  <a:lnTo>
                    <a:pt x="4694" y="11282"/>
                  </a:lnTo>
                  <a:lnTo>
                    <a:pt x="4519" y="11574"/>
                  </a:lnTo>
                  <a:lnTo>
                    <a:pt x="4344" y="11865"/>
                  </a:lnTo>
                  <a:lnTo>
                    <a:pt x="4140" y="12128"/>
                  </a:lnTo>
                  <a:lnTo>
                    <a:pt x="3907" y="12390"/>
                  </a:lnTo>
                  <a:lnTo>
                    <a:pt x="3673" y="12652"/>
                  </a:lnTo>
                  <a:lnTo>
                    <a:pt x="3411" y="12856"/>
                  </a:lnTo>
                  <a:lnTo>
                    <a:pt x="3207" y="13002"/>
                  </a:lnTo>
                  <a:lnTo>
                    <a:pt x="3003" y="13090"/>
                  </a:lnTo>
                  <a:lnTo>
                    <a:pt x="2770" y="13148"/>
                  </a:lnTo>
                  <a:lnTo>
                    <a:pt x="2536" y="13119"/>
                  </a:lnTo>
                  <a:lnTo>
                    <a:pt x="4898" y="9533"/>
                  </a:lnTo>
                  <a:close/>
                  <a:moveTo>
                    <a:pt x="10437" y="0"/>
                  </a:moveTo>
                  <a:lnTo>
                    <a:pt x="9824" y="933"/>
                  </a:lnTo>
                  <a:lnTo>
                    <a:pt x="9620" y="846"/>
                  </a:lnTo>
                  <a:lnTo>
                    <a:pt x="9416" y="817"/>
                  </a:lnTo>
                  <a:lnTo>
                    <a:pt x="9212" y="817"/>
                  </a:lnTo>
                  <a:lnTo>
                    <a:pt x="8979" y="846"/>
                  </a:lnTo>
                  <a:lnTo>
                    <a:pt x="8746" y="904"/>
                  </a:lnTo>
                  <a:lnTo>
                    <a:pt x="8513" y="991"/>
                  </a:lnTo>
                  <a:lnTo>
                    <a:pt x="8250" y="1108"/>
                  </a:lnTo>
                  <a:lnTo>
                    <a:pt x="7988" y="1283"/>
                  </a:lnTo>
                  <a:lnTo>
                    <a:pt x="7696" y="1487"/>
                  </a:lnTo>
                  <a:lnTo>
                    <a:pt x="7405" y="1749"/>
                  </a:lnTo>
                  <a:lnTo>
                    <a:pt x="7113" y="2012"/>
                  </a:lnTo>
                  <a:lnTo>
                    <a:pt x="6851" y="2274"/>
                  </a:lnTo>
                  <a:lnTo>
                    <a:pt x="6589" y="2566"/>
                  </a:lnTo>
                  <a:lnTo>
                    <a:pt x="6355" y="2857"/>
                  </a:lnTo>
                  <a:lnTo>
                    <a:pt x="6151" y="3178"/>
                  </a:lnTo>
                  <a:lnTo>
                    <a:pt x="5918" y="3499"/>
                  </a:lnTo>
                  <a:lnTo>
                    <a:pt x="5510" y="4140"/>
                  </a:lnTo>
                  <a:lnTo>
                    <a:pt x="5131" y="4840"/>
                  </a:lnTo>
                  <a:lnTo>
                    <a:pt x="4839" y="5568"/>
                  </a:lnTo>
                  <a:lnTo>
                    <a:pt x="4577" y="6297"/>
                  </a:lnTo>
                  <a:lnTo>
                    <a:pt x="4519" y="6589"/>
                  </a:lnTo>
                  <a:lnTo>
                    <a:pt x="4460" y="6909"/>
                  </a:lnTo>
                  <a:lnTo>
                    <a:pt x="4431" y="7201"/>
                  </a:lnTo>
                  <a:lnTo>
                    <a:pt x="4402" y="7522"/>
                  </a:lnTo>
                  <a:lnTo>
                    <a:pt x="4431" y="7842"/>
                  </a:lnTo>
                  <a:lnTo>
                    <a:pt x="4460" y="8134"/>
                  </a:lnTo>
                  <a:lnTo>
                    <a:pt x="4548" y="8425"/>
                  </a:lnTo>
                  <a:lnTo>
                    <a:pt x="4606" y="8746"/>
                  </a:lnTo>
                  <a:lnTo>
                    <a:pt x="2070" y="12594"/>
                  </a:lnTo>
                  <a:lnTo>
                    <a:pt x="2070" y="12332"/>
                  </a:lnTo>
                  <a:lnTo>
                    <a:pt x="2099" y="12040"/>
                  </a:lnTo>
                  <a:lnTo>
                    <a:pt x="2128" y="11778"/>
                  </a:lnTo>
                  <a:lnTo>
                    <a:pt x="2216" y="11515"/>
                  </a:lnTo>
                  <a:lnTo>
                    <a:pt x="2332" y="11136"/>
                  </a:lnTo>
                  <a:lnTo>
                    <a:pt x="2478" y="10787"/>
                  </a:lnTo>
                  <a:lnTo>
                    <a:pt x="2653" y="10408"/>
                  </a:lnTo>
                  <a:lnTo>
                    <a:pt x="2828" y="10058"/>
                  </a:lnTo>
                  <a:lnTo>
                    <a:pt x="1662" y="9504"/>
                  </a:lnTo>
                  <a:lnTo>
                    <a:pt x="1225" y="10262"/>
                  </a:lnTo>
                  <a:lnTo>
                    <a:pt x="846" y="11049"/>
                  </a:lnTo>
                  <a:lnTo>
                    <a:pt x="554" y="11894"/>
                  </a:lnTo>
                  <a:lnTo>
                    <a:pt x="321" y="12740"/>
                  </a:lnTo>
                  <a:lnTo>
                    <a:pt x="263" y="13002"/>
                  </a:lnTo>
                  <a:lnTo>
                    <a:pt x="204" y="13264"/>
                  </a:lnTo>
                  <a:lnTo>
                    <a:pt x="204" y="13527"/>
                  </a:lnTo>
                  <a:lnTo>
                    <a:pt x="233" y="13789"/>
                  </a:lnTo>
                  <a:lnTo>
                    <a:pt x="263" y="14022"/>
                  </a:lnTo>
                  <a:lnTo>
                    <a:pt x="350" y="14285"/>
                  </a:lnTo>
                  <a:lnTo>
                    <a:pt x="437" y="14547"/>
                  </a:lnTo>
                  <a:lnTo>
                    <a:pt x="583" y="14780"/>
                  </a:lnTo>
                  <a:lnTo>
                    <a:pt x="0" y="15655"/>
                  </a:lnTo>
                  <a:lnTo>
                    <a:pt x="525" y="16092"/>
                  </a:lnTo>
                  <a:lnTo>
                    <a:pt x="1137" y="15159"/>
                  </a:lnTo>
                  <a:lnTo>
                    <a:pt x="1370" y="15247"/>
                  </a:lnTo>
                  <a:lnTo>
                    <a:pt x="1604" y="15276"/>
                  </a:lnTo>
                  <a:lnTo>
                    <a:pt x="1866" y="15276"/>
                  </a:lnTo>
                  <a:lnTo>
                    <a:pt x="2128" y="15218"/>
                  </a:lnTo>
                  <a:lnTo>
                    <a:pt x="2391" y="15159"/>
                  </a:lnTo>
                  <a:lnTo>
                    <a:pt x="2653" y="15043"/>
                  </a:lnTo>
                  <a:lnTo>
                    <a:pt x="2915" y="14897"/>
                  </a:lnTo>
                  <a:lnTo>
                    <a:pt x="3207" y="14693"/>
                  </a:lnTo>
                  <a:lnTo>
                    <a:pt x="3819" y="14197"/>
                  </a:lnTo>
                  <a:lnTo>
                    <a:pt x="4402" y="13614"/>
                  </a:lnTo>
                  <a:lnTo>
                    <a:pt x="4927" y="13031"/>
                  </a:lnTo>
                  <a:lnTo>
                    <a:pt x="5393" y="12390"/>
                  </a:lnTo>
                  <a:lnTo>
                    <a:pt x="5831" y="11719"/>
                  </a:lnTo>
                  <a:lnTo>
                    <a:pt x="6180" y="11020"/>
                  </a:lnTo>
                  <a:lnTo>
                    <a:pt x="6530" y="10291"/>
                  </a:lnTo>
                  <a:lnTo>
                    <a:pt x="6793" y="9533"/>
                  </a:lnTo>
                  <a:lnTo>
                    <a:pt x="6851" y="9212"/>
                  </a:lnTo>
                  <a:lnTo>
                    <a:pt x="6880" y="8892"/>
                  </a:lnTo>
                  <a:lnTo>
                    <a:pt x="6909" y="8571"/>
                  </a:lnTo>
                  <a:lnTo>
                    <a:pt x="6880" y="8250"/>
                  </a:lnTo>
                  <a:lnTo>
                    <a:pt x="6851" y="7930"/>
                  </a:lnTo>
                  <a:lnTo>
                    <a:pt x="6793" y="7609"/>
                  </a:lnTo>
                  <a:lnTo>
                    <a:pt x="6705" y="7288"/>
                  </a:lnTo>
                  <a:lnTo>
                    <a:pt x="6589" y="6968"/>
                  </a:lnTo>
                  <a:lnTo>
                    <a:pt x="8979" y="3411"/>
                  </a:lnTo>
                  <a:lnTo>
                    <a:pt x="8979" y="3644"/>
                  </a:lnTo>
                  <a:lnTo>
                    <a:pt x="8979" y="3877"/>
                  </a:lnTo>
                  <a:lnTo>
                    <a:pt x="8950" y="4111"/>
                  </a:lnTo>
                  <a:lnTo>
                    <a:pt x="8892" y="4373"/>
                  </a:lnTo>
                  <a:lnTo>
                    <a:pt x="8804" y="4577"/>
                  </a:lnTo>
                  <a:lnTo>
                    <a:pt x="8717" y="4810"/>
                  </a:lnTo>
                  <a:lnTo>
                    <a:pt x="8600" y="5044"/>
                  </a:lnTo>
                  <a:lnTo>
                    <a:pt x="8483" y="5248"/>
                  </a:lnTo>
                  <a:lnTo>
                    <a:pt x="9620" y="5714"/>
                  </a:lnTo>
                  <a:lnTo>
                    <a:pt x="9970" y="5102"/>
                  </a:lnTo>
                  <a:lnTo>
                    <a:pt x="10233" y="4461"/>
                  </a:lnTo>
                  <a:lnTo>
                    <a:pt x="10466" y="3819"/>
                  </a:lnTo>
                  <a:lnTo>
                    <a:pt x="10641" y="3149"/>
                  </a:lnTo>
                  <a:lnTo>
                    <a:pt x="10699" y="2915"/>
                  </a:lnTo>
                  <a:lnTo>
                    <a:pt x="10728" y="2682"/>
                  </a:lnTo>
                  <a:lnTo>
                    <a:pt x="10728" y="2478"/>
                  </a:lnTo>
                  <a:lnTo>
                    <a:pt x="10699" y="2245"/>
                  </a:lnTo>
                  <a:lnTo>
                    <a:pt x="10641" y="2012"/>
                  </a:lnTo>
                  <a:lnTo>
                    <a:pt x="10582" y="1808"/>
                  </a:lnTo>
                  <a:lnTo>
                    <a:pt x="10495" y="1574"/>
                  </a:lnTo>
                  <a:lnTo>
                    <a:pt x="10378" y="1370"/>
                  </a:lnTo>
                  <a:lnTo>
                    <a:pt x="10991" y="438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5"/>
            <p:cNvSpPr/>
            <p:nvPr/>
          </p:nvSpPr>
          <p:spPr>
            <a:xfrm>
              <a:off x="6852745" y="1633804"/>
              <a:ext cx="302776" cy="309145"/>
            </a:xfrm>
            <a:custGeom>
              <a:avLst/>
              <a:gdLst/>
              <a:ahLst/>
              <a:cxnLst/>
              <a:rect l="l" t="t" r="r" b="b"/>
              <a:pathLst>
                <a:path w="18017" h="18396" extrusionOk="0">
                  <a:moveTo>
                    <a:pt x="14518" y="1"/>
                  </a:moveTo>
                  <a:lnTo>
                    <a:pt x="14227" y="30"/>
                  </a:lnTo>
                  <a:lnTo>
                    <a:pt x="13644" y="146"/>
                  </a:lnTo>
                  <a:lnTo>
                    <a:pt x="13032" y="321"/>
                  </a:lnTo>
                  <a:lnTo>
                    <a:pt x="12390" y="584"/>
                  </a:lnTo>
                  <a:lnTo>
                    <a:pt x="11749" y="904"/>
                  </a:lnTo>
                  <a:lnTo>
                    <a:pt x="11079" y="1283"/>
                  </a:lnTo>
                  <a:lnTo>
                    <a:pt x="10379" y="1750"/>
                  </a:lnTo>
                  <a:lnTo>
                    <a:pt x="9708" y="2274"/>
                  </a:lnTo>
                  <a:lnTo>
                    <a:pt x="9009" y="2828"/>
                  </a:lnTo>
                  <a:lnTo>
                    <a:pt x="8309" y="3470"/>
                  </a:lnTo>
                  <a:lnTo>
                    <a:pt x="7609" y="4169"/>
                  </a:lnTo>
                  <a:lnTo>
                    <a:pt x="6910" y="4898"/>
                  </a:lnTo>
                  <a:lnTo>
                    <a:pt x="6210" y="5714"/>
                  </a:lnTo>
                  <a:lnTo>
                    <a:pt x="5540" y="6560"/>
                  </a:lnTo>
                  <a:lnTo>
                    <a:pt x="4869" y="7434"/>
                  </a:lnTo>
                  <a:lnTo>
                    <a:pt x="4199" y="8396"/>
                  </a:lnTo>
                  <a:lnTo>
                    <a:pt x="3790" y="9038"/>
                  </a:lnTo>
                  <a:lnTo>
                    <a:pt x="3382" y="9679"/>
                  </a:lnTo>
                  <a:lnTo>
                    <a:pt x="3003" y="10350"/>
                  </a:lnTo>
                  <a:lnTo>
                    <a:pt x="2654" y="10991"/>
                  </a:lnTo>
                  <a:lnTo>
                    <a:pt x="2304" y="11661"/>
                  </a:lnTo>
                  <a:lnTo>
                    <a:pt x="1983" y="12303"/>
                  </a:lnTo>
                  <a:lnTo>
                    <a:pt x="1691" y="12944"/>
                  </a:lnTo>
                  <a:lnTo>
                    <a:pt x="1400" y="13585"/>
                  </a:lnTo>
                  <a:lnTo>
                    <a:pt x="1167" y="14227"/>
                  </a:lnTo>
                  <a:lnTo>
                    <a:pt x="934" y="14839"/>
                  </a:lnTo>
                  <a:lnTo>
                    <a:pt x="729" y="15480"/>
                  </a:lnTo>
                  <a:lnTo>
                    <a:pt x="525" y="16093"/>
                  </a:lnTo>
                  <a:lnTo>
                    <a:pt x="380" y="16676"/>
                  </a:lnTo>
                  <a:lnTo>
                    <a:pt x="234" y="17259"/>
                  </a:lnTo>
                  <a:lnTo>
                    <a:pt x="117" y="17842"/>
                  </a:lnTo>
                  <a:lnTo>
                    <a:pt x="1" y="18396"/>
                  </a:lnTo>
                  <a:lnTo>
                    <a:pt x="350" y="17230"/>
                  </a:lnTo>
                  <a:lnTo>
                    <a:pt x="700" y="16093"/>
                  </a:lnTo>
                  <a:lnTo>
                    <a:pt x="1138" y="14985"/>
                  </a:lnTo>
                  <a:lnTo>
                    <a:pt x="1604" y="13877"/>
                  </a:lnTo>
                  <a:lnTo>
                    <a:pt x="2129" y="12798"/>
                  </a:lnTo>
                  <a:lnTo>
                    <a:pt x="2683" y="11749"/>
                  </a:lnTo>
                  <a:lnTo>
                    <a:pt x="3295" y="10729"/>
                  </a:lnTo>
                  <a:lnTo>
                    <a:pt x="3965" y="9708"/>
                  </a:lnTo>
                  <a:lnTo>
                    <a:pt x="4607" y="8775"/>
                  </a:lnTo>
                  <a:lnTo>
                    <a:pt x="5277" y="7872"/>
                  </a:lnTo>
                  <a:lnTo>
                    <a:pt x="5948" y="7026"/>
                  </a:lnTo>
                  <a:lnTo>
                    <a:pt x="6647" y="6239"/>
                  </a:lnTo>
                  <a:lnTo>
                    <a:pt x="7347" y="5481"/>
                  </a:lnTo>
                  <a:lnTo>
                    <a:pt x="8047" y="4811"/>
                  </a:lnTo>
                  <a:lnTo>
                    <a:pt x="8746" y="4169"/>
                  </a:lnTo>
                  <a:lnTo>
                    <a:pt x="9446" y="3586"/>
                  </a:lnTo>
                  <a:lnTo>
                    <a:pt x="10146" y="3091"/>
                  </a:lnTo>
                  <a:lnTo>
                    <a:pt x="10816" y="2624"/>
                  </a:lnTo>
                  <a:lnTo>
                    <a:pt x="11487" y="2245"/>
                  </a:lnTo>
                  <a:lnTo>
                    <a:pt x="12128" y="1925"/>
                  </a:lnTo>
                  <a:lnTo>
                    <a:pt x="12769" y="1662"/>
                  </a:lnTo>
                  <a:lnTo>
                    <a:pt x="13382" y="1487"/>
                  </a:lnTo>
                  <a:lnTo>
                    <a:pt x="13965" y="1371"/>
                  </a:lnTo>
                  <a:lnTo>
                    <a:pt x="14256" y="1342"/>
                  </a:lnTo>
                  <a:lnTo>
                    <a:pt x="14548" y="1312"/>
                  </a:lnTo>
                  <a:lnTo>
                    <a:pt x="14810" y="1342"/>
                  </a:lnTo>
                  <a:lnTo>
                    <a:pt x="15072" y="1371"/>
                  </a:lnTo>
                  <a:lnTo>
                    <a:pt x="15306" y="1400"/>
                  </a:lnTo>
                  <a:lnTo>
                    <a:pt x="15568" y="1487"/>
                  </a:lnTo>
                  <a:lnTo>
                    <a:pt x="15772" y="1575"/>
                  </a:lnTo>
                  <a:lnTo>
                    <a:pt x="16005" y="1691"/>
                  </a:lnTo>
                  <a:lnTo>
                    <a:pt x="16209" y="1808"/>
                  </a:lnTo>
                  <a:lnTo>
                    <a:pt x="16413" y="1954"/>
                  </a:lnTo>
                  <a:lnTo>
                    <a:pt x="16647" y="2158"/>
                  </a:lnTo>
                  <a:lnTo>
                    <a:pt x="16821" y="2362"/>
                  </a:lnTo>
                  <a:lnTo>
                    <a:pt x="16996" y="2624"/>
                  </a:lnTo>
                  <a:lnTo>
                    <a:pt x="17171" y="2887"/>
                  </a:lnTo>
                  <a:lnTo>
                    <a:pt x="17288" y="3178"/>
                  </a:lnTo>
                  <a:lnTo>
                    <a:pt x="17405" y="3470"/>
                  </a:lnTo>
                  <a:lnTo>
                    <a:pt x="17521" y="3790"/>
                  </a:lnTo>
                  <a:lnTo>
                    <a:pt x="17609" y="4140"/>
                  </a:lnTo>
                  <a:lnTo>
                    <a:pt x="17667" y="4490"/>
                  </a:lnTo>
                  <a:lnTo>
                    <a:pt x="17725" y="4869"/>
                  </a:lnTo>
                  <a:lnTo>
                    <a:pt x="17725" y="5277"/>
                  </a:lnTo>
                  <a:lnTo>
                    <a:pt x="17754" y="5685"/>
                  </a:lnTo>
                  <a:lnTo>
                    <a:pt x="17725" y="6531"/>
                  </a:lnTo>
                  <a:lnTo>
                    <a:pt x="17609" y="7464"/>
                  </a:lnTo>
                  <a:lnTo>
                    <a:pt x="17609" y="7464"/>
                  </a:lnTo>
                  <a:lnTo>
                    <a:pt x="17725" y="6880"/>
                  </a:lnTo>
                  <a:lnTo>
                    <a:pt x="17842" y="6327"/>
                  </a:lnTo>
                  <a:lnTo>
                    <a:pt x="17929" y="5773"/>
                  </a:lnTo>
                  <a:lnTo>
                    <a:pt x="17988" y="5248"/>
                  </a:lnTo>
                  <a:lnTo>
                    <a:pt x="18017" y="4723"/>
                  </a:lnTo>
                  <a:lnTo>
                    <a:pt x="18017" y="4228"/>
                  </a:lnTo>
                  <a:lnTo>
                    <a:pt x="17988" y="3761"/>
                  </a:lnTo>
                  <a:lnTo>
                    <a:pt x="17958" y="3295"/>
                  </a:lnTo>
                  <a:lnTo>
                    <a:pt x="17871" y="2887"/>
                  </a:lnTo>
                  <a:lnTo>
                    <a:pt x="17784" y="2479"/>
                  </a:lnTo>
                  <a:lnTo>
                    <a:pt x="17667" y="2100"/>
                  </a:lnTo>
                  <a:lnTo>
                    <a:pt x="17521" y="1750"/>
                  </a:lnTo>
                  <a:lnTo>
                    <a:pt x="17346" y="1429"/>
                  </a:lnTo>
                  <a:lnTo>
                    <a:pt x="17171" y="1138"/>
                  </a:lnTo>
                  <a:lnTo>
                    <a:pt x="16938" y="846"/>
                  </a:lnTo>
                  <a:lnTo>
                    <a:pt x="16676" y="642"/>
                  </a:lnTo>
                  <a:lnTo>
                    <a:pt x="16472" y="467"/>
                  </a:lnTo>
                  <a:lnTo>
                    <a:pt x="16268" y="350"/>
                  </a:lnTo>
                  <a:lnTo>
                    <a:pt x="16034" y="234"/>
                  </a:lnTo>
                  <a:lnTo>
                    <a:pt x="15801" y="146"/>
                  </a:lnTo>
                  <a:lnTo>
                    <a:pt x="15568" y="88"/>
                  </a:lnTo>
                  <a:lnTo>
                    <a:pt x="15335" y="30"/>
                  </a:lnTo>
                  <a:lnTo>
                    <a:pt x="15072" y="1"/>
                  </a:lnTo>
                  <a:close/>
                </a:path>
              </a:pathLst>
            </a:custGeom>
            <a:solidFill>
              <a:srgbClr val="DA9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5"/>
            <p:cNvSpPr/>
            <p:nvPr/>
          </p:nvSpPr>
          <p:spPr>
            <a:xfrm>
              <a:off x="6852745" y="1633804"/>
              <a:ext cx="302776" cy="309145"/>
            </a:xfrm>
            <a:custGeom>
              <a:avLst/>
              <a:gdLst/>
              <a:ahLst/>
              <a:cxnLst/>
              <a:rect l="l" t="t" r="r" b="b"/>
              <a:pathLst>
                <a:path w="18017" h="18396" fill="none" extrusionOk="0">
                  <a:moveTo>
                    <a:pt x="14781" y="1"/>
                  </a:moveTo>
                  <a:lnTo>
                    <a:pt x="14781" y="1"/>
                  </a:lnTo>
                  <a:lnTo>
                    <a:pt x="14518" y="1"/>
                  </a:lnTo>
                  <a:lnTo>
                    <a:pt x="14227" y="30"/>
                  </a:lnTo>
                  <a:lnTo>
                    <a:pt x="13644" y="146"/>
                  </a:lnTo>
                  <a:lnTo>
                    <a:pt x="13032" y="321"/>
                  </a:lnTo>
                  <a:lnTo>
                    <a:pt x="12390" y="584"/>
                  </a:lnTo>
                  <a:lnTo>
                    <a:pt x="11749" y="904"/>
                  </a:lnTo>
                  <a:lnTo>
                    <a:pt x="11079" y="1283"/>
                  </a:lnTo>
                  <a:lnTo>
                    <a:pt x="10379" y="1750"/>
                  </a:lnTo>
                  <a:lnTo>
                    <a:pt x="9708" y="2274"/>
                  </a:lnTo>
                  <a:lnTo>
                    <a:pt x="9009" y="2828"/>
                  </a:lnTo>
                  <a:lnTo>
                    <a:pt x="8309" y="3470"/>
                  </a:lnTo>
                  <a:lnTo>
                    <a:pt x="7609" y="4169"/>
                  </a:lnTo>
                  <a:lnTo>
                    <a:pt x="6910" y="4898"/>
                  </a:lnTo>
                  <a:lnTo>
                    <a:pt x="6210" y="5714"/>
                  </a:lnTo>
                  <a:lnTo>
                    <a:pt x="5540" y="6560"/>
                  </a:lnTo>
                  <a:lnTo>
                    <a:pt x="4869" y="7434"/>
                  </a:lnTo>
                  <a:lnTo>
                    <a:pt x="4199" y="8396"/>
                  </a:lnTo>
                  <a:lnTo>
                    <a:pt x="4199" y="8396"/>
                  </a:lnTo>
                  <a:lnTo>
                    <a:pt x="3790" y="9038"/>
                  </a:lnTo>
                  <a:lnTo>
                    <a:pt x="3382" y="9679"/>
                  </a:lnTo>
                  <a:lnTo>
                    <a:pt x="3003" y="10350"/>
                  </a:lnTo>
                  <a:lnTo>
                    <a:pt x="2654" y="10991"/>
                  </a:lnTo>
                  <a:lnTo>
                    <a:pt x="2304" y="11661"/>
                  </a:lnTo>
                  <a:lnTo>
                    <a:pt x="1983" y="12303"/>
                  </a:lnTo>
                  <a:lnTo>
                    <a:pt x="1691" y="12944"/>
                  </a:lnTo>
                  <a:lnTo>
                    <a:pt x="1400" y="13585"/>
                  </a:lnTo>
                  <a:lnTo>
                    <a:pt x="1167" y="14227"/>
                  </a:lnTo>
                  <a:lnTo>
                    <a:pt x="934" y="14839"/>
                  </a:lnTo>
                  <a:lnTo>
                    <a:pt x="729" y="15480"/>
                  </a:lnTo>
                  <a:lnTo>
                    <a:pt x="525" y="16093"/>
                  </a:lnTo>
                  <a:lnTo>
                    <a:pt x="380" y="16676"/>
                  </a:lnTo>
                  <a:lnTo>
                    <a:pt x="234" y="17259"/>
                  </a:lnTo>
                  <a:lnTo>
                    <a:pt x="117" y="17842"/>
                  </a:lnTo>
                  <a:lnTo>
                    <a:pt x="1" y="18396"/>
                  </a:lnTo>
                  <a:lnTo>
                    <a:pt x="1" y="18396"/>
                  </a:lnTo>
                  <a:lnTo>
                    <a:pt x="350" y="17230"/>
                  </a:lnTo>
                  <a:lnTo>
                    <a:pt x="700" y="16093"/>
                  </a:lnTo>
                  <a:lnTo>
                    <a:pt x="1138" y="14985"/>
                  </a:lnTo>
                  <a:lnTo>
                    <a:pt x="1604" y="13877"/>
                  </a:lnTo>
                  <a:lnTo>
                    <a:pt x="2129" y="12798"/>
                  </a:lnTo>
                  <a:lnTo>
                    <a:pt x="2683" y="11749"/>
                  </a:lnTo>
                  <a:lnTo>
                    <a:pt x="3295" y="10729"/>
                  </a:lnTo>
                  <a:lnTo>
                    <a:pt x="3965" y="9708"/>
                  </a:lnTo>
                  <a:lnTo>
                    <a:pt x="3965" y="9708"/>
                  </a:lnTo>
                  <a:lnTo>
                    <a:pt x="4607" y="8775"/>
                  </a:lnTo>
                  <a:lnTo>
                    <a:pt x="5277" y="7872"/>
                  </a:lnTo>
                  <a:lnTo>
                    <a:pt x="5948" y="7026"/>
                  </a:lnTo>
                  <a:lnTo>
                    <a:pt x="6647" y="6239"/>
                  </a:lnTo>
                  <a:lnTo>
                    <a:pt x="7347" y="5481"/>
                  </a:lnTo>
                  <a:lnTo>
                    <a:pt x="8047" y="4811"/>
                  </a:lnTo>
                  <a:lnTo>
                    <a:pt x="8746" y="4169"/>
                  </a:lnTo>
                  <a:lnTo>
                    <a:pt x="9446" y="3586"/>
                  </a:lnTo>
                  <a:lnTo>
                    <a:pt x="10146" y="3091"/>
                  </a:lnTo>
                  <a:lnTo>
                    <a:pt x="10816" y="2624"/>
                  </a:lnTo>
                  <a:lnTo>
                    <a:pt x="11487" y="2245"/>
                  </a:lnTo>
                  <a:lnTo>
                    <a:pt x="12128" y="1925"/>
                  </a:lnTo>
                  <a:lnTo>
                    <a:pt x="12769" y="1662"/>
                  </a:lnTo>
                  <a:lnTo>
                    <a:pt x="13382" y="1487"/>
                  </a:lnTo>
                  <a:lnTo>
                    <a:pt x="13965" y="1371"/>
                  </a:lnTo>
                  <a:lnTo>
                    <a:pt x="14256" y="1342"/>
                  </a:lnTo>
                  <a:lnTo>
                    <a:pt x="14548" y="1312"/>
                  </a:lnTo>
                  <a:lnTo>
                    <a:pt x="14548" y="1312"/>
                  </a:lnTo>
                  <a:lnTo>
                    <a:pt x="14810" y="1342"/>
                  </a:lnTo>
                  <a:lnTo>
                    <a:pt x="15072" y="1371"/>
                  </a:lnTo>
                  <a:lnTo>
                    <a:pt x="15306" y="1400"/>
                  </a:lnTo>
                  <a:lnTo>
                    <a:pt x="15568" y="1487"/>
                  </a:lnTo>
                  <a:lnTo>
                    <a:pt x="15772" y="1575"/>
                  </a:lnTo>
                  <a:lnTo>
                    <a:pt x="16005" y="1691"/>
                  </a:lnTo>
                  <a:lnTo>
                    <a:pt x="16209" y="1808"/>
                  </a:lnTo>
                  <a:lnTo>
                    <a:pt x="16413" y="1954"/>
                  </a:lnTo>
                  <a:lnTo>
                    <a:pt x="16413" y="1954"/>
                  </a:lnTo>
                  <a:lnTo>
                    <a:pt x="16647" y="2158"/>
                  </a:lnTo>
                  <a:lnTo>
                    <a:pt x="16821" y="2362"/>
                  </a:lnTo>
                  <a:lnTo>
                    <a:pt x="16996" y="2624"/>
                  </a:lnTo>
                  <a:lnTo>
                    <a:pt x="17171" y="2887"/>
                  </a:lnTo>
                  <a:lnTo>
                    <a:pt x="17288" y="3178"/>
                  </a:lnTo>
                  <a:lnTo>
                    <a:pt x="17405" y="3470"/>
                  </a:lnTo>
                  <a:lnTo>
                    <a:pt x="17521" y="3790"/>
                  </a:lnTo>
                  <a:lnTo>
                    <a:pt x="17609" y="4140"/>
                  </a:lnTo>
                  <a:lnTo>
                    <a:pt x="17667" y="4490"/>
                  </a:lnTo>
                  <a:lnTo>
                    <a:pt x="17725" y="4869"/>
                  </a:lnTo>
                  <a:lnTo>
                    <a:pt x="17725" y="5277"/>
                  </a:lnTo>
                  <a:lnTo>
                    <a:pt x="17754" y="5685"/>
                  </a:lnTo>
                  <a:lnTo>
                    <a:pt x="17725" y="6531"/>
                  </a:lnTo>
                  <a:lnTo>
                    <a:pt x="17609" y="7464"/>
                  </a:lnTo>
                  <a:lnTo>
                    <a:pt x="17609" y="7464"/>
                  </a:lnTo>
                  <a:lnTo>
                    <a:pt x="17725" y="6880"/>
                  </a:lnTo>
                  <a:lnTo>
                    <a:pt x="17842" y="6327"/>
                  </a:lnTo>
                  <a:lnTo>
                    <a:pt x="17929" y="5773"/>
                  </a:lnTo>
                  <a:lnTo>
                    <a:pt x="17988" y="5248"/>
                  </a:lnTo>
                  <a:lnTo>
                    <a:pt x="18017" y="4723"/>
                  </a:lnTo>
                  <a:lnTo>
                    <a:pt x="18017" y="4228"/>
                  </a:lnTo>
                  <a:lnTo>
                    <a:pt x="17988" y="3761"/>
                  </a:lnTo>
                  <a:lnTo>
                    <a:pt x="17958" y="3295"/>
                  </a:lnTo>
                  <a:lnTo>
                    <a:pt x="17871" y="2887"/>
                  </a:lnTo>
                  <a:lnTo>
                    <a:pt x="17784" y="2479"/>
                  </a:lnTo>
                  <a:lnTo>
                    <a:pt x="17667" y="2100"/>
                  </a:lnTo>
                  <a:lnTo>
                    <a:pt x="17521" y="1750"/>
                  </a:lnTo>
                  <a:lnTo>
                    <a:pt x="17346" y="1429"/>
                  </a:lnTo>
                  <a:lnTo>
                    <a:pt x="17171" y="1138"/>
                  </a:lnTo>
                  <a:lnTo>
                    <a:pt x="16938" y="846"/>
                  </a:lnTo>
                  <a:lnTo>
                    <a:pt x="16676" y="642"/>
                  </a:lnTo>
                  <a:lnTo>
                    <a:pt x="16676" y="642"/>
                  </a:lnTo>
                  <a:lnTo>
                    <a:pt x="16472" y="467"/>
                  </a:lnTo>
                  <a:lnTo>
                    <a:pt x="16268" y="350"/>
                  </a:lnTo>
                  <a:lnTo>
                    <a:pt x="16034" y="234"/>
                  </a:lnTo>
                  <a:lnTo>
                    <a:pt x="15801" y="146"/>
                  </a:lnTo>
                  <a:lnTo>
                    <a:pt x="15568" y="88"/>
                  </a:lnTo>
                  <a:lnTo>
                    <a:pt x="15335" y="30"/>
                  </a:lnTo>
                  <a:lnTo>
                    <a:pt x="15072" y="1"/>
                  </a:lnTo>
                  <a:lnTo>
                    <a:pt x="147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5"/>
            <p:cNvSpPr/>
            <p:nvPr/>
          </p:nvSpPr>
          <p:spPr>
            <a:xfrm>
              <a:off x="7662074" y="3191207"/>
              <a:ext cx="108762" cy="174906"/>
            </a:xfrm>
            <a:custGeom>
              <a:avLst/>
              <a:gdLst/>
              <a:ahLst/>
              <a:cxnLst/>
              <a:rect l="l" t="t" r="r" b="b"/>
              <a:pathLst>
                <a:path w="6472" h="10408" extrusionOk="0">
                  <a:moveTo>
                    <a:pt x="4286" y="0"/>
                  </a:moveTo>
                  <a:lnTo>
                    <a:pt x="0" y="408"/>
                  </a:lnTo>
                  <a:lnTo>
                    <a:pt x="2187" y="10408"/>
                  </a:lnTo>
                  <a:lnTo>
                    <a:pt x="6472" y="10000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5"/>
            <p:cNvSpPr/>
            <p:nvPr/>
          </p:nvSpPr>
          <p:spPr>
            <a:xfrm>
              <a:off x="7662074" y="3191207"/>
              <a:ext cx="108762" cy="174906"/>
            </a:xfrm>
            <a:custGeom>
              <a:avLst/>
              <a:gdLst/>
              <a:ahLst/>
              <a:cxnLst/>
              <a:rect l="l" t="t" r="r" b="b"/>
              <a:pathLst>
                <a:path w="6472" h="10408" fill="none" extrusionOk="0">
                  <a:moveTo>
                    <a:pt x="6472" y="10000"/>
                  </a:moveTo>
                  <a:lnTo>
                    <a:pt x="2187" y="10408"/>
                  </a:lnTo>
                  <a:lnTo>
                    <a:pt x="0" y="408"/>
                  </a:lnTo>
                  <a:lnTo>
                    <a:pt x="4286" y="0"/>
                  </a:lnTo>
                  <a:lnTo>
                    <a:pt x="6472" y="100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5"/>
            <p:cNvSpPr/>
            <p:nvPr/>
          </p:nvSpPr>
          <p:spPr>
            <a:xfrm>
              <a:off x="8040758" y="3096158"/>
              <a:ext cx="131802" cy="185695"/>
            </a:xfrm>
            <a:custGeom>
              <a:avLst/>
              <a:gdLst/>
              <a:ahLst/>
              <a:cxnLst/>
              <a:rect l="l" t="t" r="r" b="b"/>
              <a:pathLst>
                <a:path w="7843" h="11050" extrusionOk="0">
                  <a:moveTo>
                    <a:pt x="3995" y="1"/>
                  </a:moveTo>
                  <a:lnTo>
                    <a:pt x="1" y="1575"/>
                  </a:lnTo>
                  <a:lnTo>
                    <a:pt x="3849" y="11050"/>
                  </a:lnTo>
                  <a:lnTo>
                    <a:pt x="7843" y="9475"/>
                  </a:lnTo>
                  <a:lnTo>
                    <a:pt x="3995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5"/>
            <p:cNvSpPr/>
            <p:nvPr/>
          </p:nvSpPr>
          <p:spPr>
            <a:xfrm>
              <a:off x="8040758" y="3096158"/>
              <a:ext cx="131802" cy="185695"/>
            </a:xfrm>
            <a:custGeom>
              <a:avLst/>
              <a:gdLst/>
              <a:ahLst/>
              <a:cxnLst/>
              <a:rect l="l" t="t" r="r" b="b"/>
              <a:pathLst>
                <a:path w="7843" h="11050" fill="none" extrusionOk="0">
                  <a:moveTo>
                    <a:pt x="7843" y="9475"/>
                  </a:moveTo>
                  <a:lnTo>
                    <a:pt x="3849" y="11050"/>
                  </a:lnTo>
                  <a:lnTo>
                    <a:pt x="1" y="1575"/>
                  </a:lnTo>
                  <a:lnTo>
                    <a:pt x="3995" y="1"/>
                  </a:lnTo>
                  <a:lnTo>
                    <a:pt x="7843" y="94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5"/>
            <p:cNvSpPr/>
            <p:nvPr/>
          </p:nvSpPr>
          <p:spPr>
            <a:xfrm>
              <a:off x="8003048" y="3211776"/>
              <a:ext cx="203324" cy="158757"/>
            </a:xfrm>
            <a:custGeom>
              <a:avLst/>
              <a:gdLst/>
              <a:ahLst/>
              <a:cxnLst/>
              <a:rect l="l" t="t" r="r" b="b"/>
              <a:pathLst>
                <a:path w="12099" h="9447" extrusionOk="0">
                  <a:moveTo>
                    <a:pt x="9445" y="1"/>
                  </a:moveTo>
                  <a:lnTo>
                    <a:pt x="9329" y="30"/>
                  </a:lnTo>
                  <a:lnTo>
                    <a:pt x="4956" y="2216"/>
                  </a:lnTo>
                  <a:lnTo>
                    <a:pt x="4781" y="2304"/>
                  </a:lnTo>
                  <a:lnTo>
                    <a:pt x="4635" y="2450"/>
                  </a:lnTo>
                  <a:lnTo>
                    <a:pt x="4519" y="2595"/>
                  </a:lnTo>
                  <a:lnTo>
                    <a:pt x="4402" y="2770"/>
                  </a:lnTo>
                  <a:lnTo>
                    <a:pt x="4169" y="3295"/>
                  </a:lnTo>
                  <a:lnTo>
                    <a:pt x="3877" y="3849"/>
                  </a:lnTo>
                  <a:lnTo>
                    <a:pt x="3527" y="4461"/>
                  </a:lnTo>
                  <a:lnTo>
                    <a:pt x="3090" y="5073"/>
                  </a:lnTo>
                  <a:lnTo>
                    <a:pt x="2565" y="5715"/>
                  </a:lnTo>
                  <a:lnTo>
                    <a:pt x="1924" y="6414"/>
                  </a:lnTo>
                  <a:lnTo>
                    <a:pt x="1137" y="7172"/>
                  </a:lnTo>
                  <a:lnTo>
                    <a:pt x="204" y="7959"/>
                  </a:lnTo>
                  <a:lnTo>
                    <a:pt x="88" y="8076"/>
                  </a:lnTo>
                  <a:lnTo>
                    <a:pt x="29" y="8193"/>
                  </a:lnTo>
                  <a:lnTo>
                    <a:pt x="0" y="8338"/>
                  </a:lnTo>
                  <a:lnTo>
                    <a:pt x="0" y="8484"/>
                  </a:lnTo>
                  <a:lnTo>
                    <a:pt x="29" y="8630"/>
                  </a:lnTo>
                  <a:lnTo>
                    <a:pt x="88" y="8776"/>
                  </a:lnTo>
                  <a:lnTo>
                    <a:pt x="204" y="8921"/>
                  </a:lnTo>
                  <a:lnTo>
                    <a:pt x="321" y="9067"/>
                  </a:lnTo>
                  <a:lnTo>
                    <a:pt x="467" y="9184"/>
                  </a:lnTo>
                  <a:lnTo>
                    <a:pt x="612" y="9300"/>
                  </a:lnTo>
                  <a:lnTo>
                    <a:pt x="816" y="9388"/>
                  </a:lnTo>
                  <a:lnTo>
                    <a:pt x="1050" y="9417"/>
                  </a:lnTo>
                  <a:lnTo>
                    <a:pt x="1283" y="9446"/>
                  </a:lnTo>
                  <a:lnTo>
                    <a:pt x="1545" y="9417"/>
                  </a:lnTo>
                  <a:lnTo>
                    <a:pt x="1808" y="9329"/>
                  </a:lnTo>
                  <a:lnTo>
                    <a:pt x="2099" y="9213"/>
                  </a:lnTo>
                  <a:lnTo>
                    <a:pt x="5014" y="7726"/>
                  </a:lnTo>
                  <a:lnTo>
                    <a:pt x="7580" y="6414"/>
                  </a:lnTo>
                  <a:lnTo>
                    <a:pt x="9795" y="5336"/>
                  </a:lnTo>
                  <a:lnTo>
                    <a:pt x="11690" y="4374"/>
                  </a:lnTo>
                  <a:lnTo>
                    <a:pt x="11778" y="4315"/>
                  </a:lnTo>
                  <a:lnTo>
                    <a:pt x="11894" y="4228"/>
                  </a:lnTo>
                  <a:lnTo>
                    <a:pt x="11982" y="4140"/>
                  </a:lnTo>
                  <a:lnTo>
                    <a:pt x="12040" y="4024"/>
                  </a:lnTo>
                  <a:lnTo>
                    <a:pt x="12098" y="3878"/>
                  </a:lnTo>
                  <a:lnTo>
                    <a:pt x="12098" y="3761"/>
                  </a:lnTo>
                  <a:lnTo>
                    <a:pt x="12098" y="3616"/>
                  </a:lnTo>
                  <a:lnTo>
                    <a:pt x="12040" y="3470"/>
                  </a:lnTo>
                  <a:lnTo>
                    <a:pt x="11982" y="3353"/>
                  </a:lnTo>
                  <a:lnTo>
                    <a:pt x="9766" y="147"/>
                  </a:lnTo>
                  <a:lnTo>
                    <a:pt x="9679" y="59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5"/>
            <p:cNvSpPr/>
            <p:nvPr/>
          </p:nvSpPr>
          <p:spPr>
            <a:xfrm>
              <a:off x="7555262" y="3328874"/>
              <a:ext cx="242530" cy="87705"/>
            </a:xfrm>
            <a:custGeom>
              <a:avLst/>
              <a:gdLst/>
              <a:ahLst/>
              <a:cxnLst/>
              <a:rect l="l" t="t" r="r" b="b"/>
              <a:pathLst>
                <a:path w="14432" h="5219" extrusionOk="0">
                  <a:moveTo>
                    <a:pt x="7493" y="0"/>
                  </a:moveTo>
                  <a:lnTo>
                    <a:pt x="7318" y="58"/>
                  </a:lnTo>
                  <a:lnTo>
                    <a:pt x="7143" y="146"/>
                  </a:lnTo>
                  <a:lnTo>
                    <a:pt x="6968" y="262"/>
                  </a:lnTo>
                  <a:lnTo>
                    <a:pt x="6531" y="671"/>
                  </a:lnTo>
                  <a:lnTo>
                    <a:pt x="5977" y="1050"/>
                  </a:lnTo>
                  <a:lnTo>
                    <a:pt x="5336" y="1429"/>
                  </a:lnTo>
                  <a:lnTo>
                    <a:pt x="4578" y="1808"/>
                  </a:lnTo>
                  <a:lnTo>
                    <a:pt x="3703" y="2157"/>
                  </a:lnTo>
                  <a:lnTo>
                    <a:pt x="2741" y="2507"/>
                  </a:lnTo>
                  <a:lnTo>
                    <a:pt x="1604" y="2828"/>
                  </a:lnTo>
                  <a:lnTo>
                    <a:pt x="380" y="3149"/>
                  </a:lnTo>
                  <a:lnTo>
                    <a:pt x="234" y="3178"/>
                  </a:lnTo>
                  <a:lnTo>
                    <a:pt x="147" y="3265"/>
                  </a:lnTo>
                  <a:lnTo>
                    <a:pt x="59" y="3382"/>
                  </a:lnTo>
                  <a:lnTo>
                    <a:pt x="30" y="3528"/>
                  </a:lnTo>
                  <a:lnTo>
                    <a:pt x="1" y="3702"/>
                  </a:lnTo>
                  <a:lnTo>
                    <a:pt x="30" y="3877"/>
                  </a:lnTo>
                  <a:lnTo>
                    <a:pt x="59" y="4052"/>
                  </a:lnTo>
                  <a:lnTo>
                    <a:pt x="147" y="4227"/>
                  </a:lnTo>
                  <a:lnTo>
                    <a:pt x="263" y="4431"/>
                  </a:lnTo>
                  <a:lnTo>
                    <a:pt x="380" y="4606"/>
                  </a:lnTo>
                  <a:lnTo>
                    <a:pt x="555" y="4781"/>
                  </a:lnTo>
                  <a:lnTo>
                    <a:pt x="759" y="4927"/>
                  </a:lnTo>
                  <a:lnTo>
                    <a:pt x="992" y="5043"/>
                  </a:lnTo>
                  <a:lnTo>
                    <a:pt x="1254" y="5131"/>
                  </a:lnTo>
                  <a:lnTo>
                    <a:pt x="1575" y="5189"/>
                  </a:lnTo>
                  <a:lnTo>
                    <a:pt x="1896" y="5218"/>
                  </a:lnTo>
                  <a:lnTo>
                    <a:pt x="13761" y="5218"/>
                  </a:lnTo>
                  <a:lnTo>
                    <a:pt x="13965" y="5189"/>
                  </a:lnTo>
                  <a:lnTo>
                    <a:pt x="14081" y="5131"/>
                  </a:lnTo>
                  <a:lnTo>
                    <a:pt x="14198" y="5073"/>
                  </a:lnTo>
                  <a:lnTo>
                    <a:pt x="14286" y="4985"/>
                  </a:lnTo>
                  <a:lnTo>
                    <a:pt x="14344" y="4898"/>
                  </a:lnTo>
                  <a:lnTo>
                    <a:pt x="14402" y="4781"/>
                  </a:lnTo>
                  <a:lnTo>
                    <a:pt x="14431" y="4664"/>
                  </a:lnTo>
                  <a:lnTo>
                    <a:pt x="14431" y="4519"/>
                  </a:lnTo>
                  <a:lnTo>
                    <a:pt x="14402" y="4402"/>
                  </a:lnTo>
                  <a:lnTo>
                    <a:pt x="13265" y="321"/>
                  </a:lnTo>
                  <a:lnTo>
                    <a:pt x="13207" y="175"/>
                  </a:lnTo>
                  <a:lnTo>
                    <a:pt x="13119" y="88"/>
                  </a:lnTo>
                  <a:lnTo>
                    <a:pt x="13003" y="29"/>
                  </a:lnTo>
                  <a:lnTo>
                    <a:pt x="12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5"/>
            <p:cNvSpPr/>
            <p:nvPr/>
          </p:nvSpPr>
          <p:spPr>
            <a:xfrm>
              <a:off x="7555262" y="3328874"/>
              <a:ext cx="242530" cy="87705"/>
            </a:xfrm>
            <a:custGeom>
              <a:avLst/>
              <a:gdLst/>
              <a:ahLst/>
              <a:cxnLst/>
              <a:rect l="l" t="t" r="r" b="b"/>
              <a:pathLst>
                <a:path w="14432" h="5219" fill="none" extrusionOk="0">
                  <a:moveTo>
                    <a:pt x="7697" y="0"/>
                  </a:moveTo>
                  <a:lnTo>
                    <a:pt x="12857" y="0"/>
                  </a:lnTo>
                  <a:lnTo>
                    <a:pt x="12857" y="0"/>
                  </a:lnTo>
                  <a:lnTo>
                    <a:pt x="13003" y="29"/>
                  </a:lnTo>
                  <a:lnTo>
                    <a:pt x="13119" y="88"/>
                  </a:lnTo>
                  <a:lnTo>
                    <a:pt x="13207" y="175"/>
                  </a:lnTo>
                  <a:lnTo>
                    <a:pt x="13265" y="321"/>
                  </a:lnTo>
                  <a:lnTo>
                    <a:pt x="14402" y="4402"/>
                  </a:lnTo>
                  <a:lnTo>
                    <a:pt x="14402" y="4402"/>
                  </a:lnTo>
                  <a:lnTo>
                    <a:pt x="14431" y="4519"/>
                  </a:lnTo>
                  <a:lnTo>
                    <a:pt x="14431" y="4664"/>
                  </a:lnTo>
                  <a:lnTo>
                    <a:pt x="14402" y="4781"/>
                  </a:lnTo>
                  <a:lnTo>
                    <a:pt x="14344" y="4898"/>
                  </a:lnTo>
                  <a:lnTo>
                    <a:pt x="14286" y="4985"/>
                  </a:lnTo>
                  <a:lnTo>
                    <a:pt x="14198" y="5073"/>
                  </a:lnTo>
                  <a:lnTo>
                    <a:pt x="14081" y="5131"/>
                  </a:lnTo>
                  <a:lnTo>
                    <a:pt x="13965" y="5189"/>
                  </a:lnTo>
                  <a:lnTo>
                    <a:pt x="13965" y="5189"/>
                  </a:lnTo>
                  <a:lnTo>
                    <a:pt x="13761" y="5218"/>
                  </a:lnTo>
                  <a:lnTo>
                    <a:pt x="13761" y="5218"/>
                  </a:lnTo>
                  <a:lnTo>
                    <a:pt x="11487" y="5218"/>
                  </a:lnTo>
                  <a:lnTo>
                    <a:pt x="8834" y="5218"/>
                  </a:lnTo>
                  <a:lnTo>
                    <a:pt x="1896" y="5218"/>
                  </a:lnTo>
                  <a:lnTo>
                    <a:pt x="1896" y="5218"/>
                  </a:lnTo>
                  <a:lnTo>
                    <a:pt x="1575" y="5189"/>
                  </a:lnTo>
                  <a:lnTo>
                    <a:pt x="1254" y="5131"/>
                  </a:lnTo>
                  <a:lnTo>
                    <a:pt x="992" y="5043"/>
                  </a:lnTo>
                  <a:lnTo>
                    <a:pt x="759" y="4927"/>
                  </a:lnTo>
                  <a:lnTo>
                    <a:pt x="555" y="4781"/>
                  </a:lnTo>
                  <a:lnTo>
                    <a:pt x="380" y="4606"/>
                  </a:lnTo>
                  <a:lnTo>
                    <a:pt x="263" y="4431"/>
                  </a:lnTo>
                  <a:lnTo>
                    <a:pt x="147" y="4227"/>
                  </a:lnTo>
                  <a:lnTo>
                    <a:pt x="59" y="4052"/>
                  </a:lnTo>
                  <a:lnTo>
                    <a:pt x="30" y="3877"/>
                  </a:lnTo>
                  <a:lnTo>
                    <a:pt x="1" y="3702"/>
                  </a:lnTo>
                  <a:lnTo>
                    <a:pt x="30" y="3528"/>
                  </a:lnTo>
                  <a:lnTo>
                    <a:pt x="59" y="3382"/>
                  </a:lnTo>
                  <a:lnTo>
                    <a:pt x="147" y="3265"/>
                  </a:lnTo>
                  <a:lnTo>
                    <a:pt x="234" y="3178"/>
                  </a:lnTo>
                  <a:lnTo>
                    <a:pt x="380" y="3149"/>
                  </a:lnTo>
                  <a:lnTo>
                    <a:pt x="380" y="3149"/>
                  </a:lnTo>
                  <a:lnTo>
                    <a:pt x="1604" y="2828"/>
                  </a:lnTo>
                  <a:lnTo>
                    <a:pt x="2741" y="2507"/>
                  </a:lnTo>
                  <a:lnTo>
                    <a:pt x="3703" y="2157"/>
                  </a:lnTo>
                  <a:lnTo>
                    <a:pt x="4578" y="1808"/>
                  </a:lnTo>
                  <a:lnTo>
                    <a:pt x="5336" y="1429"/>
                  </a:lnTo>
                  <a:lnTo>
                    <a:pt x="5977" y="1050"/>
                  </a:lnTo>
                  <a:lnTo>
                    <a:pt x="6531" y="671"/>
                  </a:lnTo>
                  <a:lnTo>
                    <a:pt x="6968" y="262"/>
                  </a:lnTo>
                  <a:lnTo>
                    <a:pt x="6968" y="262"/>
                  </a:lnTo>
                  <a:lnTo>
                    <a:pt x="7143" y="146"/>
                  </a:lnTo>
                  <a:lnTo>
                    <a:pt x="7318" y="58"/>
                  </a:lnTo>
                  <a:lnTo>
                    <a:pt x="7493" y="0"/>
                  </a:lnTo>
                  <a:lnTo>
                    <a:pt x="7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5"/>
            <p:cNvSpPr/>
            <p:nvPr/>
          </p:nvSpPr>
          <p:spPr>
            <a:xfrm>
              <a:off x="7747796" y="3253906"/>
              <a:ext cx="6873" cy="30888"/>
            </a:xfrm>
            <a:custGeom>
              <a:avLst/>
              <a:gdLst/>
              <a:ahLst/>
              <a:cxnLst/>
              <a:rect l="l" t="t" r="r" b="b"/>
              <a:pathLst>
                <a:path w="409" h="1838" extrusionOk="0">
                  <a:moveTo>
                    <a:pt x="1" y="1"/>
                  </a:moveTo>
                  <a:lnTo>
                    <a:pt x="1" y="1"/>
                  </a:lnTo>
                  <a:lnTo>
                    <a:pt x="409" y="1837"/>
                  </a:lnTo>
                  <a:lnTo>
                    <a:pt x="409" y="1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5"/>
            <p:cNvSpPr/>
            <p:nvPr/>
          </p:nvSpPr>
          <p:spPr>
            <a:xfrm>
              <a:off x="7747796" y="3253906"/>
              <a:ext cx="6873" cy="30888"/>
            </a:xfrm>
            <a:custGeom>
              <a:avLst/>
              <a:gdLst/>
              <a:ahLst/>
              <a:cxnLst/>
              <a:rect l="l" t="t" r="r" b="b"/>
              <a:pathLst>
                <a:path w="409" h="183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09" y="1837"/>
                  </a:lnTo>
                  <a:lnTo>
                    <a:pt x="409" y="183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5"/>
            <p:cNvSpPr/>
            <p:nvPr/>
          </p:nvSpPr>
          <p:spPr>
            <a:xfrm>
              <a:off x="7675300" y="3253906"/>
              <a:ext cx="79370" cy="30888"/>
            </a:xfrm>
            <a:custGeom>
              <a:avLst/>
              <a:gdLst/>
              <a:ahLst/>
              <a:cxnLst/>
              <a:rect l="l" t="t" r="r" b="b"/>
              <a:pathLst>
                <a:path w="4723" h="1838" extrusionOk="0">
                  <a:moveTo>
                    <a:pt x="4315" y="1"/>
                  </a:moveTo>
                  <a:lnTo>
                    <a:pt x="0" y="292"/>
                  </a:lnTo>
                  <a:lnTo>
                    <a:pt x="350" y="1837"/>
                  </a:lnTo>
                  <a:lnTo>
                    <a:pt x="4723" y="1837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1">
                <a:alpha val="145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5"/>
            <p:cNvSpPr/>
            <p:nvPr/>
          </p:nvSpPr>
          <p:spPr>
            <a:xfrm>
              <a:off x="7675300" y="3253906"/>
              <a:ext cx="79370" cy="30888"/>
            </a:xfrm>
            <a:custGeom>
              <a:avLst/>
              <a:gdLst/>
              <a:ahLst/>
              <a:cxnLst/>
              <a:rect l="l" t="t" r="r" b="b"/>
              <a:pathLst>
                <a:path w="4723" h="1838" fill="none" extrusionOk="0">
                  <a:moveTo>
                    <a:pt x="4315" y="1"/>
                  </a:moveTo>
                  <a:lnTo>
                    <a:pt x="0" y="292"/>
                  </a:lnTo>
                  <a:lnTo>
                    <a:pt x="350" y="1837"/>
                  </a:lnTo>
                  <a:lnTo>
                    <a:pt x="4723" y="1837"/>
                  </a:lnTo>
                  <a:lnTo>
                    <a:pt x="4315" y="1"/>
                  </a:lnTo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8040758" y="3122626"/>
              <a:ext cx="12268" cy="28921"/>
            </a:xfrm>
            <a:custGeom>
              <a:avLst/>
              <a:gdLst/>
              <a:ahLst/>
              <a:cxnLst/>
              <a:rect l="l" t="t" r="r" b="b"/>
              <a:pathLst>
                <a:path w="730" h="1721" extrusionOk="0">
                  <a:moveTo>
                    <a:pt x="1" y="0"/>
                  </a:moveTo>
                  <a:lnTo>
                    <a:pt x="1" y="0"/>
                  </a:lnTo>
                  <a:lnTo>
                    <a:pt x="730" y="17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8040758" y="3122626"/>
              <a:ext cx="12268" cy="28921"/>
            </a:xfrm>
            <a:custGeom>
              <a:avLst/>
              <a:gdLst/>
              <a:ahLst/>
              <a:cxnLst/>
              <a:rect l="l" t="t" r="r" b="b"/>
              <a:pathLst>
                <a:path w="730" h="172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730" y="17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8040758" y="3096158"/>
              <a:ext cx="100443" cy="108291"/>
            </a:xfrm>
            <a:custGeom>
              <a:avLst/>
              <a:gdLst/>
              <a:ahLst/>
              <a:cxnLst/>
              <a:rect l="l" t="t" r="r" b="b"/>
              <a:pathLst>
                <a:path w="5977" h="6444" extrusionOk="0">
                  <a:moveTo>
                    <a:pt x="3995" y="1"/>
                  </a:moveTo>
                  <a:lnTo>
                    <a:pt x="1" y="1575"/>
                  </a:lnTo>
                  <a:lnTo>
                    <a:pt x="730" y="3295"/>
                  </a:lnTo>
                  <a:lnTo>
                    <a:pt x="2012" y="6443"/>
                  </a:lnTo>
                  <a:lnTo>
                    <a:pt x="5977" y="4898"/>
                  </a:lnTo>
                  <a:lnTo>
                    <a:pt x="3995" y="1"/>
                  </a:lnTo>
                  <a:close/>
                </a:path>
              </a:pathLst>
            </a:custGeom>
            <a:solidFill>
              <a:schemeClr val="dk1">
                <a:alpha val="145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8040758" y="3096158"/>
              <a:ext cx="100443" cy="108291"/>
            </a:xfrm>
            <a:custGeom>
              <a:avLst/>
              <a:gdLst/>
              <a:ahLst/>
              <a:cxnLst/>
              <a:rect l="l" t="t" r="r" b="b"/>
              <a:pathLst>
                <a:path w="5977" h="6444" fill="none" extrusionOk="0">
                  <a:moveTo>
                    <a:pt x="3995" y="1"/>
                  </a:moveTo>
                  <a:lnTo>
                    <a:pt x="1" y="1575"/>
                  </a:lnTo>
                  <a:lnTo>
                    <a:pt x="730" y="3295"/>
                  </a:lnTo>
                  <a:lnTo>
                    <a:pt x="2012" y="6443"/>
                  </a:lnTo>
                  <a:lnTo>
                    <a:pt x="5977" y="4898"/>
                  </a:lnTo>
                  <a:lnTo>
                    <a:pt x="3995" y="1"/>
                  </a:lnTo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7324042" y="1402079"/>
              <a:ext cx="436023" cy="510990"/>
            </a:xfrm>
            <a:custGeom>
              <a:avLst/>
              <a:gdLst/>
              <a:ahLst/>
              <a:cxnLst/>
              <a:rect l="l" t="t" r="r" b="b"/>
              <a:pathLst>
                <a:path w="25946" h="30407" extrusionOk="0">
                  <a:moveTo>
                    <a:pt x="16996" y="1"/>
                  </a:moveTo>
                  <a:lnTo>
                    <a:pt x="16384" y="59"/>
                  </a:lnTo>
                  <a:lnTo>
                    <a:pt x="15422" y="176"/>
                  </a:lnTo>
                  <a:lnTo>
                    <a:pt x="14460" y="321"/>
                  </a:lnTo>
                  <a:lnTo>
                    <a:pt x="13498" y="496"/>
                  </a:lnTo>
                  <a:lnTo>
                    <a:pt x="12536" y="700"/>
                  </a:lnTo>
                  <a:lnTo>
                    <a:pt x="11603" y="904"/>
                  </a:lnTo>
                  <a:lnTo>
                    <a:pt x="10670" y="1138"/>
                  </a:lnTo>
                  <a:lnTo>
                    <a:pt x="9737" y="1400"/>
                  </a:lnTo>
                  <a:lnTo>
                    <a:pt x="8804" y="1691"/>
                  </a:lnTo>
                  <a:lnTo>
                    <a:pt x="7900" y="2012"/>
                  </a:lnTo>
                  <a:lnTo>
                    <a:pt x="6997" y="2333"/>
                  </a:lnTo>
                  <a:lnTo>
                    <a:pt x="6093" y="2683"/>
                  </a:lnTo>
                  <a:lnTo>
                    <a:pt x="5189" y="3062"/>
                  </a:lnTo>
                  <a:lnTo>
                    <a:pt x="4315" y="3470"/>
                  </a:lnTo>
                  <a:lnTo>
                    <a:pt x="3440" y="3878"/>
                  </a:lnTo>
                  <a:lnTo>
                    <a:pt x="2565" y="4315"/>
                  </a:lnTo>
                  <a:lnTo>
                    <a:pt x="1720" y="4782"/>
                  </a:lnTo>
                  <a:lnTo>
                    <a:pt x="1487" y="4927"/>
                  </a:lnTo>
                  <a:lnTo>
                    <a:pt x="1283" y="5073"/>
                  </a:lnTo>
                  <a:lnTo>
                    <a:pt x="1079" y="5219"/>
                  </a:lnTo>
                  <a:lnTo>
                    <a:pt x="875" y="5394"/>
                  </a:lnTo>
                  <a:lnTo>
                    <a:pt x="729" y="5598"/>
                  </a:lnTo>
                  <a:lnTo>
                    <a:pt x="554" y="5802"/>
                  </a:lnTo>
                  <a:lnTo>
                    <a:pt x="437" y="6006"/>
                  </a:lnTo>
                  <a:lnTo>
                    <a:pt x="321" y="6239"/>
                  </a:lnTo>
                  <a:lnTo>
                    <a:pt x="204" y="6472"/>
                  </a:lnTo>
                  <a:lnTo>
                    <a:pt x="117" y="6706"/>
                  </a:lnTo>
                  <a:lnTo>
                    <a:pt x="58" y="6939"/>
                  </a:lnTo>
                  <a:lnTo>
                    <a:pt x="29" y="7201"/>
                  </a:lnTo>
                  <a:lnTo>
                    <a:pt x="0" y="7464"/>
                  </a:lnTo>
                  <a:lnTo>
                    <a:pt x="0" y="7697"/>
                  </a:lnTo>
                  <a:lnTo>
                    <a:pt x="29" y="7959"/>
                  </a:lnTo>
                  <a:lnTo>
                    <a:pt x="58" y="8222"/>
                  </a:lnTo>
                  <a:lnTo>
                    <a:pt x="408" y="9475"/>
                  </a:lnTo>
                  <a:lnTo>
                    <a:pt x="875" y="11078"/>
                  </a:lnTo>
                  <a:lnTo>
                    <a:pt x="1574" y="13061"/>
                  </a:lnTo>
                  <a:lnTo>
                    <a:pt x="2478" y="15510"/>
                  </a:lnTo>
                  <a:lnTo>
                    <a:pt x="3644" y="18396"/>
                  </a:lnTo>
                  <a:lnTo>
                    <a:pt x="5073" y="21836"/>
                  </a:lnTo>
                  <a:lnTo>
                    <a:pt x="6822" y="25829"/>
                  </a:lnTo>
                  <a:lnTo>
                    <a:pt x="8921" y="30406"/>
                  </a:lnTo>
                  <a:lnTo>
                    <a:pt x="25946" y="25684"/>
                  </a:lnTo>
                  <a:lnTo>
                    <a:pt x="25217" y="23497"/>
                  </a:lnTo>
                  <a:lnTo>
                    <a:pt x="24546" y="21457"/>
                  </a:lnTo>
                  <a:lnTo>
                    <a:pt x="24255" y="20465"/>
                  </a:lnTo>
                  <a:lnTo>
                    <a:pt x="23963" y="19474"/>
                  </a:lnTo>
                  <a:lnTo>
                    <a:pt x="23701" y="18454"/>
                  </a:lnTo>
                  <a:lnTo>
                    <a:pt x="23468" y="17346"/>
                  </a:lnTo>
                  <a:lnTo>
                    <a:pt x="23234" y="16209"/>
                  </a:lnTo>
                  <a:lnTo>
                    <a:pt x="23001" y="14985"/>
                  </a:lnTo>
                  <a:lnTo>
                    <a:pt x="22826" y="13615"/>
                  </a:lnTo>
                  <a:lnTo>
                    <a:pt x="22651" y="12157"/>
                  </a:lnTo>
                  <a:lnTo>
                    <a:pt x="22506" y="10554"/>
                  </a:lnTo>
                  <a:lnTo>
                    <a:pt x="22360" y="8775"/>
                  </a:lnTo>
                  <a:lnTo>
                    <a:pt x="22243" y="6851"/>
                  </a:lnTo>
                  <a:lnTo>
                    <a:pt x="22156" y="4694"/>
                  </a:lnTo>
                  <a:lnTo>
                    <a:pt x="22097" y="4082"/>
                  </a:lnTo>
                  <a:lnTo>
                    <a:pt x="22010" y="3499"/>
                  </a:lnTo>
                  <a:lnTo>
                    <a:pt x="21864" y="2974"/>
                  </a:lnTo>
                  <a:lnTo>
                    <a:pt x="21660" y="2479"/>
                  </a:lnTo>
                  <a:lnTo>
                    <a:pt x="21427" y="2012"/>
                  </a:lnTo>
                  <a:lnTo>
                    <a:pt x="21165" y="1633"/>
                  </a:lnTo>
                  <a:lnTo>
                    <a:pt x="20844" y="1254"/>
                  </a:lnTo>
                  <a:lnTo>
                    <a:pt x="20494" y="933"/>
                  </a:lnTo>
                  <a:lnTo>
                    <a:pt x="20086" y="671"/>
                  </a:lnTo>
                  <a:lnTo>
                    <a:pt x="19649" y="438"/>
                  </a:lnTo>
                  <a:lnTo>
                    <a:pt x="19182" y="263"/>
                  </a:lnTo>
                  <a:lnTo>
                    <a:pt x="18687" y="146"/>
                  </a:lnTo>
                  <a:lnTo>
                    <a:pt x="18162" y="30"/>
                  </a:lnTo>
                  <a:lnTo>
                    <a:pt x="17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5"/>
            <p:cNvSpPr/>
            <p:nvPr/>
          </p:nvSpPr>
          <p:spPr>
            <a:xfrm>
              <a:off x="7427409" y="1267841"/>
              <a:ext cx="136205" cy="258209"/>
            </a:xfrm>
            <a:custGeom>
              <a:avLst/>
              <a:gdLst/>
              <a:ahLst/>
              <a:cxnLst/>
              <a:rect l="l" t="t" r="r" b="b"/>
              <a:pathLst>
                <a:path w="8105" h="15365" extrusionOk="0">
                  <a:moveTo>
                    <a:pt x="5044" y="1"/>
                  </a:moveTo>
                  <a:lnTo>
                    <a:pt x="1400" y="5365"/>
                  </a:lnTo>
                  <a:lnTo>
                    <a:pt x="1779" y="6035"/>
                  </a:lnTo>
                  <a:lnTo>
                    <a:pt x="1924" y="6385"/>
                  </a:lnTo>
                  <a:lnTo>
                    <a:pt x="2070" y="6706"/>
                  </a:lnTo>
                  <a:lnTo>
                    <a:pt x="2157" y="7056"/>
                  </a:lnTo>
                  <a:lnTo>
                    <a:pt x="2245" y="7376"/>
                  </a:lnTo>
                  <a:lnTo>
                    <a:pt x="2274" y="7726"/>
                  </a:lnTo>
                  <a:lnTo>
                    <a:pt x="2274" y="8047"/>
                  </a:lnTo>
                  <a:lnTo>
                    <a:pt x="2245" y="8368"/>
                  </a:lnTo>
                  <a:lnTo>
                    <a:pt x="2157" y="8688"/>
                  </a:lnTo>
                  <a:lnTo>
                    <a:pt x="2041" y="9009"/>
                  </a:lnTo>
                  <a:lnTo>
                    <a:pt x="1837" y="9300"/>
                  </a:lnTo>
                  <a:lnTo>
                    <a:pt x="1604" y="9621"/>
                  </a:lnTo>
                  <a:lnTo>
                    <a:pt x="1283" y="9913"/>
                  </a:lnTo>
                  <a:lnTo>
                    <a:pt x="904" y="10175"/>
                  </a:lnTo>
                  <a:lnTo>
                    <a:pt x="467" y="10467"/>
                  </a:lnTo>
                  <a:lnTo>
                    <a:pt x="379" y="10554"/>
                  </a:lnTo>
                  <a:lnTo>
                    <a:pt x="233" y="10816"/>
                  </a:lnTo>
                  <a:lnTo>
                    <a:pt x="146" y="11020"/>
                  </a:lnTo>
                  <a:lnTo>
                    <a:pt x="88" y="11224"/>
                  </a:lnTo>
                  <a:lnTo>
                    <a:pt x="29" y="11516"/>
                  </a:lnTo>
                  <a:lnTo>
                    <a:pt x="0" y="11808"/>
                  </a:lnTo>
                  <a:lnTo>
                    <a:pt x="29" y="12157"/>
                  </a:lnTo>
                  <a:lnTo>
                    <a:pt x="88" y="12536"/>
                  </a:lnTo>
                  <a:lnTo>
                    <a:pt x="204" y="12915"/>
                  </a:lnTo>
                  <a:lnTo>
                    <a:pt x="408" y="13353"/>
                  </a:lnTo>
                  <a:lnTo>
                    <a:pt x="700" y="13819"/>
                  </a:lnTo>
                  <a:lnTo>
                    <a:pt x="1079" y="14315"/>
                  </a:lnTo>
                  <a:lnTo>
                    <a:pt x="1574" y="14810"/>
                  </a:lnTo>
                  <a:lnTo>
                    <a:pt x="2157" y="15364"/>
                  </a:lnTo>
                  <a:lnTo>
                    <a:pt x="3149" y="14402"/>
                  </a:lnTo>
                  <a:lnTo>
                    <a:pt x="4023" y="13498"/>
                  </a:lnTo>
                  <a:lnTo>
                    <a:pt x="4810" y="12711"/>
                  </a:lnTo>
                  <a:lnTo>
                    <a:pt x="5452" y="11982"/>
                  </a:lnTo>
                  <a:lnTo>
                    <a:pt x="6035" y="11341"/>
                  </a:lnTo>
                  <a:lnTo>
                    <a:pt x="6530" y="10758"/>
                  </a:lnTo>
                  <a:lnTo>
                    <a:pt x="6909" y="10262"/>
                  </a:lnTo>
                  <a:lnTo>
                    <a:pt x="7259" y="9825"/>
                  </a:lnTo>
                  <a:lnTo>
                    <a:pt x="7726" y="9126"/>
                  </a:lnTo>
                  <a:lnTo>
                    <a:pt x="7988" y="8688"/>
                  </a:lnTo>
                  <a:lnTo>
                    <a:pt x="8075" y="8426"/>
                  </a:lnTo>
                  <a:lnTo>
                    <a:pt x="8105" y="8338"/>
                  </a:lnTo>
                  <a:lnTo>
                    <a:pt x="7900" y="8222"/>
                  </a:lnTo>
                  <a:lnTo>
                    <a:pt x="7726" y="8076"/>
                  </a:lnTo>
                  <a:lnTo>
                    <a:pt x="7551" y="7930"/>
                  </a:lnTo>
                  <a:lnTo>
                    <a:pt x="7376" y="7755"/>
                  </a:lnTo>
                  <a:lnTo>
                    <a:pt x="7026" y="7347"/>
                  </a:lnTo>
                  <a:lnTo>
                    <a:pt x="6734" y="6910"/>
                  </a:lnTo>
                  <a:lnTo>
                    <a:pt x="6472" y="6414"/>
                  </a:lnTo>
                  <a:lnTo>
                    <a:pt x="6239" y="5860"/>
                  </a:lnTo>
                  <a:lnTo>
                    <a:pt x="6035" y="5307"/>
                  </a:lnTo>
                  <a:lnTo>
                    <a:pt x="5831" y="4694"/>
                  </a:lnTo>
                  <a:lnTo>
                    <a:pt x="5685" y="4082"/>
                  </a:lnTo>
                  <a:lnTo>
                    <a:pt x="5539" y="3470"/>
                  </a:lnTo>
                  <a:lnTo>
                    <a:pt x="5423" y="2858"/>
                  </a:lnTo>
                  <a:lnTo>
                    <a:pt x="5306" y="2246"/>
                  </a:lnTo>
                  <a:lnTo>
                    <a:pt x="5160" y="1050"/>
                  </a:lnTo>
                  <a:lnTo>
                    <a:pt x="5044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5"/>
            <p:cNvSpPr/>
            <p:nvPr/>
          </p:nvSpPr>
          <p:spPr>
            <a:xfrm>
              <a:off x="7427409" y="1267841"/>
              <a:ext cx="136205" cy="258209"/>
            </a:xfrm>
            <a:custGeom>
              <a:avLst/>
              <a:gdLst/>
              <a:ahLst/>
              <a:cxnLst/>
              <a:rect l="l" t="t" r="r" b="b"/>
              <a:pathLst>
                <a:path w="8105" h="15365" fill="none" extrusionOk="0">
                  <a:moveTo>
                    <a:pt x="5044" y="1"/>
                  </a:moveTo>
                  <a:lnTo>
                    <a:pt x="5044" y="1"/>
                  </a:lnTo>
                  <a:lnTo>
                    <a:pt x="5160" y="1050"/>
                  </a:lnTo>
                  <a:lnTo>
                    <a:pt x="5306" y="2246"/>
                  </a:lnTo>
                  <a:lnTo>
                    <a:pt x="5423" y="2858"/>
                  </a:lnTo>
                  <a:lnTo>
                    <a:pt x="5539" y="3470"/>
                  </a:lnTo>
                  <a:lnTo>
                    <a:pt x="5685" y="4082"/>
                  </a:lnTo>
                  <a:lnTo>
                    <a:pt x="5831" y="4694"/>
                  </a:lnTo>
                  <a:lnTo>
                    <a:pt x="6035" y="5307"/>
                  </a:lnTo>
                  <a:lnTo>
                    <a:pt x="6239" y="5860"/>
                  </a:lnTo>
                  <a:lnTo>
                    <a:pt x="6472" y="6414"/>
                  </a:lnTo>
                  <a:lnTo>
                    <a:pt x="6734" y="6910"/>
                  </a:lnTo>
                  <a:lnTo>
                    <a:pt x="7026" y="7347"/>
                  </a:lnTo>
                  <a:lnTo>
                    <a:pt x="7376" y="7755"/>
                  </a:lnTo>
                  <a:lnTo>
                    <a:pt x="7551" y="7930"/>
                  </a:lnTo>
                  <a:lnTo>
                    <a:pt x="7726" y="8076"/>
                  </a:lnTo>
                  <a:lnTo>
                    <a:pt x="7900" y="8222"/>
                  </a:lnTo>
                  <a:lnTo>
                    <a:pt x="8105" y="8338"/>
                  </a:lnTo>
                  <a:lnTo>
                    <a:pt x="8105" y="8338"/>
                  </a:lnTo>
                  <a:lnTo>
                    <a:pt x="8075" y="8426"/>
                  </a:lnTo>
                  <a:lnTo>
                    <a:pt x="7988" y="8688"/>
                  </a:lnTo>
                  <a:lnTo>
                    <a:pt x="7726" y="9126"/>
                  </a:lnTo>
                  <a:lnTo>
                    <a:pt x="7259" y="9825"/>
                  </a:lnTo>
                  <a:lnTo>
                    <a:pt x="6909" y="10262"/>
                  </a:lnTo>
                  <a:lnTo>
                    <a:pt x="6530" y="10758"/>
                  </a:lnTo>
                  <a:lnTo>
                    <a:pt x="6035" y="11341"/>
                  </a:lnTo>
                  <a:lnTo>
                    <a:pt x="5452" y="11982"/>
                  </a:lnTo>
                  <a:lnTo>
                    <a:pt x="4810" y="12711"/>
                  </a:lnTo>
                  <a:lnTo>
                    <a:pt x="4023" y="13498"/>
                  </a:lnTo>
                  <a:lnTo>
                    <a:pt x="3149" y="14402"/>
                  </a:lnTo>
                  <a:lnTo>
                    <a:pt x="2157" y="15364"/>
                  </a:lnTo>
                  <a:lnTo>
                    <a:pt x="2157" y="15364"/>
                  </a:lnTo>
                  <a:lnTo>
                    <a:pt x="1574" y="14810"/>
                  </a:lnTo>
                  <a:lnTo>
                    <a:pt x="1079" y="14315"/>
                  </a:lnTo>
                  <a:lnTo>
                    <a:pt x="700" y="13819"/>
                  </a:lnTo>
                  <a:lnTo>
                    <a:pt x="408" y="13353"/>
                  </a:lnTo>
                  <a:lnTo>
                    <a:pt x="204" y="12915"/>
                  </a:lnTo>
                  <a:lnTo>
                    <a:pt x="88" y="12536"/>
                  </a:lnTo>
                  <a:lnTo>
                    <a:pt x="29" y="12157"/>
                  </a:lnTo>
                  <a:lnTo>
                    <a:pt x="0" y="11808"/>
                  </a:lnTo>
                  <a:lnTo>
                    <a:pt x="29" y="11516"/>
                  </a:lnTo>
                  <a:lnTo>
                    <a:pt x="88" y="11224"/>
                  </a:lnTo>
                  <a:lnTo>
                    <a:pt x="146" y="11020"/>
                  </a:lnTo>
                  <a:lnTo>
                    <a:pt x="233" y="10816"/>
                  </a:lnTo>
                  <a:lnTo>
                    <a:pt x="379" y="10554"/>
                  </a:lnTo>
                  <a:lnTo>
                    <a:pt x="467" y="10467"/>
                  </a:lnTo>
                  <a:lnTo>
                    <a:pt x="467" y="10467"/>
                  </a:lnTo>
                  <a:lnTo>
                    <a:pt x="904" y="10175"/>
                  </a:lnTo>
                  <a:lnTo>
                    <a:pt x="1283" y="9913"/>
                  </a:lnTo>
                  <a:lnTo>
                    <a:pt x="1604" y="9621"/>
                  </a:lnTo>
                  <a:lnTo>
                    <a:pt x="1837" y="9300"/>
                  </a:lnTo>
                  <a:lnTo>
                    <a:pt x="2041" y="9009"/>
                  </a:lnTo>
                  <a:lnTo>
                    <a:pt x="2157" y="8688"/>
                  </a:lnTo>
                  <a:lnTo>
                    <a:pt x="2245" y="8368"/>
                  </a:lnTo>
                  <a:lnTo>
                    <a:pt x="2274" y="8047"/>
                  </a:lnTo>
                  <a:lnTo>
                    <a:pt x="2274" y="7726"/>
                  </a:lnTo>
                  <a:lnTo>
                    <a:pt x="2245" y="7376"/>
                  </a:lnTo>
                  <a:lnTo>
                    <a:pt x="2157" y="7056"/>
                  </a:lnTo>
                  <a:lnTo>
                    <a:pt x="2070" y="6706"/>
                  </a:lnTo>
                  <a:lnTo>
                    <a:pt x="1924" y="6385"/>
                  </a:lnTo>
                  <a:lnTo>
                    <a:pt x="1779" y="6035"/>
                  </a:lnTo>
                  <a:lnTo>
                    <a:pt x="1400" y="5365"/>
                  </a:lnTo>
                  <a:lnTo>
                    <a:pt x="50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5"/>
            <p:cNvSpPr/>
            <p:nvPr/>
          </p:nvSpPr>
          <p:spPr>
            <a:xfrm>
              <a:off x="7451407" y="1277638"/>
              <a:ext cx="59792" cy="114173"/>
            </a:xfrm>
            <a:custGeom>
              <a:avLst/>
              <a:gdLst/>
              <a:ahLst/>
              <a:cxnLst/>
              <a:rect l="l" t="t" r="r" b="b"/>
              <a:pathLst>
                <a:path w="3558" h="6794" extrusionOk="0">
                  <a:moveTo>
                    <a:pt x="3237" y="1"/>
                  </a:moveTo>
                  <a:lnTo>
                    <a:pt x="1" y="4782"/>
                  </a:lnTo>
                  <a:lnTo>
                    <a:pt x="263" y="5248"/>
                  </a:lnTo>
                  <a:lnTo>
                    <a:pt x="496" y="5744"/>
                  </a:lnTo>
                  <a:lnTo>
                    <a:pt x="671" y="6269"/>
                  </a:lnTo>
                  <a:lnTo>
                    <a:pt x="817" y="6793"/>
                  </a:lnTo>
                  <a:lnTo>
                    <a:pt x="1283" y="6618"/>
                  </a:lnTo>
                  <a:lnTo>
                    <a:pt x="1721" y="6385"/>
                  </a:lnTo>
                  <a:lnTo>
                    <a:pt x="2129" y="6152"/>
                  </a:lnTo>
                  <a:lnTo>
                    <a:pt x="2508" y="5890"/>
                  </a:lnTo>
                  <a:lnTo>
                    <a:pt x="2828" y="5598"/>
                  </a:lnTo>
                  <a:lnTo>
                    <a:pt x="3062" y="5277"/>
                  </a:lnTo>
                  <a:lnTo>
                    <a:pt x="3178" y="5103"/>
                  </a:lnTo>
                  <a:lnTo>
                    <a:pt x="3266" y="4928"/>
                  </a:lnTo>
                  <a:lnTo>
                    <a:pt x="3324" y="4724"/>
                  </a:lnTo>
                  <a:lnTo>
                    <a:pt x="3382" y="4549"/>
                  </a:lnTo>
                  <a:lnTo>
                    <a:pt x="3470" y="3966"/>
                  </a:lnTo>
                  <a:lnTo>
                    <a:pt x="3528" y="3412"/>
                  </a:lnTo>
                  <a:lnTo>
                    <a:pt x="3557" y="2829"/>
                  </a:lnTo>
                  <a:lnTo>
                    <a:pt x="3557" y="2275"/>
                  </a:lnTo>
                  <a:lnTo>
                    <a:pt x="3499" y="1692"/>
                  </a:lnTo>
                  <a:lnTo>
                    <a:pt x="3441" y="1109"/>
                  </a:lnTo>
                  <a:lnTo>
                    <a:pt x="3353" y="555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5"/>
            <p:cNvSpPr/>
            <p:nvPr/>
          </p:nvSpPr>
          <p:spPr>
            <a:xfrm>
              <a:off x="7451407" y="1277638"/>
              <a:ext cx="59792" cy="114173"/>
            </a:xfrm>
            <a:custGeom>
              <a:avLst/>
              <a:gdLst/>
              <a:ahLst/>
              <a:cxnLst/>
              <a:rect l="l" t="t" r="r" b="b"/>
              <a:pathLst>
                <a:path w="3558" h="6794" fill="none" extrusionOk="0">
                  <a:moveTo>
                    <a:pt x="3237" y="1"/>
                  </a:moveTo>
                  <a:lnTo>
                    <a:pt x="1" y="4782"/>
                  </a:lnTo>
                  <a:lnTo>
                    <a:pt x="1" y="4782"/>
                  </a:lnTo>
                  <a:lnTo>
                    <a:pt x="263" y="5248"/>
                  </a:lnTo>
                  <a:lnTo>
                    <a:pt x="496" y="5744"/>
                  </a:lnTo>
                  <a:lnTo>
                    <a:pt x="671" y="6269"/>
                  </a:lnTo>
                  <a:lnTo>
                    <a:pt x="817" y="6793"/>
                  </a:lnTo>
                  <a:lnTo>
                    <a:pt x="817" y="6793"/>
                  </a:lnTo>
                  <a:lnTo>
                    <a:pt x="1283" y="6618"/>
                  </a:lnTo>
                  <a:lnTo>
                    <a:pt x="1721" y="6385"/>
                  </a:lnTo>
                  <a:lnTo>
                    <a:pt x="2129" y="6152"/>
                  </a:lnTo>
                  <a:lnTo>
                    <a:pt x="2508" y="5890"/>
                  </a:lnTo>
                  <a:lnTo>
                    <a:pt x="2828" y="5598"/>
                  </a:lnTo>
                  <a:lnTo>
                    <a:pt x="3062" y="5277"/>
                  </a:lnTo>
                  <a:lnTo>
                    <a:pt x="3178" y="5103"/>
                  </a:lnTo>
                  <a:lnTo>
                    <a:pt x="3266" y="4928"/>
                  </a:lnTo>
                  <a:lnTo>
                    <a:pt x="3324" y="4724"/>
                  </a:lnTo>
                  <a:lnTo>
                    <a:pt x="3382" y="4549"/>
                  </a:lnTo>
                  <a:lnTo>
                    <a:pt x="3382" y="4549"/>
                  </a:lnTo>
                  <a:lnTo>
                    <a:pt x="3470" y="3966"/>
                  </a:lnTo>
                  <a:lnTo>
                    <a:pt x="3528" y="3412"/>
                  </a:lnTo>
                  <a:lnTo>
                    <a:pt x="3557" y="2829"/>
                  </a:lnTo>
                  <a:lnTo>
                    <a:pt x="3557" y="2275"/>
                  </a:lnTo>
                  <a:lnTo>
                    <a:pt x="3499" y="1692"/>
                  </a:lnTo>
                  <a:lnTo>
                    <a:pt x="3441" y="1109"/>
                  </a:lnTo>
                  <a:lnTo>
                    <a:pt x="3353" y="555"/>
                  </a:lnTo>
                  <a:lnTo>
                    <a:pt x="32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5"/>
            <p:cNvSpPr/>
            <p:nvPr/>
          </p:nvSpPr>
          <p:spPr>
            <a:xfrm>
              <a:off x="7331385" y="1103236"/>
              <a:ext cx="210667" cy="279265"/>
            </a:xfrm>
            <a:custGeom>
              <a:avLst/>
              <a:gdLst/>
              <a:ahLst/>
              <a:cxnLst/>
              <a:rect l="l" t="t" r="r" b="b"/>
              <a:pathLst>
                <a:path w="12536" h="16618" extrusionOk="0">
                  <a:moveTo>
                    <a:pt x="5656" y="1"/>
                  </a:moveTo>
                  <a:lnTo>
                    <a:pt x="5102" y="59"/>
                  </a:lnTo>
                  <a:lnTo>
                    <a:pt x="4548" y="176"/>
                  </a:lnTo>
                  <a:lnTo>
                    <a:pt x="3994" y="351"/>
                  </a:lnTo>
                  <a:lnTo>
                    <a:pt x="3440" y="584"/>
                  </a:lnTo>
                  <a:lnTo>
                    <a:pt x="2916" y="846"/>
                  </a:lnTo>
                  <a:lnTo>
                    <a:pt x="2420" y="1196"/>
                  </a:lnTo>
                  <a:lnTo>
                    <a:pt x="2099" y="1458"/>
                  </a:lnTo>
                  <a:lnTo>
                    <a:pt x="1808" y="1750"/>
                  </a:lnTo>
                  <a:lnTo>
                    <a:pt x="1516" y="2041"/>
                  </a:lnTo>
                  <a:lnTo>
                    <a:pt x="1283" y="2362"/>
                  </a:lnTo>
                  <a:lnTo>
                    <a:pt x="1050" y="2712"/>
                  </a:lnTo>
                  <a:lnTo>
                    <a:pt x="846" y="3062"/>
                  </a:lnTo>
                  <a:lnTo>
                    <a:pt x="671" y="3441"/>
                  </a:lnTo>
                  <a:lnTo>
                    <a:pt x="525" y="3820"/>
                  </a:lnTo>
                  <a:lnTo>
                    <a:pt x="379" y="4199"/>
                  </a:lnTo>
                  <a:lnTo>
                    <a:pt x="263" y="4607"/>
                  </a:lnTo>
                  <a:lnTo>
                    <a:pt x="175" y="5015"/>
                  </a:lnTo>
                  <a:lnTo>
                    <a:pt x="88" y="5452"/>
                  </a:lnTo>
                  <a:lnTo>
                    <a:pt x="59" y="5860"/>
                  </a:lnTo>
                  <a:lnTo>
                    <a:pt x="0" y="6298"/>
                  </a:lnTo>
                  <a:lnTo>
                    <a:pt x="0" y="7172"/>
                  </a:lnTo>
                  <a:lnTo>
                    <a:pt x="30" y="8076"/>
                  </a:lnTo>
                  <a:lnTo>
                    <a:pt x="146" y="8950"/>
                  </a:lnTo>
                  <a:lnTo>
                    <a:pt x="321" y="9854"/>
                  </a:lnTo>
                  <a:lnTo>
                    <a:pt x="525" y="10700"/>
                  </a:lnTo>
                  <a:lnTo>
                    <a:pt x="758" y="11545"/>
                  </a:lnTo>
                  <a:lnTo>
                    <a:pt x="1050" y="12332"/>
                  </a:lnTo>
                  <a:lnTo>
                    <a:pt x="1371" y="13061"/>
                  </a:lnTo>
                  <a:lnTo>
                    <a:pt x="1720" y="13761"/>
                  </a:lnTo>
                  <a:lnTo>
                    <a:pt x="1924" y="14110"/>
                  </a:lnTo>
                  <a:lnTo>
                    <a:pt x="2128" y="14460"/>
                  </a:lnTo>
                  <a:lnTo>
                    <a:pt x="2362" y="14752"/>
                  </a:lnTo>
                  <a:lnTo>
                    <a:pt x="2624" y="15043"/>
                  </a:lnTo>
                  <a:lnTo>
                    <a:pt x="2916" y="15306"/>
                  </a:lnTo>
                  <a:lnTo>
                    <a:pt x="3178" y="15539"/>
                  </a:lnTo>
                  <a:lnTo>
                    <a:pt x="3469" y="15743"/>
                  </a:lnTo>
                  <a:lnTo>
                    <a:pt x="3790" y="15947"/>
                  </a:lnTo>
                  <a:lnTo>
                    <a:pt x="4111" y="16122"/>
                  </a:lnTo>
                  <a:lnTo>
                    <a:pt x="4432" y="16239"/>
                  </a:lnTo>
                  <a:lnTo>
                    <a:pt x="4781" y="16384"/>
                  </a:lnTo>
                  <a:lnTo>
                    <a:pt x="5102" y="16472"/>
                  </a:lnTo>
                  <a:lnTo>
                    <a:pt x="5452" y="16530"/>
                  </a:lnTo>
                  <a:lnTo>
                    <a:pt x="5802" y="16588"/>
                  </a:lnTo>
                  <a:lnTo>
                    <a:pt x="6152" y="16618"/>
                  </a:lnTo>
                  <a:lnTo>
                    <a:pt x="6501" y="16618"/>
                  </a:lnTo>
                  <a:lnTo>
                    <a:pt x="6880" y="16588"/>
                  </a:lnTo>
                  <a:lnTo>
                    <a:pt x="7230" y="16559"/>
                  </a:lnTo>
                  <a:lnTo>
                    <a:pt x="7580" y="16501"/>
                  </a:lnTo>
                  <a:lnTo>
                    <a:pt x="7930" y="16413"/>
                  </a:lnTo>
                  <a:lnTo>
                    <a:pt x="8280" y="16297"/>
                  </a:lnTo>
                  <a:lnTo>
                    <a:pt x="8629" y="16151"/>
                  </a:lnTo>
                  <a:lnTo>
                    <a:pt x="8950" y="16005"/>
                  </a:lnTo>
                  <a:lnTo>
                    <a:pt x="9271" y="15801"/>
                  </a:lnTo>
                  <a:lnTo>
                    <a:pt x="9591" y="15597"/>
                  </a:lnTo>
                  <a:lnTo>
                    <a:pt x="9912" y="15393"/>
                  </a:lnTo>
                  <a:lnTo>
                    <a:pt x="10204" y="15131"/>
                  </a:lnTo>
                  <a:lnTo>
                    <a:pt x="10495" y="14839"/>
                  </a:lnTo>
                  <a:lnTo>
                    <a:pt x="10758" y="14548"/>
                  </a:lnTo>
                  <a:lnTo>
                    <a:pt x="11020" y="14227"/>
                  </a:lnTo>
                  <a:lnTo>
                    <a:pt x="11282" y="13877"/>
                  </a:lnTo>
                  <a:lnTo>
                    <a:pt x="11486" y="13527"/>
                  </a:lnTo>
                  <a:lnTo>
                    <a:pt x="11778" y="13032"/>
                  </a:lnTo>
                  <a:lnTo>
                    <a:pt x="11982" y="12565"/>
                  </a:lnTo>
                  <a:lnTo>
                    <a:pt x="12157" y="12099"/>
                  </a:lnTo>
                  <a:lnTo>
                    <a:pt x="12303" y="11632"/>
                  </a:lnTo>
                  <a:lnTo>
                    <a:pt x="12419" y="11166"/>
                  </a:lnTo>
                  <a:lnTo>
                    <a:pt x="12478" y="10700"/>
                  </a:lnTo>
                  <a:lnTo>
                    <a:pt x="12507" y="10233"/>
                  </a:lnTo>
                  <a:lnTo>
                    <a:pt x="12536" y="9767"/>
                  </a:lnTo>
                  <a:lnTo>
                    <a:pt x="12507" y="9271"/>
                  </a:lnTo>
                  <a:lnTo>
                    <a:pt x="12448" y="8746"/>
                  </a:lnTo>
                  <a:lnTo>
                    <a:pt x="12303" y="7609"/>
                  </a:lnTo>
                  <a:lnTo>
                    <a:pt x="12069" y="6327"/>
                  </a:lnTo>
                  <a:lnTo>
                    <a:pt x="11778" y="4840"/>
                  </a:lnTo>
                  <a:lnTo>
                    <a:pt x="11690" y="4490"/>
                  </a:lnTo>
                  <a:lnTo>
                    <a:pt x="11603" y="4170"/>
                  </a:lnTo>
                  <a:lnTo>
                    <a:pt x="11486" y="3849"/>
                  </a:lnTo>
                  <a:lnTo>
                    <a:pt x="11370" y="3528"/>
                  </a:lnTo>
                  <a:lnTo>
                    <a:pt x="11224" y="3208"/>
                  </a:lnTo>
                  <a:lnTo>
                    <a:pt x="11049" y="2916"/>
                  </a:lnTo>
                  <a:lnTo>
                    <a:pt x="10874" y="2624"/>
                  </a:lnTo>
                  <a:lnTo>
                    <a:pt x="10670" y="2362"/>
                  </a:lnTo>
                  <a:lnTo>
                    <a:pt x="10291" y="1896"/>
                  </a:lnTo>
                  <a:lnTo>
                    <a:pt x="9854" y="1488"/>
                  </a:lnTo>
                  <a:lnTo>
                    <a:pt x="9417" y="1109"/>
                  </a:lnTo>
                  <a:lnTo>
                    <a:pt x="8921" y="788"/>
                  </a:lnTo>
                  <a:lnTo>
                    <a:pt x="8425" y="526"/>
                  </a:lnTo>
                  <a:lnTo>
                    <a:pt x="7901" y="321"/>
                  </a:lnTo>
                  <a:lnTo>
                    <a:pt x="7347" y="176"/>
                  </a:lnTo>
                  <a:lnTo>
                    <a:pt x="6793" y="59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5"/>
            <p:cNvSpPr/>
            <p:nvPr/>
          </p:nvSpPr>
          <p:spPr>
            <a:xfrm>
              <a:off x="7518526" y="1206604"/>
              <a:ext cx="48516" cy="68615"/>
            </a:xfrm>
            <a:custGeom>
              <a:avLst/>
              <a:gdLst/>
              <a:ahLst/>
              <a:cxnLst/>
              <a:rect l="l" t="t" r="r" b="b"/>
              <a:pathLst>
                <a:path w="2887" h="4083" extrusionOk="0">
                  <a:moveTo>
                    <a:pt x="1283" y="1"/>
                  </a:moveTo>
                  <a:lnTo>
                    <a:pt x="1021" y="30"/>
                  </a:lnTo>
                  <a:lnTo>
                    <a:pt x="758" y="147"/>
                  </a:lnTo>
                  <a:lnTo>
                    <a:pt x="584" y="263"/>
                  </a:lnTo>
                  <a:lnTo>
                    <a:pt x="438" y="409"/>
                  </a:lnTo>
                  <a:lnTo>
                    <a:pt x="321" y="555"/>
                  </a:lnTo>
                  <a:lnTo>
                    <a:pt x="234" y="701"/>
                  </a:lnTo>
                  <a:lnTo>
                    <a:pt x="146" y="905"/>
                  </a:lnTo>
                  <a:lnTo>
                    <a:pt x="88" y="1080"/>
                  </a:lnTo>
                  <a:lnTo>
                    <a:pt x="1" y="1488"/>
                  </a:lnTo>
                  <a:lnTo>
                    <a:pt x="1" y="1925"/>
                  </a:lnTo>
                  <a:lnTo>
                    <a:pt x="30" y="2333"/>
                  </a:lnTo>
                  <a:lnTo>
                    <a:pt x="117" y="2741"/>
                  </a:lnTo>
                  <a:lnTo>
                    <a:pt x="205" y="3091"/>
                  </a:lnTo>
                  <a:lnTo>
                    <a:pt x="292" y="3266"/>
                  </a:lnTo>
                  <a:lnTo>
                    <a:pt x="380" y="3412"/>
                  </a:lnTo>
                  <a:lnTo>
                    <a:pt x="496" y="3557"/>
                  </a:lnTo>
                  <a:lnTo>
                    <a:pt x="613" y="3703"/>
                  </a:lnTo>
                  <a:lnTo>
                    <a:pt x="729" y="3820"/>
                  </a:lnTo>
                  <a:lnTo>
                    <a:pt x="846" y="3907"/>
                  </a:lnTo>
                  <a:lnTo>
                    <a:pt x="992" y="3995"/>
                  </a:lnTo>
                  <a:lnTo>
                    <a:pt x="1137" y="4024"/>
                  </a:lnTo>
                  <a:lnTo>
                    <a:pt x="1283" y="4082"/>
                  </a:lnTo>
                  <a:lnTo>
                    <a:pt x="1429" y="4082"/>
                  </a:lnTo>
                  <a:lnTo>
                    <a:pt x="1575" y="4053"/>
                  </a:lnTo>
                  <a:lnTo>
                    <a:pt x="1721" y="4024"/>
                  </a:lnTo>
                  <a:lnTo>
                    <a:pt x="1866" y="3966"/>
                  </a:lnTo>
                  <a:lnTo>
                    <a:pt x="1983" y="3878"/>
                  </a:lnTo>
                  <a:lnTo>
                    <a:pt x="2129" y="3762"/>
                  </a:lnTo>
                  <a:lnTo>
                    <a:pt x="2245" y="3587"/>
                  </a:lnTo>
                  <a:lnTo>
                    <a:pt x="2420" y="3353"/>
                  </a:lnTo>
                  <a:lnTo>
                    <a:pt x="2566" y="3062"/>
                  </a:lnTo>
                  <a:lnTo>
                    <a:pt x="2683" y="2770"/>
                  </a:lnTo>
                  <a:lnTo>
                    <a:pt x="2770" y="2479"/>
                  </a:lnTo>
                  <a:lnTo>
                    <a:pt x="2857" y="2187"/>
                  </a:lnTo>
                  <a:lnTo>
                    <a:pt x="2887" y="1896"/>
                  </a:lnTo>
                  <a:lnTo>
                    <a:pt x="2887" y="1575"/>
                  </a:lnTo>
                  <a:lnTo>
                    <a:pt x="2828" y="1254"/>
                  </a:lnTo>
                  <a:lnTo>
                    <a:pt x="2799" y="992"/>
                  </a:lnTo>
                  <a:lnTo>
                    <a:pt x="2683" y="730"/>
                  </a:lnTo>
                  <a:lnTo>
                    <a:pt x="2508" y="467"/>
                  </a:lnTo>
                  <a:lnTo>
                    <a:pt x="2304" y="292"/>
                  </a:lnTo>
                  <a:lnTo>
                    <a:pt x="2070" y="147"/>
                  </a:lnTo>
                  <a:lnTo>
                    <a:pt x="1837" y="30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5"/>
            <p:cNvSpPr/>
            <p:nvPr/>
          </p:nvSpPr>
          <p:spPr>
            <a:xfrm>
              <a:off x="7466598" y="1114512"/>
              <a:ext cx="81336" cy="117097"/>
            </a:xfrm>
            <a:custGeom>
              <a:avLst/>
              <a:gdLst/>
              <a:ahLst/>
              <a:cxnLst/>
              <a:rect l="l" t="t" r="r" b="b"/>
              <a:pathLst>
                <a:path w="4840" h="6968" extrusionOk="0">
                  <a:moveTo>
                    <a:pt x="1720" y="0"/>
                  </a:moveTo>
                  <a:lnTo>
                    <a:pt x="1371" y="59"/>
                  </a:lnTo>
                  <a:lnTo>
                    <a:pt x="1050" y="146"/>
                  </a:lnTo>
                  <a:lnTo>
                    <a:pt x="817" y="263"/>
                  </a:lnTo>
                  <a:lnTo>
                    <a:pt x="613" y="408"/>
                  </a:lnTo>
                  <a:lnTo>
                    <a:pt x="438" y="554"/>
                  </a:lnTo>
                  <a:lnTo>
                    <a:pt x="292" y="729"/>
                  </a:lnTo>
                  <a:lnTo>
                    <a:pt x="204" y="933"/>
                  </a:lnTo>
                  <a:lnTo>
                    <a:pt x="117" y="1108"/>
                  </a:lnTo>
                  <a:lnTo>
                    <a:pt x="59" y="1283"/>
                  </a:lnTo>
                  <a:lnTo>
                    <a:pt x="0" y="1604"/>
                  </a:lnTo>
                  <a:lnTo>
                    <a:pt x="0" y="1837"/>
                  </a:lnTo>
                  <a:lnTo>
                    <a:pt x="0" y="1924"/>
                  </a:lnTo>
                  <a:lnTo>
                    <a:pt x="0" y="2245"/>
                  </a:lnTo>
                  <a:lnTo>
                    <a:pt x="0" y="2566"/>
                  </a:lnTo>
                  <a:lnTo>
                    <a:pt x="59" y="2945"/>
                  </a:lnTo>
                  <a:lnTo>
                    <a:pt x="146" y="3294"/>
                  </a:lnTo>
                  <a:lnTo>
                    <a:pt x="263" y="3673"/>
                  </a:lnTo>
                  <a:lnTo>
                    <a:pt x="438" y="4052"/>
                  </a:lnTo>
                  <a:lnTo>
                    <a:pt x="613" y="4431"/>
                  </a:lnTo>
                  <a:lnTo>
                    <a:pt x="817" y="4810"/>
                  </a:lnTo>
                  <a:lnTo>
                    <a:pt x="1050" y="5160"/>
                  </a:lnTo>
                  <a:lnTo>
                    <a:pt x="1341" y="5510"/>
                  </a:lnTo>
                  <a:lnTo>
                    <a:pt x="1633" y="5831"/>
                  </a:lnTo>
                  <a:lnTo>
                    <a:pt x="1983" y="6122"/>
                  </a:lnTo>
                  <a:lnTo>
                    <a:pt x="2333" y="6385"/>
                  </a:lnTo>
                  <a:lnTo>
                    <a:pt x="2712" y="6618"/>
                  </a:lnTo>
                  <a:lnTo>
                    <a:pt x="3149" y="6822"/>
                  </a:lnTo>
                  <a:lnTo>
                    <a:pt x="3586" y="6968"/>
                  </a:lnTo>
                  <a:lnTo>
                    <a:pt x="3819" y="6676"/>
                  </a:lnTo>
                  <a:lnTo>
                    <a:pt x="3994" y="6385"/>
                  </a:lnTo>
                  <a:lnTo>
                    <a:pt x="4169" y="6122"/>
                  </a:lnTo>
                  <a:lnTo>
                    <a:pt x="4344" y="5831"/>
                  </a:lnTo>
                  <a:lnTo>
                    <a:pt x="4461" y="5539"/>
                  </a:lnTo>
                  <a:lnTo>
                    <a:pt x="4577" y="5248"/>
                  </a:lnTo>
                  <a:lnTo>
                    <a:pt x="4665" y="4956"/>
                  </a:lnTo>
                  <a:lnTo>
                    <a:pt x="4752" y="4665"/>
                  </a:lnTo>
                  <a:lnTo>
                    <a:pt x="4781" y="4373"/>
                  </a:lnTo>
                  <a:lnTo>
                    <a:pt x="4840" y="4082"/>
                  </a:lnTo>
                  <a:lnTo>
                    <a:pt x="4840" y="3790"/>
                  </a:lnTo>
                  <a:lnTo>
                    <a:pt x="4840" y="3499"/>
                  </a:lnTo>
                  <a:lnTo>
                    <a:pt x="4781" y="2945"/>
                  </a:lnTo>
                  <a:lnTo>
                    <a:pt x="4665" y="2420"/>
                  </a:lnTo>
                  <a:lnTo>
                    <a:pt x="4490" y="1924"/>
                  </a:lnTo>
                  <a:lnTo>
                    <a:pt x="4257" y="1458"/>
                  </a:lnTo>
                  <a:lnTo>
                    <a:pt x="3994" y="1050"/>
                  </a:lnTo>
                  <a:lnTo>
                    <a:pt x="3674" y="700"/>
                  </a:lnTo>
                  <a:lnTo>
                    <a:pt x="3499" y="554"/>
                  </a:lnTo>
                  <a:lnTo>
                    <a:pt x="3324" y="408"/>
                  </a:lnTo>
                  <a:lnTo>
                    <a:pt x="3149" y="292"/>
                  </a:lnTo>
                  <a:lnTo>
                    <a:pt x="2945" y="204"/>
                  </a:lnTo>
                  <a:lnTo>
                    <a:pt x="2741" y="117"/>
                  </a:lnTo>
                  <a:lnTo>
                    <a:pt x="2537" y="59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5"/>
            <p:cNvSpPr/>
            <p:nvPr/>
          </p:nvSpPr>
          <p:spPr>
            <a:xfrm>
              <a:off x="7298565" y="1072382"/>
              <a:ext cx="222918" cy="128861"/>
            </a:xfrm>
            <a:custGeom>
              <a:avLst/>
              <a:gdLst/>
              <a:ahLst/>
              <a:cxnLst/>
              <a:rect l="l" t="t" r="r" b="b"/>
              <a:pathLst>
                <a:path w="13265" h="7668" extrusionOk="0">
                  <a:moveTo>
                    <a:pt x="7055" y="0"/>
                  </a:moveTo>
                  <a:lnTo>
                    <a:pt x="6589" y="29"/>
                  </a:lnTo>
                  <a:lnTo>
                    <a:pt x="5889" y="58"/>
                  </a:lnTo>
                  <a:lnTo>
                    <a:pt x="5218" y="146"/>
                  </a:lnTo>
                  <a:lnTo>
                    <a:pt x="4519" y="292"/>
                  </a:lnTo>
                  <a:lnTo>
                    <a:pt x="3848" y="467"/>
                  </a:lnTo>
                  <a:lnTo>
                    <a:pt x="3207" y="700"/>
                  </a:lnTo>
                  <a:lnTo>
                    <a:pt x="2595" y="962"/>
                  </a:lnTo>
                  <a:lnTo>
                    <a:pt x="2303" y="1137"/>
                  </a:lnTo>
                  <a:lnTo>
                    <a:pt x="2041" y="1312"/>
                  </a:lnTo>
                  <a:lnTo>
                    <a:pt x="1778" y="1516"/>
                  </a:lnTo>
                  <a:lnTo>
                    <a:pt x="1516" y="1720"/>
                  </a:lnTo>
                  <a:lnTo>
                    <a:pt x="1283" y="1953"/>
                  </a:lnTo>
                  <a:lnTo>
                    <a:pt x="1079" y="2187"/>
                  </a:lnTo>
                  <a:lnTo>
                    <a:pt x="875" y="2449"/>
                  </a:lnTo>
                  <a:lnTo>
                    <a:pt x="671" y="2740"/>
                  </a:lnTo>
                  <a:lnTo>
                    <a:pt x="525" y="3032"/>
                  </a:lnTo>
                  <a:lnTo>
                    <a:pt x="379" y="3353"/>
                  </a:lnTo>
                  <a:lnTo>
                    <a:pt x="263" y="3673"/>
                  </a:lnTo>
                  <a:lnTo>
                    <a:pt x="146" y="4052"/>
                  </a:lnTo>
                  <a:lnTo>
                    <a:pt x="58" y="4431"/>
                  </a:lnTo>
                  <a:lnTo>
                    <a:pt x="29" y="4810"/>
                  </a:lnTo>
                  <a:lnTo>
                    <a:pt x="0" y="5248"/>
                  </a:lnTo>
                  <a:lnTo>
                    <a:pt x="0" y="5685"/>
                  </a:lnTo>
                  <a:lnTo>
                    <a:pt x="29" y="6151"/>
                  </a:lnTo>
                  <a:lnTo>
                    <a:pt x="58" y="6618"/>
                  </a:lnTo>
                  <a:lnTo>
                    <a:pt x="146" y="7142"/>
                  </a:lnTo>
                  <a:lnTo>
                    <a:pt x="263" y="7667"/>
                  </a:lnTo>
                  <a:lnTo>
                    <a:pt x="1720" y="7405"/>
                  </a:lnTo>
                  <a:lnTo>
                    <a:pt x="3557" y="7084"/>
                  </a:lnTo>
                  <a:lnTo>
                    <a:pt x="5627" y="6734"/>
                  </a:lnTo>
                  <a:lnTo>
                    <a:pt x="6676" y="6501"/>
                  </a:lnTo>
                  <a:lnTo>
                    <a:pt x="7726" y="6297"/>
                  </a:lnTo>
                  <a:lnTo>
                    <a:pt x="8746" y="6035"/>
                  </a:lnTo>
                  <a:lnTo>
                    <a:pt x="9708" y="5772"/>
                  </a:lnTo>
                  <a:lnTo>
                    <a:pt x="10582" y="5481"/>
                  </a:lnTo>
                  <a:lnTo>
                    <a:pt x="11399" y="5189"/>
                  </a:lnTo>
                  <a:lnTo>
                    <a:pt x="11749" y="5014"/>
                  </a:lnTo>
                  <a:lnTo>
                    <a:pt x="12069" y="4839"/>
                  </a:lnTo>
                  <a:lnTo>
                    <a:pt x="12361" y="4665"/>
                  </a:lnTo>
                  <a:lnTo>
                    <a:pt x="12623" y="4490"/>
                  </a:lnTo>
                  <a:lnTo>
                    <a:pt x="12856" y="4286"/>
                  </a:lnTo>
                  <a:lnTo>
                    <a:pt x="13031" y="4081"/>
                  </a:lnTo>
                  <a:lnTo>
                    <a:pt x="13177" y="3877"/>
                  </a:lnTo>
                  <a:lnTo>
                    <a:pt x="13264" y="3673"/>
                  </a:lnTo>
                  <a:lnTo>
                    <a:pt x="13060" y="3149"/>
                  </a:lnTo>
                  <a:lnTo>
                    <a:pt x="12798" y="2653"/>
                  </a:lnTo>
                  <a:lnTo>
                    <a:pt x="12506" y="2216"/>
                  </a:lnTo>
                  <a:lnTo>
                    <a:pt x="12186" y="1837"/>
                  </a:lnTo>
                  <a:lnTo>
                    <a:pt x="11807" y="1487"/>
                  </a:lnTo>
                  <a:lnTo>
                    <a:pt x="11399" y="1166"/>
                  </a:lnTo>
                  <a:lnTo>
                    <a:pt x="10961" y="904"/>
                  </a:lnTo>
                  <a:lnTo>
                    <a:pt x="10495" y="671"/>
                  </a:lnTo>
                  <a:lnTo>
                    <a:pt x="10029" y="496"/>
                  </a:lnTo>
                  <a:lnTo>
                    <a:pt x="9533" y="350"/>
                  </a:lnTo>
                  <a:lnTo>
                    <a:pt x="9037" y="204"/>
                  </a:lnTo>
                  <a:lnTo>
                    <a:pt x="8542" y="117"/>
                  </a:lnTo>
                  <a:lnTo>
                    <a:pt x="8046" y="58"/>
                  </a:lnTo>
                  <a:lnTo>
                    <a:pt x="7551" y="29"/>
                  </a:lnTo>
                  <a:lnTo>
                    <a:pt x="7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5"/>
            <p:cNvSpPr/>
            <p:nvPr/>
          </p:nvSpPr>
          <p:spPr>
            <a:xfrm>
              <a:off x="7471001" y="1854756"/>
              <a:ext cx="292004" cy="1405049"/>
            </a:xfrm>
            <a:custGeom>
              <a:avLst/>
              <a:gdLst/>
              <a:ahLst/>
              <a:cxnLst/>
              <a:rect l="l" t="t" r="r" b="b"/>
              <a:pathLst>
                <a:path w="17376" h="83609" extrusionOk="0">
                  <a:moveTo>
                    <a:pt x="12653" y="0"/>
                  </a:moveTo>
                  <a:lnTo>
                    <a:pt x="176" y="3469"/>
                  </a:lnTo>
                  <a:lnTo>
                    <a:pt x="147" y="4985"/>
                  </a:lnTo>
                  <a:lnTo>
                    <a:pt x="59" y="9037"/>
                  </a:lnTo>
                  <a:lnTo>
                    <a:pt x="1" y="15043"/>
                  </a:lnTo>
                  <a:lnTo>
                    <a:pt x="1" y="18541"/>
                  </a:lnTo>
                  <a:lnTo>
                    <a:pt x="30" y="22272"/>
                  </a:lnTo>
                  <a:lnTo>
                    <a:pt x="88" y="26179"/>
                  </a:lnTo>
                  <a:lnTo>
                    <a:pt x="176" y="30144"/>
                  </a:lnTo>
                  <a:lnTo>
                    <a:pt x="321" y="34079"/>
                  </a:lnTo>
                  <a:lnTo>
                    <a:pt x="496" y="37956"/>
                  </a:lnTo>
                  <a:lnTo>
                    <a:pt x="613" y="39822"/>
                  </a:lnTo>
                  <a:lnTo>
                    <a:pt x="759" y="41630"/>
                  </a:lnTo>
                  <a:lnTo>
                    <a:pt x="904" y="43379"/>
                  </a:lnTo>
                  <a:lnTo>
                    <a:pt x="1079" y="45040"/>
                  </a:lnTo>
                  <a:lnTo>
                    <a:pt x="1254" y="46644"/>
                  </a:lnTo>
                  <a:lnTo>
                    <a:pt x="1458" y="48130"/>
                  </a:lnTo>
                  <a:lnTo>
                    <a:pt x="1692" y="49530"/>
                  </a:lnTo>
                  <a:lnTo>
                    <a:pt x="1954" y="50812"/>
                  </a:lnTo>
                  <a:lnTo>
                    <a:pt x="2508" y="53407"/>
                  </a:lnTo>
                  <a:lnTo>
                    <a:pt x="3178" y="56089"/>
                  </a:lnTo>
                  <a:lnTo>
                    <a:pt x="3878" y="58858"/>
                  </a:lnTo>
                  <a:lnTo>
                    <a:pt x="4607" y="61628"/>
                  </a:lnTo>
                  <a:lnTo>
                    <a:pt x="5394" y="64397"/>
                  </a:lnTo>
                  <a:lnTo>
                    <a:pt x="6152" y="67109"/>
                  </a:lnTo>
                  <a:lnTo>
                    <a:pt x="6939" y="69761"/>
                  </a:lnTo>
                  <a:lnTo>
                    <a:pt x="7697" y="72268"/>
                  </a:lnTo>
                  <a:lnTo>
                    <a:pt x="9096" y="76787"/>
                  </a:lnTo>
                  <a:lnTo>
                    <a:pt x="10233" y="80373"/>
                  </a:lnTo>
                  <a:lnTo>
                    <a:pt x="11283" y="83609"/>
                  </a:lnTo>
                  <a:lnTo>
                    <a:pt x="17375" y="83201"/>
                  </a:lnTo>
                  <a:lnTo>
                    <a:pt x="16734" y="79090"/>
                  </a:lnTo>
                  <a:lnTo>
                    <a:pt x="15247" y="69295"/>
                  </a:lnTo>
                  <a:lnTo>
                    <a:pt x="14402" y="63435"/>
                  </a:lnTo>
                  <a:lnTo>
                    <a:pt x="13557" y="57547"/>
                  </a:lnTo>
                  <a:lnTo>
                    <a:pt x="12799" y="52095"/>
                  </a:lnTo>
                  <a:lnTo>
                    <a:pt x="12507" y="49705"/>
                  </a:lnTo>
                  <a:lnTo>
                    <a:pt x="12245" y="47577"/>
                  </a:lnTo>
                  <a:lnTo>
                    <a:pt x="12099" y="46177"/>
                  </a:lnTo>
                  <a:lnTo>
                    <a:pt x="11982" y="44690"/>
                  </a:lnTo>
                  <a:lnTo>
                    <a:pt x="11866" y="43087"/>
                  </a:lnTo>
                  <a:lnTo>
                    <a:pt x="11778" y="41425"/>
                  </a:lnTo>
                  <a:lnTo>
                    <a:pt x="11720" y="39676"/>
                  </a:lnTo>
                  <a:lnTo>
                    <a:pt x="11662" y="37869"/>
                  </a:lnTo>
                  <a:lnTo>
                    <a:pt x="11603" y="34079"/>
                  </a:lnTo>
                  <a:lnTo>
                    <a:pt x="11603" y="30173"/>
                  </a:lnTo>
                  <a:lnTo>
                    <a:pt x="11662" y="26208"/>
                  </a:lnTo>
                  <a:lnTo>
                    <a:pt x="11720" y="22272"/>
                  </a:lnTo>
                  <a:lnTo>
                    <a:pt x="11837" y="18395"/>
                  </a:lnTo>
                  <a:lnTo>
                    <a:pt x="11953" y="14722"/>
                  </a:lnTo>
                  <a:lnTo>
                    <a:pt x="12099" y="11282"/>
                  </a:lnTo>
                  <a:lnTo>
                    <a:pt x="12361" y="5423"/>
                  </a:lnTo>
                  <a:lnTo>
                    <a:pt x="12565" y="1458"/>
                  </a:lnTo>
                  <a:lnTo>
                    <a:pt x="12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7471001" y="1854756"/>
              <a:ext cx="292004" cy="1405049"/>
            </a:xfrm>
            <a:custGeom>
              <a:avLst/>
              <a:gdLst/>
              <a:ahLst/>
              <a:cxnLst/>
              <a:rect l="l" t="t" r="r" b="b"/>
              <a:pathLst>
                <a:path w="17376" h="83609" fill="none" extrusionOk="0">
                  <a:moveTo>
                    <a:pt x="176" y="3469"/>
                  </a:moveTo>
                  <a:lnTo>
                    <a:pt x="176" y="3469"/>
                  </a:lnTo>
                  <a:lnTo>
                    <a:pt x="147" y="4985"/>
                  </a:lnTo>
                  <a:lnTo>
                    <a:pt x="59" y="9037"/>
                  </a:lnTo>
                  <a:lnTo>
                    <a:pt x="1" y="15043"/>
                  </a:lnTo>
                  <a:lnTo>
                    <a:pt x="1" y="18541"/>
                  </a:lnTo>
                  <a:lnTo>
                    <a:pt x="30" y="22272"/>
                  </a:lnTo>
                  <a:lnTo>
                    <a:pt x="88" y="26179"/>
                  </a:lnTo>
                  <a:lnTo>
                    <a:pt x="176" y="30144"/>
                  </a:lnTo>
                  <a:lnTo>
                    <a:pt x="321" y="34079"/>
                  </a:lnTo>
                  <a:lnTo>
                    <a:pt x="496" y="37956"/>
                  </a:lnTo>
                  <a:lnTo>
                    <a:pt x="613" y="39822"/>
                  </a:lnTo>
                  <a:lnTo>
                    <a:pt x="759" y="41630"/>
                  </a:lnTo>
                  <a:lnTo>
                    <a:pt x="904" y="43379"/>
                  </a:lnTo>
                  <a:lnTo>
                    <a:pt x="1079" y="45040"/>
                  </a:lnTo>
                  <a:lnTo>
                    <a:pt x="1254" y="46644"/>
                  </a:lnTo>
                  <a:lnTo>
                    <a:pt x="1458" y="48130"/>
                  </a:lnTo>
                  <a:lnTo>
                    <a:pt x="1692" y="49530"/>
                  </a:lnTo>
                  <a:lnTo>
                    <a:pt x="1954" y="50812"/>
                  </a:lnTo>
                  <a:lnTo>
                    <a:pt x="1954" y="50812"/>
                  </a:lnTo>
                  <a:lnTo>
                    <a:pt x="2508" y="53407"/>
                  </a:lnTo>
                  <a:lnTo>
                    <a:pt x="3178" y="56089"/>
                  </a:lnTo>
                  <a:lnTo>
                    <a:pt x="3878" y="58858"/>
                  </a:lnTo>
                  <a:lnTo>
                    <a:pt x="4607" y="61628"/>
                  </a:lnTo>
                  <a:lnTo>
                    <a:pt x="5394" y="64397"/>
                  </a:lnTo>
                  <a:lnTo>
                    <a:pt x="6152" y="67109"/>
                  </a:lnTo>
                  <a:lnTo>
                    <a:pt x="6939" y="69761"/>
                  </a:lnTo>
                  <a:lnTo>
                    <a:pt x="7697" y="72268"/>
                  </a:lnTo>
                  <a:lnTo>
                    <a:pt x="9096" y="76787"/>
                  </a:lnTo>
                  <a:lnTo>
                    <a:pt x="10233" y="80373"/>
                  </a:lnTo>
                  <a:lnTo>
                    <a:pt x="11283" y="83609"/>
                  </a:lnTo>
                  <a:lnTo>
                    <a:pt x="17375" y="83201"/>
                  </a:lnTo>
                  <a:lnTo>
                    <a:pt x="17375" y="83201"/>
                  </a:lnTo>
                  <a:lnTo>
                    <a:pt x="16734" y="79090"/>
                  </a:lnTo>
                  <a:lnTo>
                    <a:pt x="15247" y="69295"/>
                  </a:lnTo>
                  <a:lnTo>
                    <a:pt x="14402" y="63435"/>
                  </a:lnTo>
                  <a:lnTo>
                    <a:pt x="13557" y="57547"/>
                  </a:lnTo>
                  <a:lnTo>
                    <a:pt x="12799" y="52095"/>
                  </a:lnTo>
                  <a:lnTo>
                    <a:pt x="12507" y="49705"/>
                  </a:lnTo>
                  <a:lnTo>
                    <a:pt x="12245" y="47577"/>
                  </a:lnTo>
                  <a:lnTo>
                    <a:pt x="12245" y="47577"/>
                  </a:lnTo>
                  <a:lnTo>
                    <a:pt x="12099" y="46177"/>
                  </a:lnTo>
                  <a:lnTo>
                    <a:pt x="11982" y="44690"/>
                  </a:lnTo>
                  <a:lnTo>
                    <a:pt x="11866" y="43087"/>
                  </a:lnTo>
                  <a:lnTo>
                    <a:pt x="11778" y="41425"/>
                  </a:lnTo>
                  <a:lnTo>
                    <a:pt x="11720" y="39676"/>
                  </a:lnTo>
                  <a:lnTo>
                    <a:pt x="11662" y="37869"/>
                  </a:lnTo>
                  <a:lnTo>
                    <a:pt x="11603" y="34079"/>
                  </a:lnTo>
                  <a:lnTo>
                    <a:pt x="11603" y="30173"/>
                  </a:lnTo>
                  <a:lnTo>
                    <a:pt x="11662" y="26208"/>
                  </a:lnTo>
                  <a:lnTo>
                    <a:pt x="11720" y="22272"/>
                  </a:lnTo>
                  <a:lnTo>
                    <a:pt x="11837" y="18395"/>
                  </a:lnTo>
                  <a:lnTo>
                    <a:pt x="11953" y="14722"/>
                  </a:lnTo>
                  <a:lnTo>
                    <a:pt x="12099" y="11282"/>
                  </a:lnTo>
                  <a:lnTo>
                    <a:pt x="12361" y="5423"/>
                  </a:lnTo>
                  <a:lnTo>
                    <a:pt x="12565" y="1458"/>
                  </a:lnTo>
                  <a:lnTo>
                    <a:pt x="12653" y="0"/>
                  </a:lnTo>
                  <a:lnTo>
                    <a:pt x="176" y="3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5"/>
            <p:cNvSpPr/>
            <p:nvPr/>
          </p:nvSpPr>
          <p:spPr>
            <a:xfrm>
              <a:off x="7614550" y="2060516"/>
              <a:ext cx="56347" cy="416428"/>
            </a:xfrm>
            <a:custGeom>
              <a:avLst/>
              <a:gdLst/>
              <a:ahLst/>
              <a:cxnLst/>
              <a:rect l="l" t="t" r="r" b="b"/>
              <a:pathLst>
                <a:path w="3353" h="24780" extrusionOk="0">
                  <a:moveTo>
                    <a:pt x="1341" y="0"/>
                  </a:moveTo>
                  <a:lnTo>
                    <a:pt x="1137" y="29"/>
                  </a:lnTo>
                  <a:lnTo>
                    <a:pt x="962" y="146"/>
                  </a:lnTo>
                  <a:lnTo>
                    <a:pt x="758" y="292"/>
                  </a:lnTo>
                  <a:lnTo>
                    <a:pt x="613" y="496"/>
                  </a:lnTo>
                  <a:lnTo>
                    <a:pt x="467" y="787"/>
                  </a:lnTo>
                  <a:lnTo>
                    <a:pt x="350" y="1108"/>
                  </a:lnTo>
                  <a:lnTo>
                    <a:pt x="263" y="1516"/>
                  </a:lnTo>
                  <a:lnTo>
                    <a:pt x="204" y="1982"/>
                  </a:lnTo>
                  <a:lnTo>
                    <a:pt x="88" y="3353"/>
                  </a:lnTo>
                  <a:lnTo>
                    <a:pt x="30" y="4781"/>
                  </a:lnTo>
                  <a:lnTo>
                    <a:pt x="0" y="6297"/>
                  </a:lnTo>
                  <a:lnTo>
                    <a:pt x="30" y="7842"/>
                  </a:lnTo>
                  <a:lnTo>
                    <a:pt x="88" y="9416"/>
                  </a:lnTo>
                  <a:lnTo>
                    <a:pt x="175" y="10990"/>
                  </a:lnTo>
                  <a:lnTo>
                    <a:pt x="292" y="12594"/>
                  </a:lnTo>
                  <a:lnTo>
                    <a:pt x="438" y="14168"/>
                  </a:lnTo>
                  <a:lnTo>
                    <a:pt x="642" y="15742"/>
                  </a:lnTo>
                  <a:lnTo>
                    <a:pt x="875" y="17258"/>
                  </a:lnTo>
                  <a:lnTo>
                    <a:pt x="1166" y="18716"/>
                  </a:lnTo>
                  <a:lnTo>
                    <a:pt x="1487" y="20115"/>
                  </a:lnTo>
                  <a:lnTo>
                    <a:pt x="1808" y="21456"/>
                  </a:lnTo>
                  <a:lnTo>
                    <a:pt x="2216" y="22681"/>
                  </a:lnTo>
                  <a:lnTo>
                    <a:pt x="2420" y="23234"/>
                  </a:lnTo>
                  <a:lnTo>
                    <a:pt x="2624" y="23788"/>
                  </a:lnTo>
                  <a:lnTo>
                    <a:pt x="2857" y="24284"/>
                  </a:lnTo>
                  <a:lnTo>
                    <a:pt x="3090" y="24779"/>
                  </a:lnTo>
                  <a:lnTo>
                    <a:pt x="3032" y="22214"/>
                  </a:lnTo>
                  <a:lnTo>
                    <a:pt x="3032" y="19561"/>
                  </a:lnTo>
                  <a:lnTo>
                    <a:pt x="3032" y="16879"/>
                  </a:lnTo>
                  <a:lnTo>
                    <a:pt x="3090" y="14197"/>
                  </a:lnTo>
                  <a:lnTo>
                    <a:pt x="3178" y="8833"/>
                  </a:lnTo>
                  <a:lnTo>
                    <a:pt x="3353" y="3673"/>
                  </a:lnTo>
                  <a:lnTo>
                    <a:pt x="3265" y="3236"/>
                  </a:lnTo>
                  <a:lnTo>
                    <a:pt x="3207" y="2828"/>
                  </a:lnTo>
                  <a:lnTo>
                    <a:pt x="3120" y="2420"/>
                  </a:lnTo>
                  <a:lnTo>
                    <a:pt x="3003" y="2070"/>
                  </a:lnTo>
                  <a:lnTo>
                    <a:pt x="2916" y="1749"/>
                  </a:lnTo>
                  <a:lnTo>
                    <a:pt x="2770" y="1458"/>
                  </a:lnTo>
                  <a:lnTo>
                    <a:pt x="2653" y="1166"/>
                  </a:lnTo>
                  <a:lnTo>
                    <a:pt x="2537" y="933"/>
                  </a:lnTo>
                  <a:lnTo>
                    <a:pt x="2391" y="700"/>
                  </a:lnTo>
                  <a:lnTo>
                    <a:pt x="2245" y="525"/>
                  </a:lnTo>
                  <a:lnTo>
                    <a:pt x="2099" y="379"/>
                  </a:lnTo>
                  <a:lnTo>
                    <a:pt x="1954" y="233"/>
                  </a:lnTo>
                  <a:lnTo>
                    <a:pt x="1808" y="146"/>
                  </a:lnTo>
                  <a:lnTo>
                    <a:pt x="1662" y="58"/>
                  </a:lnTo>
                  <a:lnTo>
                    <a:pt x="1487" y="29"/>
                  </a:lnTo>
                  <a:lnTo>
                    <a:pt x="1341" y="0"/>
                  </a:lnTo>
                  <a:close/>
                  <a:moveTo>
                    <a:pt x="3090" y="24779"/>
                  </a:moveTo>
                  <a:lnTo>
                    <a:pt x="3090" y="24779"/>
                  </a:lnTo>
                  <a:lnTo>
                    <a:pt x="3090" y="24779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5"/>
            <p:cNvSpPr/>
            <p:nvPr/>
          </p:nvSpPr>
          <p:spPr>
            <a:xfrm>
              <a:off x="7614550" y="2060516"/>
              <a:ext cx="56347" cy="416428"/>
            </a:xfrm>
            <a:custGeom>
              <a:avLst/>
              <a:gdLst/>
              <a:ahLst/>
              <a:cxnLst/>
              <a:rect l="l" t="t" r="r" b="b"/>
              <a:pathLst>
                <a:path w="3353" h="24780" fill="none" extrusionOk="0">
                  <a:moveTo>
                    <a:pt x="1341" y="0"/>
                  </a:moveTo>
                  <a:lnTo>
                    <a:pt x="1341" y="0"/>
                  </a:lnTo>
                  <a:lnTo>
                    <a:pt x="1137" y="29"/>
                  </a:lnTo>
                  <a:lnTo>
                    <a:pt x="962" y="146"/>
                  </a:lnTo>
                  <a:lnTo>
                    <a:pt x="758" y="292"/>
                  </a:lnTo>
                  <a:lnTo>
                    <a:pt x="613" y="496"/>
                  </a:lnTo>
                  <a:lnTo>
                    <a:pt x="467" y="787"/>
                  </a:lnTo>
                  <a:lnTo>
                    <a:pt x="350" y="1108"/>
                  </a:lnTo>
                  <a:lnTo>
                    <a:pt x="263" y="1516"/>
                  </a:lnTo>
                  <a:lnTo>
                    <a:pt x="204" y="1982"/>
                  </a:lnTo>
                  <a:lnTo>
                    <a:pt x="204" y="1982"/>
                  </a:lnTo>
                  <a:lnTo>
                    <a:pt x="88" y="3353"/>
                  </a:lnTo>
                  <a:lnTo>
                    <a:pt x="30" y="4781"/>
                  </a:lnTo>
                  <a:lnTo>
                    <a:pt x="0" y="6297"/>
                  </a:lnTo>
                  <a:lnTo>
                    <a:pt x="30" y="7842"/>
                  </a:lnTo>
                  <a:lnTo>
                    <a:pt x="88" y="9416"/>
                  </a:lnTo>
                  <a:lnTo>
                    <a:pt x="175" y="10990"/>
                  </a:lnTo>
                  <a:lnTo>
                    <a:pt x="292" y="12594"/>
                  </a:lnTo>
                  <a:lnTo>
                    <a:pt x="438" y="14168"/>
                  </a:lnTo>
                  <a:lnTo>
                    <a:pt x="642" y="15742"/>
                  </a:lnTo>
                  <a:lnTo>
                    <a:pt x="875" y="17258"/>
                  </a:lnTo>
                  <a:lnTo>
                    <a:pt x="1166" y="18716"/>
                  </a:lnTo>
                  <a:lnTo>
                    <a:pt x="1487" y="20115"/>
                  </a:lnTo>
                  <a:lnTo>
                    <a:pt x="1808" y="21456"/>
                  </a:lnTo>
                  <a:lnTo>
                    <a:pt x="2216" y="22681"/>
                  </a:lnTo>
                  <a:lnTo>
                    <a:pt x="2420" y="23234"/>
                  </a:lnTo>
                  <a:lnTo>
                    <a:pt x="2624" y="23788"/>
                  </a:lnTo>
                  <a:lnTo>
                    <a:pt x="2857" y="24284"/>
                  </a:lnTo>
                  <a:lnTo>
                    <a:pt x="3090" y="24779"/>
                  </a:lnTo>
                  <a:lnTo>
                    <a:pt x="3090" y="24779"/>
                  </a:lnTo>
                  <a:lnTo>
                    <a:pt x="3032" y="22214"/>
                  </a:lnTo>
                  <a:lnTo>
                    <a:pt x="3032" y="19561"/>
                  </a:lnTo>
                  <a:lnTo>
                    <a:pt x="3032" y="16879"/>
                  </a:lnTo>
                  <a:lnTo>
                    <a:pt x="3090" y="14197"/>
                  </a:lnTo>
                  <a:lnTo>
                    <a:pt x="3178" y="8833"/>
                  </a:lnTo>
                  <a:lnTo>
                    <a:pt x="3353" y="3673"/>
                  </a:lnTo>
                  <a:lnTo>
                    <a:pt x="3353" y="3673"/>
                  </a:lnTo>
                  <a:lnTo>
                    <a:pt x="3265" y="3236"/>
                  </a:lnTo>
                  <a:lnTo>
                    <a:pt x="3207" y="2828"/>
                  </a:lnTo>
                  <a:lnTo>
                    <a:pt x="3120" y="2420"/>
                  </a:lnTo>
                  <a:lnTo>
                    <a:pt x="3003" y="2070"/>
                  </a:lnTo>
                  <a:lnTo>
                    <a:pt x="2916" y="1749"/>
                  </a:lnTo>
                  <a:lnTo>
                    <a:pt x="2770" y="1458"/>
                  </a:lnTo>
                  <a:lnTo>
                    <a:pt x="2653" y="1166"/>
                  </a:lnTo>
                  <a:lnTo>
                    <a:pt x="2537" y="933"/>
                  </a:lnTo>
                  <a:lnTo>
                    <a:pt x="2391" y="700"/>
                  </a:lnTo>
                  <a:lnTo>
                    <a:pt x="2245" y="525"/>
                  </a:lnTo>
                  <a:lnTo>
                    <a:pt x="2099" y="379"/>
                  </a:lnTo>
                  <a:lnTo>
                    <a:pt x="1954" y="233"/>
                  </a:lnTo>
                  <a:lnTo>
                    <a:pt x="1808" y="146"/>
                  </a:lnTo>
                  <a:lnTo>
                    <a:pt x="1662" y="58"/>
                  </a:lnTo>
                  <a:lnTo>
                    <a:pt x="1487" y="29"/>
                  </a:lnTo>
                  <a:lnTo>
                    <a:pt x="13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7635606" y="3196097"/>
              <a:ext cx="140137" cy="72043"/>
            </a:xfrm>
            <a:custGeom>
              <a:avLst/>
              <a:gdLst/>
              <a:ahLst/>
              <a:cxnLst/>
              <a:rect l="l" t="t" r="r" b="b"/>
              <a:pathLst>
                <a:path w="8339" h="4287" extrusionOk="0">
                  <a:moveTo>
                    <a:pt x="7930" y="1"/>
                  </a:moveTo>
                  <a:lnTo>
                    <a:pt x="1" y="846"/>
                  </a:lnTo>
                  <a:lnTo>
                    <a:pt x="1021" y="4286"/>
                  </a:lnTo>
                  <a:lnTo>
                    <a:pt x="8338" y="3791"/>
                  </a:lnTo>
                  <a:lnTo>
                    <a:pt x="7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5"/>
            <p:cNvSpPr/>
            <p:nvPr/>
          </p:nvSpPr>
          <p:spPr>
            <a:xfrm>
              <a:off x="7574873" y="1833682"/>
              <a:ext cx="567320" cy="1345291"/>
            </a:xfrm>
            <a:custGeom>
              <a:avLst/>
              <a:gdLst/>
              <a:ahLst/>
              <a:cxnLst/>
              <a:rect l="l" t="t" r="r" b="b"/>
              <a:pathLst>
                <a:path w="33759" h="80053" extrusionOk="0">
                  <a:moveTo>
                    <a:pt x="11020" y="1"/>
                  </a:moveTo>
                  <a:lnTo>
                    <a:pt x="0" y="3062"/>
                  </a:lnTo>
                  <a:lnTo>
                    <a:pt x="233" y="4315"/>
                  </a:lnTo>
                  <a:lnTo>
                    <a:pt x="904" y="7813"/>
                  </a:lnTo>
                  <a:lnTo>
                    <a:pt x="1399" y="10204"/>
                  </a:lnTo>
                  <a:lnTo>
                    <a:pt x="2012" y="13003"/>
                  </a:lnTo>
                  <a:lnTo>
                    <a:pt x="2682" y="16064"/>
                  </a:lnTo>
                  <a:lnTo>
                    <a:pt x="3469" y="19387"/>
                  </a:lnTo>
                  <a:lnTo>
                    <a:pt x="4315" y="22914"/>
                  </a:lnTo>
                  <a:lnTo>
                    <a:pt x="5247" y="26529"/>
                  </a:lnTo>
                  <a:lnTo>
                    <a:pt x="6268" y="30231"/>
                  </a:lnTo>
                  <a:lnTo>
                    <a:pt x="6792" y="32068"/>
                  </a:lnTo>
                  <a:lnTo>
                    <a:pt x="7317" y="33905"/>
                  </a:lnTo>
                  <a:lnTo>
                    <a:pt x="7900" y="35741"/>
                  </a:lnTo>
                  <a:lnTo>
                    <a:pt x="8454" y="37520"/>
                  </a:lnTo>
                  <a:lnTo>
                    <a:pt x="9066" y="39298"/>
                  </a:lnTo>
                  <a:lnTo>
                    <a:pt x="9649" y="41018"/>
                  </a:lnTo>
                  <a:lnTo>
                    <a:pt x="10291" y="42709"/>
                  </a:lnTo>
                  <a:lnTo>
                    <a:pt x="10903" y="44312"/>
                  </a:lnTo>
                  <a:lnTo>
                    <a:pt x="11544" y="45886"/>
                  </a:lnTo>
                  <a:lnTo>
                    <a:pt x="12215" y="47373"/>
                  </a:lnTo>
                  <a:lnTo>
                    <a:pt x="13323" y="49793"/>
                  </a:lnTo>
                  <a:lnTo>
                    <a:pt x="14518" y="52358"/>
                  </a:lnTo>
                  <a:lnTo>
                    <a:pt x="17112" y="57751"/>
                  </a:lnTo>
                  <a:lnTo>
                    <a:pt x="19765" y="63232"/>
                  </a:lnTo>
                  <a:lnTo>
                    <a:pt x="22331" y="68421"/>
                  </a:lnTo>
                  <a:lnTo>
                    <a:pt x="24634" y="73027"/>
                  </a:lnTo>
                  <a:lnTo>
                    <a:pt x="26470" y="76729"/>
                  </a:lnTo>
                  <a:lnTo>
                    <a:pt x="28190" y="80053"/>
                  </a:lnTo>
                  <a:lnTo>
                    <a:pt x="33758" y="77983"/>
                  </a:lnTo>
                  <a:lnTo>
                    <a:pt x="29006" y="65418"/>
                  </a:lnTo>
                  <a:lnTo>
                    <a:pt x="25071" y="54953"/>
                  </a:lnTo>
                  <a:lnTo>
                    <a:pt x="23293" y="50172"/>
                  </a:lnTo>
                  <a:lnTo>
                    <a:pt x="21864" y="46265"/>
                  </a:lnTo>
                  <a:lnTo>
                    <a:pt x="21165" y="44225"/>
                  </a:lnTo>
                  <a:lnTo>
                    <a:pt x="20552" y="42242"/>
                  </a:lnTo>
                  <a:lnTo>
                    <a:pt x="19969" y="40318"/>
                  </a:lnTo>
                  <a:lnTo>
                    <a:pt x="19445" y="38423"/>
                  </a:lnTo>
                  <a:lnTo>
                    <a:pt x="18978" y="36587"/>
                  </a:lnTo>
                  <a:lnTo>
                    <a:pt x="18570" y="34779"/>
                  </a:lnTo>
                  <a:lnTo>
                    <a:pt x="18220" y="33030"/>
                  </a:lnTo>
                  <a:lnTo>
                    <a:pt x="17899" y="31310"/>
                  </a:lnTo>
                  <a:lnTo>
                    <a:pt x="17608" y="29648"/>
                  </a:lnTo>
                  <a:lnTo>
                    <a:pt x="17346" y="28016"/>
                  </a:lnTo>
                  <a:lnTo>
                    <a:pt x="17112" y="26413"/>
                  </a:lnTo>
                  <a:lnTo>
                    <a:pt x="16908" y="24867"/>
                  </a:lnTo>
                  <a:lnTo>
                    <a:pt x="16558" y="21865"/>
                  </a:lnTo>
                  <a:lnTo>
                    <a:pt x="16238" y="19008"/>
                  </a:lnTo>
                  <a:lnTo>
                    <a:pt x="15917" y="16268"/>
                  </a:lnTo>
                  <a:lnTo>
                    <a:pt x="15567" y="13673"/>
                  </a:lnTo>
                  <a:lnTo>
                    <a:pt x="15392" y="12390"/>
                  </a:lnTo>
                  <a:lnTo>
                    <a:pt x="15188" y="11166"/>
                  </a:lnTo>
                  <a:lnTo>
                    <a:pt x="14955" y="9942"/>
                  </a:lnTo>
                  <a:lnTo>
                    <a:pt x="14664" y="8775"/>
                  </a:lnTo>
                  <a:lnTo>
                    <a:pt x="14372" y="7609"/>
                  </a:lnTo>
                  <a:lnTo>
                    <a:pt x="14051" y="6443"/>
                  </a:lnTo>
                  <a:lnTo>
                    <a:pt x="13672" y="5336"/>
                  </a:lnTo>
                  <a:lnTo>
                    <a:pt x="13235" y="4228"/>
                  </a:lnTo>
                  <a:lnTo>
                    <a:pt x="12769" y="3149"/>
                  </a:lnTo>
                  <a:lnTo>
                    <a:pt x="12244" y="2070"/>
                  </a:lnTo>
                  <a:lnTo>
                    <a:pt x="11661" y="1021"/>
                  </a:lnTo>
                  <a:lnTo>
                    <a:pt x="110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8014307" y="3103519"/>
              <a:ext cx="139145" cy="87218"/>
            </a:xfrm>
            <a:custGeom>
              <a:avLst/>
              <a:gdLst/>
              <a:ahLst/>
              <a:cxnLst/>
              <a:rect l="l" t="t" r="r" b="b"/>
              <a:pathLst>
                <a:path w="8280" h="5190" extrusionOk="0">
                  <a:moveTo>
                    <a:pt x="7668" y="0"/>
                  </a:moveTo>
                  <a:lnTo>
                    <a:pt x="1" y="1895"/>
                  </a:lnTo>
                  <a:lnTo>
                    <a:pt x="1837" y="5189"/>
                  </a:lnTo>
                  <a:lnTo>
                    <a:pt x="8280" y="2944"/>
                  </a:lnTo>
                  <a:lnTo>
                    <a:pt x="7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7460717" y="1814575"/>
              <a:ext cx="319429" cy="112207"/>
            </a:xfrm>
            <a:custGeom>
              <a:avLst/>
              <a:gdLst/>
              <a:ahLst/>
              <a:cxnLst/>
              <a:rect l="l" t="t" r="r" b="b"/>
              <a:pathLst>
                <a:path w="19008" h="6677" extrusionOk="0">
                  <a:moveTo>
                    <a:pt x="17550" y="1"/>
                  </a:moveTo>
                  <a:lnTo>
                    <a:pt x="17463" y="30"/>
                  </a:lnTo>
                  <a:lnTo>
                    <a:pt x="234" y="4811"/>
                  </a:lnTo>
                  <a:lnTo>
                    <a:pt x="117" y="4869"/>
                  </a:lnTo>
                  <a:lnTo>
                    <a:pt x="30" y="4927"/>
                  </a:lnTo>
                  <a:lnTo>
                    <a:pt x="1" y="5015"/>
                  </a:lnTo>
                  <a:lnTo>
                    <a:pt x="1" y="5102"/>
                  </a:lnTo>
                  <a:lnTo>
                    <a:pt x="584" y="6589"/>
                  </a:lnTo>
                  <a:lnTo>
                    <a:pt x="613" y="6647"/>
                  </a:lnTo>
                  <a:lnTo>
                    <a:pt x="700" y="6677"/>
                  </a:lnTo>
                  <a:lnTo>
                    <a:pt x="904" y="6677"/>
                  </a:lnTo>
                  <a:lnTo>
                    <a:pt x="18745" y="1692"/>
                  </a:lnTo>
                  <a:lnTo>
                    <a:pt x="18891" y="1633"/>
                  </a:lnTo>
                  <a:lnTo>
                    <a:pt x="18979" y="1575"/>
                  </a:lnTo>
                  <a:lnTo>
                    <a:pt x="19008" y="1487"/>
                  </a:lnTo>
                  <a:lnTo>
                    <a:pt x="18979" y="1400"/>
                  </a:lnTo>
                  <a:lnTo>
                    <a:pt x="17783" y="88"/>
                  </a:lnTo>
                  <a:lnTo>
                    <a:pt x="17696" y="30"/>
                  </a:lnTo>
                  <a:lnTo>
                    <a:pt x="17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5"/>
            <p:cNvSpPr/>
            <p:nvPr/>
          </p:nvSpPr>
          <p:spPr>
            <a:xfrm>
              <a:off x="7713010" y="1820944"/>
              <a:ext cx="26485" cy="38231"/>
            </a:xfrm>
            <a:custGeom>
              <a:avLst/>
              <a:gdLst/>
              <a:ahLst/>
              <a:cxnLst/>
              <a:rect l="l" t="t" r="r" b="b"/>
              <a:pathLst>
                <a:path w="1576" h="2275" extrusionOk="0">
                  <a:moveTo>
                    <a:pt x="613" y="1"/>
                  </a:moveTo>
                  <a:lnTo>
                    <a:pt x="147" y="117"/>
                  </a:lnTo>
                  <a:lnTo>
                    <a:pt x="88" y="146"/>
                  </a:lnTo>
                  <a:lnTo>
                    <a:pt x="30" y="176"/>
                  </a:lnTo>
                  <a:lnTo>
                    <a:pt x="1" y="234"/>
                  </a:lnTo>
                  <a:lnTo>
                    <a:pt x="1" y="263"/>
                  </a:lnTo>
                  <a:lnTo>
                    <a:pt x="788" y="2187"/>
                  </a:lnTo>
                  <a:lnTo>
                    <a:pt x="817" y="2245"/>
                  </a:lnTo>
                  <a:lnTo>
                    <a:pt x="846" y="2245"/>
                  </a:lnTo>
                  <a:lnTo>
                    <a:pt x="905" y="2275"/>
                  </a:lnTo>
                  <a:lnTo>
                    <a:pt x="992" y="2245"/>
                  </a:lnTo>
                  <a:lnTo>
                    <a:pt x="1459" y="2129"/>
                  </a:lnTo>
                  <a:lnTo>
                    <a:pt x="1517" y="2100"/>
                  </a:lnTo>
                  <a:lnTo>
                    <a:pt x="1546" y="2071"/>
                  </a:lnTo>
                  <a:lnTo>
                    <a:pt x="1575" y="2012"/>
                  </a:lnTo>
                  <a:lnTo>
                    <a:pt x="1575" y="1983"/>
                  </a:lnTo>
                  <a:lnTo>
                    <a:pt x="817" y="59"/>
                  </a:lnTo>
                  <a:lnTo>
                    <a:pt x="788" y="30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7482277" y="1885122"/>
              <a:ext cx="26468" cy="37744"/>
            </a:xfrm>
            <a:custGeom>
              <a:avLst/>
              <a:gdLst/>
              <a:ahLst/>
              <a:cxnLst/>
              <a:rect l="l" t="t" r="r" b="b"/>
              <a:pathLst>
                <a:path w="1575" h="2246" extrusionOk="0">
                  <a:moveTo>
                    <a:pt x="583" y="1"/>
                  </a:moveTo>
                  <a:lnTo>
                    <a:pt x="117" y="146"/>
                  </a:lnTo>
                  <a:lnTo>
                    <a:pt x="59" y="146"/>
                  </a:lnTo>
                  <a:lnTo>
                    <a:pt x="29" y="176"/>
                  </a:lnTo>
                  <a:lnTo>
                    <a:pt x="0" y="234"/>
                  </a:lnTo>
                  <a:lnTo>
                    <a:pt x="0" y="292"/>
                  </a:lnTo>
                  <a:lnTo>
                    <a:pt x="758" y="2216"/>
                  </a:lnTo>
                  <a:lnTo>
                    <a:pt x="787" y="2245"/>
                  </a:lnTo>
                  <a:lnTo>
                    <a:pt x="962" y="2245"/>
                  </a:lnTo>
                  <a:lnTo>
                    <a:pt x="1429" y="2129"/>
                  </a:lnTo>
                  <a:lnTo>
                    <a:pt x="1487" y="2100"/>
                  </a:lnTo>
                  <a:lnTo>
                    <a:pt x="1545" y="2070"/>
                  </a:lnTo>
                  <a:lnTo>
                    <a:pt x="1574" y="2012"/>
                  </a:lnTo>
                  <a:lnTo>
                    <a:pt x="1574" y="1983"/>
                  </a:lnTo>
                  <a:lnTo>
                    <a:pt x="787" y="59"/>
                  </a:lnTo>
                  <a:lnTo>
                    <a:pt x="787" y="30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7597896" y="1852790"/>
              <a:ext cx="25981" cy="38231"/>
            </a:xfrm>
            <a:custGeom>
              <a:avLst/>
              <a:gdLst/>
              <a:ahLst/>
              <a:cxnLst/>
              <a:rect l="l" t="t" r="r" b="b"/>
              <a:pathLst>
                <a:path w="1546" h="2275" extrusionOk="0">
                  <a:moveTo>
                    <a:pt x="642" y="1"/>
                  </a:moveTo>
                  <a:lnTo>
                    <a:pt x="583" y="30"/>
                  </a:lnTo>
                  <a:lnTo>
                    <a:pt x="117" y="146"/>
                  </a:lnTo>
                  <a:lnTo>
                    <a:pt x="58" y="146"/>
                  </a:lnTo>
                  <a:lnTo>
                    <a:pt x="0" y="205"/>
                  </a:lnTo>
                  <a:lnTo>
                    <a:pt x="0" y="263"/>
                  </a:lnTo>
                  <a:lnTo>
                    <a:pt x="0" y="292"/>
                  </a:lnTo>
                  <a:lnTo>
                    <a:pt x="758" y="2216"/>
                  </a:lnTo>
                  <a:lnTo>
                    <a:pt x="787" y="2245"/>
                  </a:lnTo>
                  <a:lnTo>
                    <a:pt x="846" y="2274"/>
                  </a:lnTo>
                  <a:lnTo>
                    <a:pt x="962" y="2274"/>
                  </a:lnTo>
                  <a:lnTo>
                    <a:pt x="1429" y="2129"/>
                  </a:lnTo>
                  <a:lnTo>
                    <a:pt x="1487" y="2129"/>
                  </a:lnTo>
                  <a:lnTo>
                    <a:pt x="1545" y="2070"/>
                  </a:lnTo>
                  <a:lnTo>
                    <a:pt x="1545" y="2041"/>
                  </a:lnTo>
                  <a:lnTo>
                    <a:pt x="1545" y="1983"/>
                  </a:lnTo>
                  <a:lnTo>
                    <a:pt x="787" y="59"/>
                  </a:lnTo>
                  <a:lnTo>
                    <a:pt x="758" y="30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7413679" y="1223274"/>
              <a:ext cx="14721" cy="21073"/>
            </a:xfrm>
            <a:custGeom>
              <a:avLst/>
              <a:gdLst/>
              <a:ahLst/>
              <a:cxnLst/>
              <a:rect l="l" t="t" r="r" b="b"/>
              <a:pathLst>
                <a:path w="876" h="1254" extrusionOk="0">
                  <a:moveTo>
                    <a:pt x="380" y="0"/>
                  </a:moveTo>
                  <a:lnTo>
                    <a:pt x="292" y="29"/>
                  </a:lnTo>
                  <a:lnTo>
                    <a:pt x="205" y="58"/>
                  </a:lnTo>
                  <a:lnTo>
                    <a:pt x="147" y="117"/>
                  </a:lnTo>
                  <a:lnTo>
                    <a:pt x="88" y="175"/>
                  </a:lnTo>
                  <a:lnTo>
                    <a:pt x="59" y="262"/>
                  </a:lnTo>
                  <a:lnTo>
                    <a:pt x="1" y="496"/>
                  </a:lnTo>
                  <a:lnTo>
                    <a:pt x="59" y="729"/>
                  </a:lnTo>
                  <a:lnTo>
                    <a:pt x="147" y="962"/>
                  </a:lnTo>
                  <a:lnTo>
                    <a:pt x="263" y="1137"/>
                  </a:lnTo>
                  <a:lnTo>
                    <a:pt x="351" y="1195"/>
                  </a:lnTo>
                  <a:lnTo>
                    <a:pt x="438" y="1254"/>
                  </a:lnTo>
                  <a:lnTo>
                    <a:pt x="613" y="1254"/>
                  </a:lnTo>
                  <a:lnTo>
                    <a:pt x="701" y="1224"/>
                  </a:lnTo>
                  <a:lnTo>
                    <a:pt x="759" y="1166"/>
                  </a:lnTo>
                  <a:lnTo>
                    <a:pt x="817" y="1079"/>
                  </a:lnTo>
                  <a:lnTo>
                    <a:pt x="846" y="991"/>
                  </a:lnTo>
                  <a:lnTo>
                    <a:pt x="876" y="787"/>
                  </a:lnTo>
                  <a:lnTo>
                    <a:pt x="846" y="525"/>
                  </a:lnTo>
                  <a:lnTo>
                    <a:pt x="759" y="292"/>
                  </a:lnTo>
                  <a:lnTo>
                    <a:pt x="701" y="204"/>
                  </a:lnTo>
                  <a:lnTo>
                    <a:pt x="613" y="117"/>
                  </a:lnTo>
                  <a:lnTo>
                    <a:pt x="555" y="58"/>
                  </a:lnTo>
                  <a:lnTo>
                    <a:pt x="467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7349518" y="1239928"/>
              <a:ext cx="14704" cy="21073"/>
            </a:xfrm>
            <a:custGeom>
              <a:avLst/>
              <a:gdLst/>
              <a:ahLst/>
              <a:cxnLst/>
              <a:rect l="l" t="t" r="r" b="b"/>
              <a:pathLst>
                <a:path w="875" h="1254" extrusionOk="0">
                  <a:moveTo>
                    <a:pt x="350" y="0"/>
                  </a:moveTo>
                  <a:lnTo>
                    <a:pt x="262" y="29"/>
                  </a:lnTo>
                  <a:lnTo>
                    <a:pt x="175" y="59"/>
                  </a:lnTo>
                  <a:lnTo>
                    <a:pt x="117" y="117"/>
                  </a:lnTo>
                  <a:lnTo>
                    <a:pt x="58" y="175"/>
                  </a:lnTo>
                  <a:lnTo>
                    <a:pt x="29" y="263"/>
                  </a:lnTo>
                  <a:lnTo>
                    <a:pt x="0" y="496"/>
                  </a:lnTo>
                  <a:lnTo>
                    <a:pt x="29" y="729"/>
                  </a:lnTo>
                  <a:lnTo>
                    <a:pt x="117" y="962"/>
                  </a:lnTo>
                  <a:lnTo>
                    <a:pt x="262" y="1137"/>
                  </a:lnTo>
                  <a:lnTo>
                    <a:pt x="321" y="1195"/>
                  </a:lnTo>
                  <a:lnTo>
                    <a:pt x="408" y="1254"/>
                  </a:lnTo>
                  <a:lnTo>
                    <a:pt x="583" y="1254"/>
                  </a:lnTo>
                  <a:lnTo>
                    <a:pt x="671" y="1225"/>
                  </a:lnTo>
                  <a:lnTo>
                    <a:pt x="758" y="1166"/>
                  </a:lnTo>
                  <a:lnTo>
                    <a:pt x="787" y="1079"/>
                  </a:lnTo>
                  <a:lnTo>
                    <a:pt x="845" y="991"/>
                  </a:lnTo>
                  <a:lnTo>
                    <a:pt x="875" y="787"/>
                  </a:lnTo>
                  <a:lnTo>
                    <a:pt x="845" y="525"/>
                  </a:lnTo>
                  <a:lnTo>
                    <a:pt x="729" y="292"/>
                  </a:lnTo>
                  <a:lnTo>
                    <a:pt x="612" y="117"/>
                  </a:lnTo>
                  <a:lnTo>
                    <a:pt x="525" y="59"/>
                  </a:lnTo>
                  <a:lnTo>
                    <a:pt x="437" y="2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5"/>
            <p:cNvSpPr/>
            <p:nvPr/>
          </p:nvSpPr>
          <p:spPr>
            <a:xfrm>
              <a:off x="7341183" y="1239928"/>
              <a:ext cx="14704" cy="3932"/>
            </a:xfrm>
            <a:custGeom>
              <a:avLst/>
              <a:gdLst/>
              <a:ahLst/>
              <a:cxnLst/>
              <a:rect l="l" t="t" r="r" b="b"/>
              <a:pathLst>
                <a:path w="875" h="234" extrusionOk="0">
                  <a:moveTo>
                    <a:pt x="0" y="0"/>
                  </a:moveTo>
                  <a:lnTo>
                    <a:pt x="88" y="59"/>
                  </a:lnTo>
                  <a:lnTo>
                    <a:pt x="204" y="117"/>
                  </a:lnTo>
                  <a:lnTo>
                    <a:pt x="321" y="175"/>
                  </a:lnTo>
                  <a:lnTo>
                    <a:pt x="467" y="233"/>
                  </a:lnTo>
                  <a:lnTo>
                    <a:pt x="613" y="233"/>
                  </a:lnTo>
                  <a:lnTo>
                    <a:pt x="671" y="204"/>
                  </a:lnTo>
                  <a:lnTo>
                    <a:pt x="758" y="146"/>
                  </a:lnTo>
                  <a:lnTo>
                    <a:pt x="817" y="88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5"/>
            <p:cNvSpPr/>
            <p:nvPr/>
          </p:nvSpPr>
          <p:spPr>
            <a:xfrm>
              <a:off x="7372541" y="1254128"/>
              <a:ext cx="21073" cy="43138"/>
            </a:xfrm>
            <a:custGeom>
              <a:avLst/>
              <a:gdLst/>
              <a:ahLst/>
              <a:cxnLst/>
              <a:rect l="l" t="t" r="r" b="b"/>
              <a:pathLst>
                <a:path w="1254" h="2567" extrusionOk="0">
                  <a:moveTo>
                    <a:pt x="642" y="1"/>
                  </a:moveTo>
                  <a:lnTo>
                    <a:pt x="525" y="642"/>
                  </a:lnTo>
                  <a:lnTo>
                    <a:pt x="408" y="1254"/>
                  </a:lnTo>
                  <a:lnTo>
                    <a:pt x="204" y="1866"/>
                  </a:lnTo>
                  <a:lnTo>
                    <a:pt x="0" y="2479"/>
                  </a:lnTo>
                  <a:lnTo>
                    <a:pt x="146" y="2537"/>
                  </a:lnTo>
                  <a:lnTo>
                    <a:pt x="321" y="2566"/>
                  </a:lnTo>
                  <a:lnTo>
                    <a:pt x="787" y="2566"/>
                  </a:lnTo>
                  <a:lnTo>
                    <a:pt x="962" y="2508"/>
                  </a:lnTo>
                  <a:lnTo>
                    <a:pt x="1108" y="2449"/>
                  </a:lnTo>
                  <a:lnTo>
                    <a:pt x="1254" y="239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5"/>
            <p:cNvSpPr/>
            <p:nvPr/>
          </p:nvSpPr>
          <p:spPr>
            <a:xfrm>
              <a:off x="7417612" y="1279605"/>
              <a:ext cx="36753" cy="31862"/>
            </a:xfrm>
            <a:custGeom>
              <a:avLst/>
              <a:gdLst/>
              <a:ahLst/>
              <a:cxnLst/>
              <a:rect l="l" t="t" r="r" b="b"/>
              <a:pathLst>
                <a:path w="2187" h="1896" extrusionOk="0">
                  <a:moveTo>
                    <a:pt x="2099" y="1"/>
                  </a:moveTo>
                  <a:lnTo>
                    <a:pt x="2041" y="30"/>
                  </a:lnTo>
                  <a:lnTo>
                    <a:pt x="1983" y="88"/>
                  </a:lnTo>
                  <a:lnTo>
                    <a:pt x="1837" y="380"/>
                  </a:lnTo>
                  <a:lnTo>
                    <a:pt x="1662" y="642"/>
                  </a:lnTo>
                  <a:lnTo>
                    <a:pt x="1458" y="904"/>
                  </a:lnTo>
                  <a:lnTo>
                    <a:pt x="1225" y="1108"/>
                  </a:lnTo>
                  <a:lnTo>
                    <a:pt x="962" y="1312"/>
                  </a:lnTo>
                  <a:lnTo>
                    <a:pt x="671" y="1487"/>
                  </a:lnTo>
                  <a:lnTo>
                    <a:pt x="379" y="1604"/>
                  </a:lnTo>
                  <a:lnTo>
                    <a:pt x="58" y="1691"/>
                  </a:lnTo>
                  <a:lnTo>
                    <a:pt x="0" y="1750"/>
                  </a:lnTo>
                  <a:lnTo>
                    <a:pt x="0" y="1837"/>
                  </a:lnTo>
                  <a:lnTo>
                    <a:pt x="29" y="1866"/>
                  </a:lnTo>
                  <a:lnTo>
                    <a:pt x="88" y="1895"/>
                  </a:lnTo>
                  <a:lnTo>
                    <a:pt x="146" y="1895"/>
                  </a:lnTo>
                  <a:lnTo>
                    <a:pt x="467" y="1808"/>
                  </a:lnTo>
                  <a:lnTo>
                    <a:pt x="787" y="1662"/>
                  </a:lnTo>
                  <a:lnTo>
                    <a:pt x="1108" y="1487"/>
                  </a:lnTo>
                  <a:lnTo>
                    <a:pt x="1370" y="1254"/>
                  </a:lnTo>
                  <a:lnTo>
                    <a:pt x="1633" y="1021"/>
                  </a:lnTo>
                  <a:lnTo>
                    <a:pt x="1837" y="759"/>
                  </a:lnTo>
                  <a:lnTo>
                    <a:pt x="2041" y="467"/>
                  </a:lnTo>
                  <a:lnTo>
                    <a:pt x="2187" y="146"/>
                  </a:lnTo>
                  <a:lnTo>
                    <a:pt x="2157" y="59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5"/>
            <p:cNvSpPr/>
            <p:nvPr/>
          </p:nvSpPr>
          <p:spPr>
            <a:xfrm>
              <a:off x="7409764" y="1192403"/>
              <a:ext cx="34803" cy="14217"/>
            </a:xfrm>
            <a:custGeom>
              <a:avLst/>
              <a:gdLst/>
              <a:ahLst/>
              <a:cxnLst/>
              <a:rect l="l" t="t" r="r" b="b"/>
              <a:pathLst>
                <a:path w="2071" h="846" extrusionOk="0">
                  <a:moveTo>
                    <a:pt x="642" y="0"/>
                  </a:moveTo>
                  <a:lnTo>
                    <a:pt x="409" y="30"/>
                  </a:lnTo>
                  <a:lnTo>
                    <a:pt x="146" y="59"/>
                  </a:lnTo>
                  <a:lnTo>
                    <a:pt x="88" y="117"/>
                  </a:lnTo>
                  <a:lnTo>
                    <a:pt x="30" y="175"/>
                  </a:lnTo>
                  <a:lnTo>
                    <a:pt x="1" y="234"/>
                  </a:lnTo>
                  <a:lnTo>
                    <a:pt x="30" y="321"/>
                  </a:lnTo>
                  <a:lnTo>
                    <a:pt x="59" y="409"/>
                  </a:lnTo>
                  <a:lnTo>
                    <a:pt x="117" y="438"/>
                  </a:lnTo>
                  <a:lnTo>
                    <a:pt x="205" y="467"/>
                  </a:lnTo>
                  <a:lnTo>
                    <a:pt x="292" y="467"/>
                  </a:lnTo>
                  <a:lnTo>
                    <a:pt x="467" y="409"/>
                  </a:lnTo>
                  <a:lnTo>
                    <a:pt x="875" y="409"/>
                  </a:lnTo>
                  <a:lnTo>
                    <a:pt x="1050" y="438"/>
                  </a:lnTo>
                  <a:lnTo>
                    <a:pt x="1225" y="496"/>
                  </a:lnTo>
                  <a:lnTo>
                    <a:pt x="1400" y="584"/>
                  </a:lnTo>
                  <a:lnTo>
                    <a:pt x="1575" y="671"/>
                  </a:lnTo>
                  <a:lnTo>
                    <a:pt x="1750" y="788"/>
                  </a:lnTo>
                  <a:lnTo>
                    <a:pt x="1837" y="846"/>
                  </a:lnTo>
                  <a:lnTo>
                    <a:pt x="1925" y="817"/>
                  </a:lnTo>
                  <a:lnTo>
                    <a:pt x="2012" y="758"/>
                  </a:lnTo>
                  <a:lnTo>
                    <a:pt x="2071" y="700"/>
                  </a:lnTo>
                  <a:lnTo>
                    <a:pt x="2071" y="613"/>
                  </a:lnTo>
                  <a:lnTo>
                    <a:pt x="2041" y="525"/>
                  </a:lnTo>
                  <a:lnTo>
                    <a:pt x="1983" y="467"/>
                  </a:lnTo>
                  <a:lnTo>
                    <a:pt x="1779" y="321"/>
                  </a:lnTo>
                  <a:lnTo>
                    <a:pt x="1575" y="205"/>
                  </a:lnTo>
                  <a:lnTo>
                    <a:pt x="1342" y="117"/>
                  </a:lnTo>
                  <a:lnTo>
                    <a:pt x="1109" y="3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5"/>
            <p:cNvSpPr/>
            <p:nvPr/>
          </p:nvSpPr>
          <p:spPr>
            <a:xfrm>
              <a:off x="7322075" y="1200235"/>
              <a:ext cx="26955" cy="26485"/>
            </a:xfrm>
            <a:custGeom>
              <a:avLst/>
              <a:gdLst/>
              <a:ahLst/>
              <a:cxnLst/>
              <a:rect l="l" t="t" r="r" b="b"/>
              <a:pathLst>
                <a:path w="1604" h="1576" extrusionOk="0">
                  <a:moveTo>
                    <a:pt x="1341" y="1"/>
                  </a:moveTo>
                  <a:lnTo>
                    <a:pt x="1108" y="88"/>
                  </a:lnTo>
                  <a:lnTo>
                    <a:pt x="904" y="205"/>
                  </a:lnTo>
                  <a:lnTo>
                    <a:pt x="700" y="322"/>
                  </a:lnTo>
                  <a:lnTo>
                    <a:pt x="525" y="496"/>
                  </a:lnTo>
                  <a:lnTo>
                    <a:pt x="350" y="671"/>
                  </a:lnTo>
                  <a:lnTo>
                    <a:pt x="205" y="875"/>
                  </a:lnTo>
                  <a:lnTo>
                    <a:pt x="88" y="1080"/>
                  </a:lnTo>
                  <a:lnTo>
                    <a:pt x="0" y="1313"/>
                  </a:lnTo>
                  <a:lnTo>
                    <a:pt x="0" y="1400"/>
                  </a:lnTo>
                  <a:lnTo>
                    <a:pt x="30" y="1488"/>
                  </a:lnTo>
                  <a:lnTo>
                    <a:pt x="59" y="1546"/>
                  </a:lnTo>
                  <a:lnTo>
                    <a:pt x="146" y="1575"/>
                  </a:lnTo>
                  <a:lnTo>
                    <a:pt x="321" y="1575"/>
                  </a:lnTo>
                  <a:lnTo>
                    <a:pt x="379" y="1517"/>
                  </a:lnTo>
                  <a:lnTo>
                    <a:pt x="409" y="1459"/>
                  </a:lnTo>
                  <a:lnTo>
                    <a:pt x="496" y="1284"/>
                  </a:lnTo>
                  <a:lnTo>
                    <a:pt x="584" y="1109"/>
                  </a:lnTo>
                  <a:lnTo>
                    <a:pt x="671" y="934"/>
                  </a:lnTo>
                  <a:lnTo>
                    <a:pt x="817" y="788"/>
                  </a:lnTo>
                  <a:lnTo>
                    <a:pt x="933" y="671"/>
                  </a:lnTo>
                  <a:lnTo>
                    <a:pt x="1108" y="555"/>
                  </a:lnTo>
                  <a:lnTo>
                    <a:pt x="1254" y="467"/>
                  </a:lnTo>
                  <a:lnTo>
                    <a:pt x="1429" y="380"/>
                  </a:lnTo>
                  <a:lnTo>
                    <a:pt x="1516" y="351"/>
                  </a:lnTo>
                  <a:lnTo>
                    <a:pt x="1575" y="292"/>
                  </a:lnTo>
                  <a:lnTo>
                    <a:pt x="1604" y="234"/>
                  </a:lnTo>
                  <a:lnTo>
                    <a:pt x="1604" y="147"/>
                  </a:lnTo>
                  <a:lnTo>
                    <a:pt x="1575" y="59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7204491" y="1504960"/>
              <a:ext cx="456609" cy="410563"/>
            </a:xfrm>
            <a:custGeom>
              <a:avLst/>
              <a:gdLst/>
              <a:ahLst/>
              <a:cxnLst/>
              <a:rect l="l" t="t" r="r" b="b"/>
              <a:pathLst>
                <a:path w="27171" h="24431" extrusionOk="0">
                  <a:moveTo>
                    <a:pt x="23177" y="1"/>
                  </a:moveTo>
                  <a:lnTo>
                    <a:pt x="19096" y="8017"/>
                  </a:lnTo>
                  <a:lnTo>
                    <a:pt x="17026" y="11982"/>
                  </a:lnTo>
                  <a:lnTo>
                    <a:pt x="15976" y="13935"/>
                  </a:lnTo>
                  <a:lnTo>
                    <a:pt x="14898" y="15830"/>
                  </a:lnTo>
                  <a:lnTo>
                    <a:pt x="14606" y="16267"/>
                  </a:lnTo>
                  <a:lnTo>
                    <a:pt x="14344" y="16705"/>
                  </a:lnTo>
                  <a:lnTo>
                    <a:pt x="14227" y="16880"/>
                  </a:lnTo>
                  <a:lnTo>
                    <a:pt x="14169" y="16938"/>
                  </a:lnTo>
                  <a:lnTo>
                    <a:pt x="13965" y="17142"/>
                  </a:lnTo>
                  <a:lnTo>
                    <a:pt x="13615" y="17434"/>
                  </a:lnTo>
                  <a:lnTo>
                    <a:pt x="13236" y="17667"/>
                  </a:lnTo>
                  <a:lnTo>
                    <a:pt x="12857" y="17900"/>
                  </a:lnTo>
                  <a:lnTo>
                    <a:pt x="12449" y="18104"/>
                  </a:lnTo>
                  <a:lnTo>
                    <a:pt x="11487" y="18570"/>
                  </a:lnTo>
                  <a:lnTo>
                    <a:pt x="10525" y="18979"/>
                  </a:lnTo>
                  <a:lnTo>
                    <a:pt x="9534" y="19358"/>
                  </a:lnTo>
                  <a:lnTo>
                    <a:pt x="8543" y="19737"/>
                  </a:lnTo>
                  <a:lnTo>
                    <a:pt x="6444" y="20407"/>
                  </a:lnTo>
                  <a:lnTo>
                    <a:pt x="4315" y="21048"/>
                  </a:lnTo>
                  <a:lnTo>
                    <a:pt x="2158" y="21661"/>
                  </a:lnTo>
                  <a:lnTo>
                    <a:pt x="1" y="22244"/>
                  </a:lnTo>
                  <a:lnTo>
                    <a:pt x="351" y="24430"/>
                  </a:lnTo>
                  <a:lnTo>
                    <a:pt x="1517" y="24313"/>
                  </a:lnTo>
                  <a:lnTo>
                    <a:pt x="2654" y="24197"/>
                  </a:lnTo>
                  <a:lnTo>
                    <a:pt x="3791" y="24051"/>
                  </a:lnTo>
                  <a:lnTo>
                    <a:pt x="4957" y="23876"/>
                  </a:lnTo>
                  <a:lnTo>
                    <a:pt x="6094" y="23701"/>
                  </a:lnTo>
                  <a:lnTo>
                    <a:pt x="7231" y="23468"/>
                  </a:lnTo>
                  <a:lnTo>
                    <a:pt x="8368" y="23264"/>
                  </a:lnTo>
                  <a:lnTo>
                    <a:pt x="9475" y="23002"/>
                  </a:lnTo>
                  <a:lnTo>
                    <a:pt x="10642" y="22710"/>
                  </a:lnTo>
                  <a:lnTo>
                    <a:pt x="11808" y="22360"/>
                  </a:lnTo>
                  <a:lnTo>
                    <a:pt x="12945" y="21981"/>
                  </a:lnTo>
                  <a:lnTo>
                    <a:pt x="14081" y="21573"/>
                  </a:lnTo>
                  <a:lnTo>
                    <a:pt x="14694" y="21282"/>
                  </a:lnTo>
                  <a:lnTo>
                    <a:pt x="15306" y="20961"/>
                  </a:lnTo>
                  <a:lnTo>
                    <a:pt x="15889" y="20611"/>
                  </a:lnTo>
                  <a:lnTo>
                    <a:pt x="16472" y="20232"/>
                  </a:lnTo>
                  <a:lnTo>
                    <a:pt x="16793" y="19970"/>
                  </a:lnTo>
                  <a:lnTo>
                    <a:pt x="17084" y="19678"/>
                  </a:lnTo>
                  <a:lnTo>
                    <a:pt x="17405" y="19328"/>
                  </a:lnTo>
                  <a:lnTo>
                    <a:pt x="17492" y="19241"/>
                  </a:lnTo>
                  <a:lnTo>
                    <a:pt x="17521" y="19183"/>
                  </a:lnTo>
                  <a:lnTo>
                    <a:pt x="17638" y="19037"/>
                  </a:lnTo>
                  <a:lnTo>
                    <a:pt x="17988" y="18541"/>
                  </a:lnTo>
                  <a:lnTo>
                    <a:pt x="18338" y="18017"/>
                  </a:lnTo>
                  <a:lnTo>
                    <a:pt x="19008" y="17025"/>
                  </a:lnTo>
                  <a:lnTo>
                    <a:pt x="19620" y="16034"/>
                  </a:lnTo>
                  <a:lnTo>
                    <a:pt x="20786" y="14052"/>
                  </a:lnTo>
                  <a:lnTo>
                    <a:pt x="21923" y="12070"/>
                  </a:lnTo>
                  <a:lnTo>
                    <a:pt x="23002" y="10058"/>
                  </a:lnTo>
                  <a:lnTo>
                    <a:pt x="24081" y="8047"/>
                  </a:lnTo>
                  <a:lnTo>
                    <a:pt x="25130" y="6035"/>
                  </a:lnTo>
                  <a:lnTo>
                    <a:pt x="26180" y="4024"/>
                  </a:lnTo>
                  <a:lnTo>
                    <a:pt x="27171" y="1983"/>
                  </a:lnTo>
                  <a:lnTo>
                    <a:pt x="2317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7177552" y="1859646"/>
              <a:ext cx="62733" cy="71539"/>
            </a:xfrm>
            <a:custGeom>
              <a:avLst/>
              <a:gdLst/>
              <a:ahLst/>
              <a:cxnLst/>
              <a:rect l="l" t="t" r="r" b="b"/>
              <a:pathLst>
                <a:path w="3733" h="4257" extrusionOk="0">
                  <a:moveTo>
                    <a:pt x="1" y="1"/>
                  </a:moveTo>
                  <a:lnTo>
                    <a:pt x="263" y="4257"/>
                  </a:lnTo>
                  <a:lnTo>
                    <a:pt x="642" y="4228"/>
                  </a:lnTo>
                  <a:lnTo>
                    <a:pt x="1079" y="4169"/>
                  </a:lnTo>
                  <a:lnTo>
                    <a:pt x="1575" y="4082"/>
                  </a:lnTo>
                  <a:lnTo>
                    <a:pt x="2158" y="3907"/>
                  </a:lnTo>
                  <a:lnTo>
                    <a:pt x="2420" y="3791"/>
                  </a:lnTo>
                  <a:lnTo>
                    <a:pt x="2712" y="3645"/>
                  </a:lnTo>
                  <a:lnTo>
                    <a:pt x="3003" y="3470"/>
                  </a:lnTo>
                  <a:lnTo>
                    <a:pt x="3266" y="3295"/>
                  </a:lnTo>
                  <a:lnTo>
                    <a:pt x="3499" y="3062"/>
                  </a:lnTo>
                  <a:lnTo>
                    <a:pt x="3732" y="2799"/>
                  </a:lnTo>
                  <a:lnTo>
                    <a:pt x="3003" y="1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7127087" y="1859646"/>
              <a:ext cx="54885" cy="71539"/>
            </a:xfrm>
            <a:custGeom>
              <a:avLst/>
              <a:gdLst/>
              <a:ahLst/>
              <a:cxnLst/>
              <a:rect l="l" t="t" r="r" b="b"/>
              <a:pathLst>
                <a:path w="3266" h="4257" extrusionOk="0">
                  <a:moveTo>
                    <a:pt x="3004" y="1"/>
                  </a:moveTo>
                  <a:lnTo>
                    <a:pt x="642" y="146"/>
                  </a:lnTo>
                  <a:lnTo>
                    <a:pt x="1" y="3266"/>
                  </a:lnTo>
                  <a:lnTo>
                    <a:pt x="3266" y="4257"/>
                  </a:lnTo>
                  <a:lnTo>
                    <a:pt x="3004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7537633" y="1435891"/>
              <a:ext cx="142086" cy="148455"/>
            </a:xfrm>
            <a:custGeom>
              <a:avLst/>
              <a:gdLst/>
              <a:ahLst/>
              <a:cxnLst/>
              <a:rect l="l" t="t" r="r" b="b"/>
              <a:pathLst>
                <a:path w="8455" h="8834" extrusionOk="0">
                  <a:moveTo>
                    <a:pt x="4752" y="0"/>
                  </a:moveTo>
                  <a:lnTo>
                    <a:pt x="4373" y="29"/>
                  </a:lnTo>
                  <a:lnTo>
                    <a:pt x="4023" y="88"/>
                  </a:lnTo>
                  <a:lnTo>
                    <a:pt x="3644" y="233"/>
                  </a:lnTo>
                  <a:lnTo>
                    <a:pt x="3499" y="321"/>
                  </a:lnTo>
                  <a:lnTo>
                    <a:pt x="3324" y="437"/>
                  </a:lnTo>
                  <a:lnTo>
                    <a:pt x="3178" y="612"/>
                  </a:lnTo>
                  <a:lnTo>
                    <a:pt x="3003" y="787"/>
                  </a:lnTo>
                  <a:lnTo>
                    <a:pt x="2682" y="1254"/>
                  </a:lnTo>
                  <a:lnTo>
                    <a:pt x="2362" y="1778"/>
                  </a:lnTo>
                  <a:lnTo>
                    <a:pt x="2070" y="2391"/>
                  </a:lnTo>
                  <a:lnTo>
                    <a:pt x="1750" y="3032"/>
                  </a:lnTo>
                  <a:lnTo>
                    <a:pt x="1458" y="3702"/>
                  </a:lnTo>
                  <a:lnTo>
                    <a:pt x="1196" y="4402"/>
                  </a:lnTo>
                  <a:lnTo>
                    <a:pt x="729" y="5743"/>
                  </a:lnTo>
                  <a:lnTo>
                    <a:pt x="350" y="6880"/>
                  </a:lnTo>
                  <a:lnTo>
                    <a:pt x="0" y="7988"/>
                  </a:lnTo>
                  <a:lnTo>
                    <a:pt x="7289" y="8833"/>
                  </a:lnTo>
                  <a:lnTo>
                    <a:pt x="7522" y="8250"/>
                  </a:lnTo>
                  <a:lnTo>
                    <a:pt x="7726" y="7667"/>
                  </a:lnTo>
                  <a:lnTo>
                    <a:pt x="7959" y="6909"/>
                  </a:lnTo>
                  <a:lnTo>
                    <a:pt x="8192" y="6064"/>
                  </a:lnTo>
                  <a:lnTo>
                    <a:pt x="8367" y="5218"/>
                  </a:lnTo>
                  <a:lnTo>
                    <a:pt x="8425" y="4810"/>
                  </a:lnTo>
                  <a:lnTo>
                    <a:pt x="8455" y="4402"/>
                  </a:lnTo>
                  <a:lnTo>
                    <a:pt x="8455" y="4023"/>
                  </a:lnTo>
                  <a:lnTo>
                    <a:pt x="8425" y="3673"/>
                  </a:lnTo>
                  <a:lnTo>
                    <a:pt x="8309" y="3178"/>
                  </a:lnTo>
                  <a:lnTo>
                    <a:pt x="8163" y="2711"/>
                  </a:lnTo>
                  <a:lnTo>
                    <a:pt x="7988" y="2245"/>
                  </a:lnTo>
                  <a:lnTo>
                    <a:pt x="7755" y="1837"/>
                  </a:lnTo>
                  <a:lnTo>
                    <a:pt x="7493" y="1487"/>
                  </a:lnTo>
                  <a:lnTo>
                    <a:pt x="7230" y="1137"/>
                  </a:lnTo>
                  <a:lnTo>
                    <a:pt x="6910" y="846"/>
                  </a:lnTo>
                  <a:lnTo>
                    <a:pt x="6589" y="583"/>
                  </a:lnTo>
                  <a:lnTo>
                    <a:pt x="6239" y="379"/>
                  </a:lnTo>
                  <a:lnTo>
                    <a:pt x="5889" y="204"/>
                  </a:lnTo>
                  <a:lnTo>
                    <a:pt x="5510" y="88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8048119" y="3256360"/>
              <a:ext cx="37727" cy="18149"/>
            </a:xfrm>
            <a:custGeom>
              <a:avLst/>
              <a:gdLst/>
              <a:ahLst/>
              <a:cxnLst/>
              <a:rect l="l" t="t" r="r" b="b"/>
              <a:pathLst>
                <a:path w="2245" h="1080" extrusionOk="0">
                  <a:moveTo>
                    <a:pt x="1895" y="234"/>
                  </a:moveTo>
                  <a:lnTo>
                    <a:pt x="1458" y="554"/>
                  </a:lnTo>
                  <a:lnTo>
                    <a:pt x="1079" y="759"/>
                  </a:lnTo>
                  <a:lnTo>
                    <a:pt x="904" y="846"/>
                  </a:lnTo>
                  <a:lnTo>
                    <a:pt x="729" y="875"/>
                  </a:lnTo>
                  <a:lnTo>
                    <a:pt x="496" y="875"/>
                  </a:lnTo>
                  <a:lnTo>
                    <a:pt x="408" y="817"/>
                  </a:lnTo>
                  <a:lnTo>
                    <a:pt x="321" y="759"/>
                  </a:lnTo>
                  <a:lnTo>
                    <a:pt x="262" y="671"/>
                  </a:lnTo>
                  <a:lnTo>
                    <a:pt x="233" y="584"/>
                  </a:lnTo>
                  <a:lnTo>
                    <a:pt x="204" y="496"/>
                  </a:lnTo>
                  <a:lnTo>
                    <a:pt x="233" y="438"/>
                  </a:lnTo>
                  <a:lnTo>
                    <a:pt x="321" y="350"/>
                  </a:lnTo>
                  <a:lnTo>
                    <a:pt x="467" y="292"/>
                  </a:lnTo>
                  <a:lnTo>
                    <a:pt x="671" y="263"/>
                  </a:lnTo>
                  <a:lnTo>
                    <a:pt x="904" y="234"/>
                  </a:lnTo>
                  <a:close/>
                  <a:moveTo>
                    <a:pt x="1195" y="1"/>
                  </a:moveTo>
                  <a:lnTo>
                    <a:pt x="845" y="30"/>
                  </a:lnTo>
                  <a:lnTo>
                    <a:pt x="525" y="88"/>
                  </a:lnTo>
                  <a:lnTo>
                    <a:pt x="262" y="176"/>
                  </a:lnTo>
                  <a:lnTo>
                    <a:pt x="146" y="234"/>
                  </a:lnTo>
                  <a:lnTo>
                    <a:pt x="58" y="292"/>
                  </a:lnTo>
                  <a:lnTo>
                    <a:pt x="29" y="380"/>
                  </a:lnTo>
                  <a:lnTo>
                    <a:pt x="0" y="467"/>
                  </a:lnTo>
                  <a:lnTo>
                    <a:pt x="0" y="554"/>
                  </a:lnTo>
                  <a:lnTo>
                    <a:pt x="29" y="642"/>
                  </a:lnTo>
                  <a:lnTo>
                    <a:pt x="88" y="788"/>
                  </a:lnTo>
                  <a:lnTo>
                    <a:pt x="146" y="904"/>
                  </a:lnTo>
                  <a:lnTo>
                    <a:pt x="233" y="963"/>
                  </a:lnTo>
                  <a:lnTo>
                    <a:pt x="321" y="1021"/>
                  </a:lnTo>
                  <a:lnTo>
                    <a:pt x="408" y="1050"/>
                  </a:lnTo>
                  <a:lnTo>
                    <a:pt x="612" y="1079"/>
                  </a:lnTo>
                  <a:lnTo>
                    <a:pt x="845" y="1050"/>
                  </a:lnTo>
                  <a:lnTo>
                    <a:pt x="1108" y="963"/>
                  </a:lnTo>
                  <a:lnTo>
                    <a:pt x="1341" y="846"/>
                  </a:lnTo>
                  <a:lnTo>
                    <a:pt x="1603" y="700"/>
                  </a:lnTo>
                  <a:lnTo>
                    <a:pt x="1808" y="554"/>
                  </a:lnTo>
                  <a:lnTo>
                    <a:pt x="2216" y="234"/>
                  </a:lnTo>
                  <a:lnTo>
                    <a:pt x="2245" y="205"/>
                  </a:lnTo>
                  <a:lnTo>
                    <a:pt x="2245" y="146"/>
                  </a:lnTo>
                  <a:lnTo>
                    <a:pt x="2216" y="88"/>
                  </a:lnTo>
                  <a:lnTo>
                    <a:pt x="2157" y="59"/>
                  </a:lnTo>
                  <a:lnTo>
                    <a:pt x="1808" y="30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5"/>
            <p:cNvSpPr/>
            <p:nvPr/>
          </p:nvSpPr>
          <p:spPr>
            <a:xfrm>
              <a:off x="8054975" y="3235791"/>
              <a:ext cx="31358" cy="24989"/>
            </a:xfrm>
            <a:custGeom>
              <a:avLst/>
              <a:gdLst/>
              <a:ahLst/>
              <a:cxnLst/>
              <a:rect l="l" t="t" r="r" b="b"/>
              <a:pathLst>
                <a:path w="1866" h="1487" extrusionOk="0">
                  <a:moveTo>
                    <a:pt x="583" y="204"/>
                  </a:moveTo>
                  <a:lnTo>
                    <a:pt x="729" y="263"/>
                  </a:lnTo>
                  <a:lnTo>
                    <a:pt x="875" y="350"/>
                  </a:lnTo>
                  <a:lnTo>
                    <a:pt x="991" y="467"/>
                  </a:lnTo>
                  <a:lnTo>
                    <a:pt x="1137" y="612"/>
                  </a:lnTo>
                  <a:lnTo>
                    <a:pt x="1370" y="933"/>
                  </a:lnTo>
                  <a:lnTo>
                    <a:pt x="1545" y="1225"/>
                  </a:lnTo>
                  <a:lnTo>
                    <a:pt x="1574" y="1254"/>
                  </a:lnTo>
                  <a:lnTo>
                    <a:pt x="1574" y="1254"/>
                  </a:lnTo>
                  <a:lnTo>
                    <a:pt x="1370" y="1195"/>
                  </a:lnTo>
                  <a:lnTo>
                    <a:pt x="1137" y="1137"/>
                  </a:lnTo>
                  <a:lnTo>
                    <a:pt x="729" y="904"/>
                  </a:lnTo>
                  <a:lnTo>
                    <a:pt x="525" y="787"/>
                  </a:lnTo>
                  <a:lnTo>
                    <a:pt x="379" y="671"/>
                  </a:lnTo>
                  <a:lnTo>
                    <a:pt x="263" y="554"/>
                  </a:lnTo>
                  <a:lnTo>
                    <a:pt x="204" y="437"/>
                  </a:lnTo>
                  <a:lnTo>
                    <a:pt x="204" y="408"/>
                  </a:lnTo>
                  <a:lnTo>
                    <a:pt x="204" y="350"/>
                  </a:lnTo>
                  <a:lnTo>
                    <a:pt x="233" y="292"/>
                  </a:lnTo>
                  <a:lnTo>
                    <a:pt x="321" y="263"/>
                  </a:lnTo>
                  <a:lnTo>
                    <a:pt x="437" y="204"/>
                  </a:lnTo>
                  <a:close/>
                  <a:moveTo>
                    <a:pt x="408" y="0"/>
                  </a:moveTo>
                  <a:lnTo>
                    <a:pt x="292" y="29"/>
                  </a:lnTo>
                  <a:lnTo>
                    <a:pt x="204" y="88"/>
                  </a:lnTo>
                  <a:lnTo>
                    <a:pt x="88" y="146"/>
                  </a:lnTo>
                  <a:lnTo>
                    <a:pt x="29" y="263"/>
                  </a:lnTo>
                  <a:lnTo>
                    <a:pt x="0" y="379"/>
                  </a:lnTo>
                  <a:lnTo>
                    <a:pt x="29" y="496"/>
                  </a:lnTo>
                  <a:lnTo>
                    <a:pt x="59" y="612"/>
                  </a:lnTo>
                  <a:lnTo>
                    <a:pt x="233" y="787"/>
                  </a:lnTo>
                  <a:lnTo>
                    <a:pt x="408" y="933"/>
                  </a:lnTo>
                  <a:lnTo>
                    <a:pt x="612" y="1079"/>
                  </a:lnTo>
                  <a:lnTo>
                    <a:pt x="816" y="1195"/>
                  </a:lnTo>
                  <a:lnTo>
                    <a:pt x="1050" y="1312"/>
                  </a:lnTo>
                  <a:lnTo>
                    <a:pt x="1283" y="1400"/>
                  </a:lnTo>
                  <a:lnTo>
                    <a:pt x="1516" y="1458"/>
                  </a:lnTo>
                  <a:lnTo>
                    <a:pt x="1749" y="1487"/>
                  </a:lnTo>
                  <a:lnTo>
                    <a:pt x="1808" y="1487"/>
                  </a:lnTo>
                  <a:lnTo>
                    <a:pt x="1837" y="1458"/>
                  </a:lnTo>
                  <a:lnTo>
                    <a:pt x="1866" y="1400"/>
                  </a:lnTo>
                  <a:lnTo>
                    <a:pt x="1837" y="1341"/>
                  </a:lnTo>
                  <a:lnTo>
                    <a:pt x="1720" y="1137"/>
                  </a:lnTo>
                  <a:lnTo>
                    <a:pt x="1458" y="729"/>
                  </a:lnTo>
                  <a:lnTo>
                    <a:pt x="1283" y="496"/>
                  </a:lnTo>
                  <a:lnTo>
                    <a:pt x="1079" y="292"/>
                  </a:lnTo>
                  <a:lnTo>
                    <a:pt x="875" y="117"/>
                  </a:lnTo>
                  <a:lnTo>
                    <a:pt x="758" y="59"/>
                  </a:lnTo>
                  <a:lnTo>
                    <a:pt x="642" y="2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7624347" y="3324454"/>
              <a:ext cx="46550" cy="18637"/>
            </a:xfrm>
            <a:custGeom>
              <a:avLst/>
              <a:gdLst/>
              <a:ahLst/>
              <a:cxnLst/>
              <a:rect l="l" t="t" r="r" b="b"/>
              <a:pathLst>
                <a:path w="2770" h="1109" extrusionOk="0">
                  <a:moveTo>
                    <a:pt x="496" y="234"/>
                  </a:moveTo>
                  <a:lnTo>
                    <a:pt x="962" y="321"/>
                  </a:lnTo>
                  <a:lnTo>
                    <a:pt x="1429" y="438"/>
                  </a:lnTo>
                  <a:lnTo>
                    <a:pt x="1895" y="613"/>
                  </a:lnTo>
                  <a:lnTo>
                    <a:pt x="2362" y="788"/>
                  </a:lnTo>
                  <a:lnTo>
                    <a:pt x="1691" y="875"/>
                  </a:lnTo>
                  <a:lnTo>
                    <a:pt x="1400" y="904"/>
                  </a:lnTo>
                  <a:lnTo>
                    <a:pt x="1137" y="904"/>
                  </a:lnTo>
                  <a:lnTo>
                    <a:pt x="904" y="875"/>
                  </a:lnTo>
                  <a:lnTo>
                    <a:pt x="700" y="846"/>
                  </a:lnTo>
                  <a:lnTo>
                    <a:pt x="554" y="788"/>
                  </a:lnTo>
                  <a:lnTo>
                    <a:pt x="409" y="700"/>
                  </a:lnTo>
                  <a:lnTo>
                    <a:pt x="350" y="642"/>
                  </a:lnTo>
                  <a:lnTo>
                    <a:pt x="292" y="555"/>
                  </a:lnTo>
                  <a:lnTo>
                    <a:pt x="234" y="467"/>
                  </a:lnTo>
                  <a:lnTo>
                    <a:pt x="234" y="380"/>
                  </a:lnTo>
                  <a:lnTo>
                    <a:pt x="234" y="292"/>
                  </a:lnTo>
                  <a:lnTo>
                    <a:pt x="263" y="263"/>
                  </a:lnTo>
                  <a:lnTo>
                    <a:pt x="379" y="234"/>
                  </a:lnTo>
                  <a:close/>
                  <a:moveTo>
                    <a:pt x="379" y="1"/>
                  </a:moveTo>
                  <a:lnTo>
                    <a:pt x="234" y="30"/>
                  </a:lnTo>
                  <a:lnTo>
                    <a:pt x="146" y="88"/>
                  </a:lnTo>
                  <a:lnTo>
                    <a:pt x="88" y="147"/>
                  </a:lnTo>
                  <a:lnTo>
                    <a:pt x="30" y="205"/>
                  </a:lnTo>
                  <a:lnTo>
                    <a:pt x="0" y="292"/>
                  </a:lnTo>
                  <a:lnTo>
                    <a:pt x="0" y="351"/>
                  </a:lnTo>
                  <a:lnTo>
                    <a:pt x="30" y="496"/>
                  </a:lnTo>
                  <a:lnTo>
                    <a:pt x="88" y="642"/>
                  </a:lnTo>
                  <a:lnTo>
                    <a:pt x="175" y="759"/>
                  </a:lnTo>
                  <a:lnTo>
                    <a:pt x="263" y="875"/>
                  </a:lnTo>
                  <a:lnTo>
                    <a:pt x="525" y="992"/>
                  </a:lnTo>
                  <a:lnTo>
                    <a:pt x="758" y="1079"/>
                  </a:lnTo>
                  <a:lnTo>
                    <a:pt x="1021" y="1109"/>
                  </a:lnTo>
                  <a:lnTo>
                    <a:pt x="1283" y="1109"/>
                  </a:lnTo>
                  <a:lnTo>
                    <a:pt x="1633" y="1079"/>
                  </a:lnTo>
                  <a:lnTo>
                    <a:pt x="1983" y="1050"/>
                  </a:lnTo>
                  <a:lnTo>
                    <a:pt x="2333" y="992"/>
                  </a:lnTo>
                  <a:lnTo>
                    <a:pt x="2682" y="904"/>
                  </a:lnTo>
                  <a:lnTo>
                    <a:pt x="2741" y="875"/>
                  </a:lnTo>
                  <a:lnTo>
                    <a:pt x="2770" y="817"/>
                  </a:lnTo>
                  <a:lnTo>
                    <a:pt x="2741" y="759"/>
                  </a:lnTo>
                  <a:lnTo>
                    <a:pt x="2682" y="730"/>
                  </a:lnTo>
                  <a:lnTo>
                    <a:pt x="2216" y="496"/>
                  </a:lnTo>
                  <a:lnTo>
                    <a:pt x="1866" y="351"/>
                  </a:lnTo>
                  <a:lnTo>
                    <a:pt x="1458" y="234"/>
                  </a:lnTo>
                  <a:lnTo>
                    <a:pt x="1079" y="88"/>
                  </a:lnTo>
                  <a:lnTo>
                    <a:pt x="700" y="3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5"/>
            <p:cNvSpPr/>
            <p:nvPr/>
          </p:nvSpPr>
          <p:spPr>
            <a:xfrm>
              <a:off x="7640513" y="3307800"/>
              <a:ext cx="30888" cy="32350"/>
            </a:xfrm>
            <a:custGeom>
              <a:avLst/>
              <a:gdLst/>
              <a:ahLst/>
              <a:cxnLst/>
              <a:rect l="l" t="t" r="r" b="b"/>
              <a:pathLst>
                <a:path w="1838" h="1925" extrusionOk="0">
                  <a:moveTo>
                    <a:pt x="467" y="175"/>
                  </a:moveTo>
                  <a:lnTo>
                    <a:pt x="554" y="205"/>
                  </a:lnTo>
                  <a:lnTo>
                    <a:pt x="671" y="234"/>
                  </a:lnTo>
                  <a:lnTo>
                    <a:pt x="788" y="263"/>
                  </a:lnTo>
                  <a:lnTo>
                    <a:pt x="875" y="350"/>
                  </a:lnTo>
                  <a:lnTo>
                    <a:pt x="1050" y="525"/>
                  </a:lnTo>
                  <a:lnTo>
                    <a:pt x="1196" y="729"/>
                  </a:lnTo>
                  <a:lnTo>
                    <a:pt x="1312" y="963"/>
                  </a:lnTo>
                  <a:lnTo>
                    <a:pt x="1429" y="1225"/>
                  </a:lnTo>
                  <a:lnTo>
                    <a:pt x="1575" y="1633"/>
                  </a:lnTo>
                  <a:lnTo>
                    <a:pt x="1341" y="1487"/>
                  </a:lnTo>
                  <a:lnTo>
                    <a:pt x="1108" y="1312"/>
                  </a:lnTo>
                  <a:lnTo>
                    <a:pt x="671" y="933"/>
                  </a:lnTo>
                  <a:lnTo>
                    <a:pt x="467" y="729"/>
                  </a:lnTo>
                  <a:lnTo>
                    <a:pt x="321" y="554"/>
                  </a:lnTo>
                  <a:lnTo>
                    <a:pt x="234" y="409"/>
                  </a:lnTo>
                  <a:lnTo>
                    <a:pt x="204" y="292"/>
                  </a:lnTo>
                  <a:lnTo>
                    <a:pt x="234" y="234"/>
                  </a:lnTo>
                  <a:lnTo>
                    <a:pt x="263" y="205"/>
                  </a:lnTo>
                  <a:lnTo>
                    <a:pt x="321" y="175"/>
                  </a:lnTo>
                  <a:close/>
                  <a:moveTo>
                    <a:pt x="350" y="1"/>
                  </a:moveTo>
                  <a:lnTo>
                    <a:pt x="204" y="30"/>
                  </a:lnTo>
                  <a:lnTo>
                    <a:pt x="88" y="88"/>
                  </a:lnTo>
                  <a:lnTo>
                    <a:pt x="30" y="175"/>
                  </a:lnTo>
                  <a:lnTo>
                    <a:pt x="0" y="263"/>
                  </a:lnTo>
                  <a:lnTo>
                    <a:pt x="0" y="350"/>
                  </a:lnTo>
                  <a:lnTo>
                    <a:pt x="30" y="467"/>
                  </a:lnTo>
                  <a:lnTo>
                    <a:pt x="146" y="700"/>
                  </a:lnTo>
                  <a:lnTo>
                    <a:pt x="350" y="933"/>
                  </a:lnTo>
                  <a:lnTo>
                    <a:pt x="613" y="1196"/>
                  </a:lnTo>
                  <a:lnTo>
                    <a:pt x="875" y="1429"/>
                  </a:lnTo>
                  <a:lnTo>
                    <a:pt x="1167" y="1633"/>
                  </a:lnTo>
                  <a:lnTo>
                    <a:pt x="1458" y="1808"/>
                  </a:lnTo>
                  <a:lnTo>
                    <a:pt x="1691" y="1925"/>
                  </a:lnTo>
                  <a:lnTo>
                    <a:pt x="1808" y="1925"/>
                  </a:lnTo>
                  <a:lnTo>
                    <a:pt x="1837" y="1866"/>
                  </a:lnTo>
                  <a:lnTo>
                    <a:pt x="1837" y="1808"/>
                  </a:lnTo>
                  <a:lnTo>
                    <a:pt x="1750" y="1487"/>
                  </a:lnTo>
                  <a:lnTo>
                    <a:pt x="1633" y="1167"/>
                  </a:lnTo>
                  <a:lnTo>
                    <a:pt x="1487" y="817"/>
                  </a:lnTo>
                  <a:lnTo>
                    <a:pt x="1283" y="496"/>
                  </a:lnTo>
                  <a:lnTo>
                    <a:pt x="1137" y="350"/>
                  </a:lnTo>
                  <a:lnTo>
                    <a:pt x="1021" y="205"/>
                  </a:lnTo>
                  <a:lnTo>
                    <a:pt x="875" y="117"/>
                  </a:lnTo>
                  <a:lnTo>
                    <a:pt x="700" y="3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7405361" y="1223762"/>
              <a:ext cx="14704" cy="3445"/>
            </a:xfrm>
            <a:custGeom>
              <a:avLst/>
              <a:gdLst/>
              <a:ahLst/>
              <a:cxnLst/>
              <a:rect l="l" t="t" r="r" b="b"/>
              <a:pathLst>
                <a:path w="875" h="205" extrusionOk="0">
                  <a:moveTo>
                    <a:pt x="0" y="0"/>
                  </a:moveTo>
                  <a:lnTo>
                    <a:pt x="117" y="59"/>
                  </a:lnTo>
                  <a:lnTo>
                    <a:pt x="204" y="117"/>
                  </a:lnTo>
                  <a:lnTo>
                    <a:pt x="350" y="175"/>
                  </a:lnTo>
                  <a:lnTo>
                    <a:pt x="467" y="204"/>
                  </a:lnTo>
                  <a:lnTo>
                    <a:pt x="613" y="204"/>
                  </a:lnTo>
                  <a:lnTo>
                    <a:pt x="700" y="175"/>
                  </a:lnTo>
                  <a:lnTo>
                    <a:pt x="758" y="146"/>
                  </a:lnTo>
                  <a:lnTo>
                    <a:pt x="817" y="5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7442097" y="3416562"/>
              <a:ext cx="493849" cy="51944"/>
            </a:xfrm>
            <a:custGeom>
              <a:avLst/>
              <a:gdLst/>
              <a:ahLst/>
              <a:cxnLst/>
              <a:rect l="l" t="t" r="r" b="b"/>
              <a:pathLst>
                <a:path w="29387" h="3091" extrusionOk="0">
                  <a:moveTo>
                    <a:pt x="700" y="0"/>
                  </a:moveTo>
                  <a:lnTo>
                    <a:pt x="555" y="30"/>
                  </a:lnTo>
                  <a:lnTo>
                    <a:pt x="438" y="59"/>
                  </a:lnTo>
                  <a:lnTo>
                    <a:pt x="292" y="117"/>
                  </a:lnTo>
                  <a:lnTo>
                    <a:pt x="205" y="204"/>
                  </a:lnTo>
                  <a:lnTo>
                    <a:pt x="117" y="321"/>
                  </a:lnTo>
                  <a:lnTo>
                    <a:pt x="30" y="438"/>
                  </a:lnTo>
                  <a:lnTo>
                    <a:pt x="1" y="583"/>
                  </a:lnTo>
                  <a:lnTo>
                    <a:pt x="1" y="729"/>
                  </a:lnTo>
                  <a:lnTo>
                    <a:pt x="1" y="3090"/>
                  </a:lnTo>
                  <a:lnTo>
                    <a:pt x="29386" y="3090"/>
                  </a:lnTo>
                  <a:lnTo>
                    <a:pt x="29386" y="729"/>
                  </a:lnTo>
                  <a:lnTo>
                    <a:pt x="29357" y="583"/>
                  </a:lnTo>
                  <a:lnTo>
                    <a:pt x="29328" y="438"/>
                  </a:lnTo>
                  <a:lnTo>
                    <a:pt x="29270" y="321"/>
                  </a:lnTo>
                  <a:lnTo>
                    <a:pt x="29182" y="204"/>
                  </a:lnTo>
                  <a:lnTo>
                    <a:pt x="29066" y="117"/>
                  </a:lnTo>
                  <a:lnTo>
                    <a:pt x="28949" y="59"/>
                  </a:lnTo>
                  <a:lnTo>
                    <a:pt x="28803" y="30"/>
                  </a:lnTo>
                  <a:lnTo>
                    <a:pt x="28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5"/>
            <p:cNvSpPr/>
            <p:nvPr/>
          </p:nvSpPr>
          <p:spPr>
            <a:xfrm>
              <a:off x="7442097" y="3416562"/>
              <a:ext cx="493849" cy="51944"/>
            </a:xfrm>
            <a:custGeom>
              <a:avLst/>
              <a:gdLst/>
              <a:ahLst/>
              <a:cxnLst/>
              <a:rect l="l" t="t" r="r" b="b"/>
              <a:pathLst>
                <a:path w="29387" h="3091" fill="none" extrusionOk="0">
                  <a:moveTo>
                    <a:pt x="700" y="0"/>
                  </a:moveTo>
                  <a:lnTo>
                    <a:pt x="28657" y="0"/>
                  </a:lnTo>
                  <a:lnTo>
                    <a:pt x="28657" y="0"/>
                  </a:lnTo>
                  <a:lnTo>
                    <a:pt x="28803" y="30"/>
                  </a:lnTo>
                  <a:lnTo>
                    <a:pt x="28949" y="59"/>
                  </a:lnTo>
                  <a:lnTo>
                    <a:pt x="29066" y="117"/>
                  </a:lnTo>
                  <a:lnTo>
                    <a:pt x="29182" y="204"/>
                  </a:lnTo>
                  <a:lnTo>
                    <a:pt x="29270" y="321"/>
                  </a:lnTo>
                  <a:lnTo>
                    <a:pt x="29328" y="438"/>
                  </a:lnTo>
                  <a:lnTo>
                    <a:pt x="29357" y="583"/>
                  </a:lnTo>
                  <a:lnTo>
                    <a:pt x="29386" y="729"/>
                  </a:lnTo>
                  <a:lnTo>
                    <a:pt x="29386" y="3090"/>
                  </a:lnTo>
                  <a:lnTo>
                    <a:pt x="1" y="3090"/>
                  </a:lnTo>
                  <a:lnTo>
                    <a:pt x="1" y="729"/>
                  </a:lnTo>
                  <a:lnTo>
                    <a:pt x="1" y="729"/>
                  </a:lnTo>
                  <a:lnTo>
                    <a:pt x="1" y="583"/>
                  </a:lnTo>
                  <a:lnTo>
                    <a:pt x="30" y="438"/>
                  </a:lnTo>
                  <a:lnTo>
                    <a:pt x="117" y="321"/>
                  </a:lnTo>
                  <a:lnTo>
                    <a:pt x="205" y="204"/>
                  </a:lnTo>
                  <a:lnTo>
                    <a:pt x="292" y="117"/>
                  </a:lnTo>
                  <a:lnTo>
                    <a:pt x="438" y="59"/>
                  </a:lnTo>
                  <a:lnTo>
                    <a:pt x="555" y="30"/>
                  </a:lnTo>
                  <a:lnTo>
                    <a:pt x="7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5"/>
            <p:cNvSpPr/>
            <p:nvPr/>
          </p:nvSpPr>
          <p:spPr>
            <a:xfrm>
              <a:off x="7446029" y="3599787"/>
              <a:ext cx="494319" cy="51944"/>
            </a:xfrm>
            <a:custGeom>
              <a:avLst/>
              <a:gdLst/>
              <a:ahLst/>
              <a:cxnLst/>
              <a:rect l="l" t="t" r="r" b="b"/>
              <a:pathLst>
                <a:path w="29415" h="3091" extrusionOk="0">
                  <a:moveTo>
                    <a:pt x="0" y="0"/>
                  </a:moveTo>
                  <a:lnTo>
                    <a:pt x="0" y="3090"/>
                  </a:lnTo>
                  <a:lnTo>
                    <a:pt x="29415" y="3090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5"/>
            <p:cNvSpPr/>
            <p:nvPr/>
          </p:nvSpPr>
          <p:spPr>
            <a:xfrm>
              <a:off x="7446029" y="3599787"/>
              <a:ext cx="494319" cy="51944"/>
            </a:xfrm>
            <a:custGeom>
              <a:avLst/>
              <a:gdLst/>
              <a:ahLst/>
              <a:cxnLst/>
              <a:rect l="l" t="t" r="r" b="b"/>
              <a:pathLst>
                <a:path w="29415" h="3091" fill="none" extrusionOk="0">
                  <a:moveTo>
                    <a:pt x="0" y="0"/>
                  </a:moveTo>
                  <a:lnTo>
                    <a:pt x="29415" y="0"/>
                  </a:lnTo>
                  <a:lnTo>
                    <a:pt x="29415" y="3090"/>
                  </a:lnTo>
                  <a:lnTo>
                    <a:pt x="0" y="30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5"/>
            <p:cNvSpPr/>
            <p:nvPr/>
          </p:nvSpPr>
          <p:spPr>
            <a:xfrm>
              <a:off x="7631691" y="3599787"/>
              <a:ext cx="281719" cy="51944"/>
            </a:xfrm>
            <a:custGeom>
              <a:avLst/>
              <a:gdLst/>
              <a:ahLst/>
              <a:cxnLst/>
              <a:rect l="l" t="t" r="r" b="b"/>
              <a:pathLst>
                <a:path w="16764" h="3091" extrusionOk="0">
                  <a:moveTo>
                    <a:pt x="496" y="0"/>
                  </a:moveTo>
                  <a:lnTo>
                    <a:pt x="1" y="3090"/>
                  </a:lnTo>
                  <a:lnTo>
                    <a:pt x="6822" y="3090"/>
                  </a:lnTo>
                  <a:lnTo>
                    <a:pt x="6327" y="0"/>
                  </a:lnTo>
                  <a:close/>
                  <a:moveTo>
                    <a:pt x="9388" y="0"/>
                  </a:moveTo>
                  <a:lnTo>
                    <a:pt x="9883" y="3090"/>
                  </a:lnTo>
                  <a:lnTo>
                    <a:pt x="16763" y="3090"/>
                  </a:lnTo>
                  <a:lnTo>
                    <a:pt x="16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5"/>
            <p:cNvSpPr/>
            <p:nvPr/>
          </p:nvSpPr>
          <p:spPr>
            <a:xfrm>
              <a:off x="7631691" y="3599787"/>
              <a:ext cx="114661" cy="51944"/>
            </a:xfrm>
            <a:custGeom>
              <a:avLst/>
              <a:gdLst/>
              <a:ahLst/>
              <a:cxnLst/>
              <a:rect l="l" t="t" r="r" b="b"/>
              <a:pathLst>
                <a:path w="6823" h="3091" fill="none" extrusionOk="0">
                  <a:moveTo>
                    <a:pt x="6327" y="0"/>
                  </a:moveTo>
                  <a:lnTo>
                    <a:pt x="496" y="0"/>
                  </a:lnTo>
                  <a:lnTo>
                    <a:pt x="1" y="3090"/>
                  </a:lnTo>
                  <a:lnTo>
                    <a:pt x="6822" y="3090"/>
                  </a:lnTo>
                  <a:lnTo>
                    <a:pt x="63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7789439" y="3599787"/>
              <a:ext cx="123970" cy="51944"/>
            </a:xfrm>
            <a:custGeom>
              <a:avLst/>
              <a:gdLst/>
              <a:ahLst/>
              <a:cxnLst/>
              <a:rect l="l" t="t" r="r" b="b"/>
              <a:pathLst>
                <a:path w="7377" h="3091" fill="none" extrusionOk="0">
                  <a:moveTo>
                    <a:pt x="6881" y="0"/>
                  </a:moveTo>
                  <a:lnTo>
                    <a:pt x="1" y="0"/>
                  </a:lnTo>
                  <a:lnTo>
                    <a:pt x="496" y="3090"/>
                  </a:lnTo>
                  <a:lnTo>
                    <a:pt x="7376" y="3090"/>
                  </a:lnTo>
                  <a:lnTo>
                    <a:pt x="68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5"/>
            <p:cNvSpPr/>
            <p:nvPr/>
          </p:nvSpPr>
          <p:spPr>
            <a:xfrm>
              <a:off x="7554287" y="3468002"/>
              <a:ext cx="106813" cy="358131"/>
            </a:xfrm>
            <a:custGeom>
              <a:avLst/>
              <a:gdLst/>
              <a:ahLst/>
              <a:cxnLst/>
              <a:rect l="l" t="t" r="r" b="b"/>
              <a:pathLst>
                <a:path w="6356" h="21311" extrusionOk="0">
                  <a:moveTo>
                    <a:pt x="3266" y="0"/>
                  </a:moveTo>
                  <a:lnTo>
                    <a:pt x="1" y="20494"/>
                  </a:lnTo>
                  <a:lnTo>
                    <a:pt x="1" y="20611"/>
                  </a:lnTo>
                  <a:lnTo>
                    <a:pt x="1" y="20757"/>
                  </a:lnTo>
                  <a:lnTo>
                    <a:pt x="59" y="20873"/>
                  </a:lnTo>
                  <a:lnTo>
                    <a:pt x="117" y="20990"/>
                  </a:lnTo>
                  <a:lnTo>
                    <a:pt x="205" y="21107"/>
                  </a:lnTo>
                  <a:lnTo>
                    <a:pt x="321" y="21194"/>
                  </a:lnTo>
                  <a:lnTo>
                    <a:pt x="438" y="21252"/>
                  </a:lnTo>
                  <a:lnTo>
                    <a:pt x="555" y="21311"/>
                  </a:lnTo>
                  <a:lnTo>
                    <a:pt x="2449" y="21311"/>
                  </a:lnTo>
                  <a:lnTo>
                    <a:pt x="2595" y="21281"/>
                  </a:lnTo>
                  <a:lnTo>
                    <a:pt x="2712" y="21223"/>
                  </a:lnTo>
                  <a:lnTo>
                    <a:pt x="2799" y="21136"/>
                  </a:lnTo>
                  <a:lnTo>
                    <a:pt x="2887" y="21048"/>
                  </a:lnTo>
                  <a:lnTo>
                    <a:pt x="2974" y="20961"/>
                  </a:lnTo>
                  <a:lnTo>
                    <a:pt x="3003" y="20844"/>
                  </a:lnTo>
                  <a:lnTo>
                    <a:pt x="3062" y="20698"/>
                  </a:lnTo>
                  <a:lnTo>
                    <a:pt x="6356" y="29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5"/>
            <p:cNvSpPr/>
            <p:nvPr/>
          </p:nvSpPr>
          <p:spPr>
            <a:xfrm>
              <a:off x="7554287" y="3468002"/>
              <a:ext cx="106813" cy="358131"/>
            </a:xfrm>
            <a:custGeom>
              <a:avLst/>
              <a:gdLst/>
              <a:ahLst/>
              <a:cxnLst/>
              <a:rect l="l" t="t" r="r" b="b"/>
              <a:pathLst>
                <a:path w="6356" h="21311" fill="none" extrusionOk="0">
                  <a:moveTo>
                    <a:pt x="6356" y="29"/>
                  </a:moveTo>
                  <a:lnTo>
                    <a:pt x="3062" y="20698"/>
                  </a:lnTo>
                  <a:lnTo>
                    <a:pt x="3062" y="20698"/>
                  </a:lnTo>
                  <a:lnTo>
                    <a:pt x="3003" y="20844"/>
                  </a:lnTo>
                  <a:lnTo>
                    <a:pt x="2974" y="20961"/>
                  </a:lnTo>
                  <a:lnTo>
                    <a:pt x="2887" y="21048"/>
                  </a:lnTo>
                  <a:lnTo>
                    <a:pt x="2799" y="21136"/>
                  </a:lnTo>
                  <a:lnTo>
                    <a:pt x="2712" y="21223"/>
                  </a:lnTo>
                  <a:lnTo>
                    <a:pt x="2595" y="21281"/>
                  </a:lnTo>
                  <a:lnTo>
                    <a:pt x="2449" y="21311"/>
                  </a:lnTo>
                  <a:lnTo>
                    <a:pt x="2333" y="21311"/>
                  </a:lnTo>
                  <a:lnTo>
                    <a:pt x="700" y="21311"/>
                  </a:lnTo>
                  <a:lnTo>
                    <a:pt x="700" y="21311"/>
                  </a:lnTo>
                  <a:lnTo>
                    <a:pt x="555" y="21311"/>
                  </a:lnTo>
                  <a:lnTo>
                    <a:pt x="438" y="21252"/>
                  </a:lnTo>
                  <a:lnTo>
                    <a:pt x="321" y="21194"/>
                  </a:lnTo>
                  <a:lnTo>
                    <a:pt x="205" y="21107"/>
                  </a:lnTo>
                  <a:lnTo>
                    <a:pt x="117" y="20990"/>
                  </a:lnTo>
                  <a:lnTo>
                    <a:pt x="59" y="20873"/>
                  </a:lnTo>
                  <a:lnTo>
                    <a:pt x="1" y="20757"/>
                  </a:lnTo>
                  <a:lnTo>
                    <a:pt x="1" y="20611"/>
                  </a:lnTo>
                  <a:lnTo>
                    <a:pt x="1" y="20611"/>
                  </a:lnTo>
                  <a:lnTo>
                    <a:pt x="1" y="20494"/>
                  </a:lnTo>
                  <a:lnTo>
                    <a:pt x="3266" y="0"/>
                  </a:lnTo>
                  <a:lnTo>
                    <a:pt x="6356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7604752" y="3468489"/>
              <a:ext cx="56347" cy="26468"/>
            </a:xfrm>
            <a:custGeom>
              <a:avLst/>
              <a:gdLst/>
              <a:ahLst/>
              <a:cxnLst/>
              <a:rect l="l" t="t" r="r" b="b"/>
              <a:pathLst>
                <a:path w="3353" h="1575" extrusionOk="0">
                  <a:moveTo>
                    <a:pt x="59" y="1283"/>
                  </a:moveTo>
                  <a:lnTo>
                    <a:pt x="0" y="1575"/>
                  </a:lnTo>
                  <a:lnTo>
                    <a:pt x="0" y="1575"/>
                  </a:lnTo>
                  <a:lnTo>
                    <a:pt x="59" y="1283"/>
                  </a:lnTo>
                  <a:close/>
                  <a:moveTo>
                    <a:pt x="3353" y="0"/>
                  </a:moveTo>
                  <a:lnTo>
                    <a:pt x="3353" y="0"/>
                  </a:lnTo>
                  <a:lnTo>
                    <a:pt x="3090" y="1575"/>
                  </a:lnTo>
                  <a:lnTo>
                    <a:pt x="3090" y="1575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5"/>
            <p:cNvSpPr/>
            <p:nvPr/>
          </p:nvSpPr>
          <p:spPr>
            <a:xfrm>
              <a:off x="7604752" y="3490050"/>
              <a:ext cx="991" cy="4907"/>
            </a:xfrm>
            <a:custGeom>
              <a:avLst/>
              <a:gdLst/>
              <a:ahLst/>
              <a:cxnLst/>
              <a:rect l="l" t="t" r="r" b="b"/>
              <a:pathLst>
                <a:path w="59" h="292" fill="none" extrusionOk="0">
                  <a:moveTo>
                    <a:pt x="59" y="0"/>
                  </a:moveTo>
                  <a:lnTo>
                    <a:pt x="0" y="292"/>
                  </a:lnTo>
                  <a:lnTo>
                    <a:pt x="0" y="292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5"/>
            <p:cNvSpPr/>
            <p:nvPr/>
          </p:nvSpPr>
          <p:spPr>
            <a:xfrm>
              <a:off x="7656680" y="3468489"/>
              <a:ext cx="4420" cy="26468"/>
            </a:xfrm>
            <a:custGeom>
              <a:avLst/>
              <a:gdLst/>
              <a:ahLst/>
              <a:cxnLst/>
              <a:rect l="l" t="t" r="r" b="b"/>
              <a:pathLst>
                <a:path w="263" h="1575" fill="none" extrusionOk="0">
                  <a:moveTo>
                    <a:pt x="263" y="0"/>
                  </a:moveTo>
                  <a:lnTo>
                    <a:pt x="263" y="0"/>
                  </a:lnTo>
                  <a:lnTo>
                    <a:pt x="0" y="1575"/>
                  </a:lnTo>
                  <a:lnTo>
                    <a:pt x="0" y="1575"/>
                  </a:lnTo>
                  <a:lnTo>
                    <a:pt x="2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7604752" y="3468489"/>
              <a:ext cx="56347" cy="26468"/>
            </a:xfrm>
            <a:custGeom>
              <a:avLst/>
              <a:gdLst/>
              <a:ahLst/>
              <a:cxnLst/>
              <a:rect l="l" t="t" r="r" b="b"/>
              <a:pathLst>
                <a:path w="3353" h="1575" extrusionOk="0">
                  <a:moveTo>
                    <a:pt x="263" y="0"/>
                  </a:moveTo>
                  <a:lnTo>
                    <a:pt x="59" y="1283"/>
                  </a:lnTo>
                  <a:lnTo>
                    <a:pt x="0" y="1575"/>
                  </a:lnTo>
                  <a:lnTo>
                    <a:pt x="3090" y="1575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dk1">
                <a:alpha val="32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5"/>
            <p:cNvSpPr/>
            <p:nvPr/>
          </p:nvSpPr>
          <p:spPr>
            <a:xfrm>
              <a:off x="7604752" y="3468489"/>
              <a:ext cx="56347" cy="26468"/>
            </a:xfrm>
            <a:custGeom>
              <a:avLst/>
              <a:gdLst/>
              <a:ahLst/>
              <a:cxnLst/>
              <a:rect l="l" t="t" r="r" b="b"/>
              <a:pathLst>
                <a:path w="3353" h="1575" fill="none" extrusionOk="0">
                  <a:moveTo>
                    <a:pt x="292" y="0"/>
                  </a:moveTo>
                  <a:lnTo>
                    <a:pt x="263" y="0"/>
                  </a:lnTo>
                  <a:lnTo>
                    <a:pt x="59" y="1283"/>
                  </a:lnTo>
                  <a:lnTo>
                    <a:pt x="0" y="1575"/>
                  </a:lnTo>
                  <a:lnTo>
                    <a:pt x="3090" y="1575"/>
                  </a:lnTo>
                  <a:lnTo>
                    <a:pt x="3353" y="0"/>
                  </a:lnTo>
                  <a:lnTo>
                    <a:pt x="292" y="0"/>
                  </a:lnTo>
                  <a:lnTo>
                    <a:pt x="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5"/>
            <p:cNvSpPr/>
            <p:nvPr/>
          </p:nvSpPr>
          <p:spPr>
            <a:xfrm>
              <a:off x="7386741" y="3468002"/>
              <a:ext cx="106813" cy="358131"/>
            </a:xfrm>
            <a:custGeom>
              <a:avLst/>
              <a:gdLst/>
              <a:ahLst/>
              <a:cxnLst/>
              <a:rect l="l" t="t" r="r" b="b"/>
              <a:pathLst>
                <a:path w="6356" h="21311" extrusionOk="0">
                  <a:moveTo>
                    <a:pt x="3295" y="0"/>
                  </a:moveTo>
                  <a:lnTo>
                    <a:pt x="1" y="20494"/>
                  </a:lnTo>
                  <a:lnTo>
                    <a:pt x="1" y="20611"/>
                  </a:lnTo>
                  <a:lnTo>
                    <a:pt x="1" y="20757"/>
                  </a:lnTo>
                  <a:lnTo>
                    <a:pt x="59" y="20873"/>
                  </a:lnTo>
                  <a:lnTo>
                    <a:pt x="117" y="20990"/>
                  </a:lnTo>
                  <a:lnTo>
                    <a:pt x="205" y="21107"/>
                  </a:lnTo>
                  <a:lnTo>
                    <a:pt x="321" y="21194"/>
                  </a:lnTo>
                  <a:lnTo>
                    <a:pt x="438" y="21252"/>
                  </a:lnTo>
                  <a:lnTo>
                    <a:pt x="584" y="21311"/>
                  </a:lnTo>
                  <a:lnTo>
                    <a:pt x="2479" y="21311"/>
                  </a:lnTo>
                  <a:lnTo>
                    <a:pt x="2595" y="21281"/>
                  </a:lnTo>
                  <a:lnTo>
                    <a:pt x="2712" y="21223"/>
                  </a:lnTo>
                  <a:lnTo>
                    <a:pt x="2799" y="21136"/>
                  </a:lnTo>
                  <a:lnTo>
                    <a:pt x="2887" y="21048"/>
                  </a:lnTo>
                  <a:lnTo>
                    <a:pt x="2974" y="20961"/>
                  </a:lnTo>
                  <a:lnTo>
                    <a:pt x="3032" y="20844"/>
                  </a:lnTo>
                  <a:lnTo>
                    <a:pt x="3062" y="20698"/>
                  </a:lnTo>
                  <a:lnTo>
                    <a:pt x="6356" y="29"/>
                  </a:lnTo>
                  <a:lnTo>
                    <a:pt x="32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5"/>
            <p:cNvSpPr/>
            <p:nvPr/>
          </p:nvSpPr>
          <p:spPr>
            <a:xfrm>
              <a:off x="7884488" y="3468489"/>
              <a:ext cx="106325" cy="357644"/>
            </a:xfrm>
            <a:custGeom>
              <a:avLst/>
              <a:gdLst/>
              <a:ahLst/>
              <a:cxnLst/>
              <a:rect l="l" t="t" r="r" b="b"/>
              <a:pathLst>
                <a:path w="6327" h="21282" extrusionOk="0">
                  <a:moveTo>
                    <a:pt x="0" y="0"/>
                  </a:move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32" y="21252"/>
                  </a:lnTo>
                  <a:lnTo>
                    <a:pt x="3877" y="21282"/>
                  </a:lnTo>
                  <a:lnTo>
                    <a:pt x="5772" y="21282"/>
                  </a:lnTo>
                  <a:lnTo>
                    <a:pt x="5889" y="21223"/>
                  </a:lnTo>
                  <a:lnTo>
                    <a:pt x="6006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68" y="20844"/>
                  </a:lnTo>
                  <a:lnTo>
                    <a:pt x="6326" y="20699"/>
                  </a:lnTo>
                  <a:lnTo>
                    <a:pt x="6326" y="20553"/>
                  </a:lnTo>
                  <a:lnTo>
                    <a:pt x="6326" y="20465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5"/>
            <p:cNvSpPr/>
            <p:nvPr/>
          </p:nvSpPr>
          <p:spPr>
            <a:xfrm>
              <a:off x="7884488" y="3468489"/>
              <a:ext cx="106325" cy="357644"/>
            </a:xfrm>
            <a:custGeom>
              <a:avLst/>
              <a:gdLst/>
              <a:ahLst/>
              <a:cxnLst/>
              <a:rect l="l" t="t" r="r" b="b"/>
              <a:pathLst>
                <a:path w="6327" h="21282" fill="none" extrusionOk="0">
                  <a:moveTo>
                    <a:pt x="6326" y="20465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3294" y="20669"/>
                  </a:ln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32" y="21252"/>
                  </a:lnTo>
                  <a:lnTo>
                    <a:pt x="3877" y="21282"/>
                  </a:lnTo>
                  <a:lnTo>
                    <a:pt x="3994" y="21282"/>
                  </a:lnTo>
                  <a:lnTo>
                    <a:pt x="5627" y="21282"/>
                  </a:lnTo>
                  <a:lnTo>
                    <a:pt x="5627" y="21282"/>
                  </a:lnTo>
                  <a:lnTo>
                    <a:pt x="5772" y="21282"/>
                  </a:lnTo>
                  <a:lnTo>
                    <a:pt x="5889" y="21223"/>
                  </a:lnTo>
                  <a:lnTo>
                    <a:pt x="6006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68" y="20844"/>
                  </a:lnTo>
                  <a:lnTo>
                    <a:pt x="6326" y="20699"/>
                  </a:lnTo>
                  <a:lnTo>
                    <a:pt x="6326" y="20553"/>
                  </a:lnTo>
                  <a:lnTo>
                    <a:pt x="6326" y="20553"/>
                  </a:lnTo>
                  <a:lnTo>
                    <a:pt x="6326" y="20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5"/>
            <p:cNvSpPr/>
            <p:nvPr/>
          </p:nvSpPr>
          <p:spPr>
            <a:xfrm>
              <a:off x="7884001" y="3468489"/>
              <a:ext cx="4420" cy="26468"/>
            </a:xfrm>
            <a:custGeom>
              <a:avLst/>
              <a:gdLst/>
              <a:ahLst/>
              <a:cxnLst/>
              <a:rect l="l" t="t" r="r" b="b"/>
              <a:pathLst>
                <a:path w="263" h="1575" extrusionOk="0">
                  <a:moveTo>
                    <a:pt x="0" y="0"/>
                  </a:moveTo>
                  <a:lnTo>
                    <a:pt x="262" y="157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5"/>
            <p:cNvSpPr/>
            <p:nvPr/>
          </p:nvSpPr>
          <p:spPr>
            <a:xfrm>
              <a:off x="7884001" y="3468489"/>
              <a:ext cx="4420" cy="26468"/>
            </a:xfrm>
            <a:custGeom>
              <a:avLst/>
              <a:gdLst/>
              <a:ahLst/>
              <a:cxnLst/>
              <a:rect l="l" t="t" r="r" b="b"/>
              <a:pathLst>
                <a:path w="263" h="1575" fill="none" extrusionOk="0">
                  <a:moveTo>
                    <a:pt x="29" y="0"/>
                  </a:moveTo>
                  <a:lnTo>
                    <a:pt x="0" y="0"/>
                  </a:lnTo>
                  <a:lnTo>
                    <a:pt x="262" y="1575"/>
                  </a:lnTo>
                  <a:lnTo>
                    <a:pt x="262" y="1575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5"/>
            <p:cNvSpPr/>
            <p:nvPr/>
          </p:nvSpPr>
          <p:spPr>
            <a:xfrm>
              <a:off x="7884488" y="3468489"/>
              <a:ext cx="55860" cy="26468"/>
            </a:xfrm>
            <a:custGeom>
              <a:avLst/>
              <a:gdLst/>
              <a:ahLst/>
              <a:cxnLst/>
              <a:rect l="l" t="t" r="r" b="b"/>
              <a:pathLst>
                <a:path w="3324" h="1575" extrusionOk="0">
                  <a:moveTo>
                    <a:pt x="0" y="0"/>
                  </a:moveTo>
                  <a:lnTo>
                    <a:pt x="233" y="1575"/>
                  </a:lnTo>
                  <a:lnTo>
                    <a:pt x="3324" y="1575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dk1">
                <a:alpha val="32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5"/>
            <p:cNvSpPr/>
            <p:nvPr/>
          </p:nvSpPr>
          <p:spPr>
            <a:xfrm>
              <a:off x="7884488" y="3468489"/>
              <a:ext cx="55860" cy="26468"/>
            </a:xfrm>
            <a:custGeom>
              <a:avLst/>
              <a:gdLst/>
              <a:ahLst/>
              <a:cxnLst/>
              <a:rect l="l" t="t" r="r" b="b"/>
              <a:pathLst>
                <a:path w="3324" h="1575" fill="none" extrusionOk="0">
                  <a:moveTo>
                    <a:pt x="3061" y="0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233" y="1575"/>
                  </a:lnTo>
                  <a:lnTo>
                    <a:pt x="3324" y="1575"/>
                  </a:lnTo>
                  <a:lnTo>
                    <a:pt x="30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7716942" y="3468489"/>
              <a:ext cx="106813" cy="357644"/>
            </a:xfrm>
            <a:custGeom>
              <a:avLst/>
              <a:gdLst/>
              <a:ahLst/>
              <a:cxnLst/>
              <a:rect l="l" t="t" r="r" b="b"/>
              <a:pathLst>
                <a:path w="6356" h="21282" extrusionOk="0">
                  <a:moveTo>
                    <a:pt x="0" y="0"/>
                  </a:move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61" y="21252"/>
                  </a:lnTo>
                  <a:lnTo>
                    <a:pt x="3877" y="21282"/>
                  </a:lnTo>
                  <a:lnTo>
                    <a:pt x="5772" y="21282"/>
                  </a:lnTo>
                  <a:lnTo>
                    <a:pt x="5918" y="21223"/>
                  </a:lnTo>
                  <a:lnTo>
                    <a:pt x="6035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97" y="20844"/>
                  </a:lnTo>
                  <a:lnTo>
                    <a:pt x="6326" y="20699"/>
                  </a:lnTo>
                  <a:lnTo>
                    <a:pt x="6355" y="20553"/>
                  </a:lnTo>
                  <a:lnTo>
                    <a:pt x="6326" y="20465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5"/>
            <p:cNvSpPr/>
            <p:nvPr/>
          </p:nvSpPr>
          <p:spPr>
            <a:xfrm>
              <a:off x="7716942" y="3468489"/>
              <a:ext cx="106813" cy="357644"/>
            </a:xfrm>
            <a:custGeom>
              <a:avLst/>
              <a:gdLst/>
              <a:ahLst/>
              <a:cxnLst/>
              <a:rect l="l" t="t" r="r" b="b"/>
              <a:pathLst>
                <a:path w="6356" h="21282" fill="none" extrusionOk="0">
                  <a:moveTo>
                    <a:pt x="6326" y="20465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3294" y="20669"/>
                  </a:ln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61" y="21252"/>
                  </a:lnTo>
                  <a:lnTo>
                    <a:pt x="3877" y="21282"/>
                  </a:lnTo>
                  <a:lnTo>
                    <a:pt x="4023" y="21282"/>
                  </a:lnTo>
                  <a:lnTo>
                    <a:pt x="5627" y="21282"/>
                  </a:lnTo>
                  <a:lnTo>
                    <a:pt x="5627" y="21282"/>
                  </a:lnTo>
                  <a:lnTo>
                    <a:pt x="5772" y="21282"/>
                  </a:lnTo>
                  <a:lnTo>
                    <a:pt x="5918" y="21223"/>
                  </a:lnTo>
                  <a:lnTo>
                    <a:pt x="6035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97" y="20844"/>
                  </a:lnTo>
                  <a:lnTo>
                    <a:pt x="6326" y="20699"/>
                  </a:lnTo>
                  <a:lnTo>
                    <a:pt x="6355" y="20553"/>
                  </a:lnTo>
                  <a:lnTo>
                    <a:pt x="6355" y="20553"/>
                  </a:lnTo>
                  <a:lnTo>
                    <a:pt x="6326" y="20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5"/>
            <p:cNvSpPr/>
            <p:nvPr/>
          </p:nvSpPr>
          <p:spPr>
            <a:xfrm>
              <a:off x="7716942" y="3468489"/>
              <a:ext cx="106813" cy="357644"/>
            </a:xfrm>
            <a:custGeom>
              <a:avLst/>
              <a:gdLst/>
              <a:ahLst/>
              <a:cxnLst/>
              <a:rect l="l" t="t" r="r" b="b"/>
              <a:pathLst>
                <a:path w="6356" h="21282" extrusionOk="0">
                  <a:moveTo>
                    <a:pt x="0" y="0"/>
                  </a:move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61" y="21252"/>
                  </a:lnTo>
                  <a:lnTo>
                    <a:pt x="3877" y="21282"/>
                  </a:lnTo>
                  <a:lnTo>
                    <a:pt x="5772" y="21282"/>
                  </a:lnTo>
                  <a:lnTo>
                    <a:pt x="5918" y="21223"/>
                  </a:lnTo>
                  <a:lnTo>
                    <a:pt x="6035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97" y="20844"/>
                  </a:lnTo>
                  <a:lnTo>
                    <a:pt x="6326" y="20728"/>
                  </a:lnTo>
                  <a:lnTo>
                    <a:pt x="6355" y="20582"/>
                  </a:lnTo>
                  <a:lnTo>
                    <a:pt x="6355" y="20553"/>
                  </a:lnTo>
                  <a:lnTo>
                    <a:pt x="6326" y="20465"/>
                  </a:lnTo>
                  <a:lnTo>
                    <a:pt x="4810" y="10903"/>
                  </a:lnTo>
                  <a:lnTo>
                    <a:pt x="4315" y="781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5"/>
            <p:cNvSpPr/>
            <p:nvPr/>
          </p:nvSpPr>
          <p:spPr>
            <a:xfrm>
              <a:off x="7716942" y="3468489"/>
              <a:ext cx="106813" cy="357644"/>
            </a:xfrm>
            <a:custGeom>
              <a:avLst/>
              <a:gdLst/>
              <a:ahLst/>
              <a:cxnLst/>
              <a:rect l="l" t="t" r="r" b="b"/>
              <a:pathLst>
                <a:path w="6356" h="21282" fill="none" extrusionOk="0">
                  <a:moveTo>
                    <a:pt x="3061" y="0"/>
                  </a:moveTo>
                  <a:lnTo>
                    <a:pt x="0" y="0"/>
                  </a:lnTo>
                  <a:lnTo>
                    <a:pt x="3294" y="20669"/>
                  </a:lnTo>
                  <a:lnTo>
                    <a:pt x="3294" y="20669"/>
                  </a:lnTo>
                  <a:lnTo>
                    <a:pt x="3324" y="20815"/>
                  </a:lnTo>
                  <a:lnTo>
                    <a:pt x="3382" y="20932"/>
                  </a:lnTo>
                  <a:lnTo>
                    <a:pt x="3440" y="21019"/>
                  </a:lnTo>
                  <a:lnTo>
                    <a:pt x="3528" y="21107"/>
                  </a:lnTo>
                  <a:lnTo>
                    <a:pt x="3644" y="21194"/>
                  </a:lnTo>
                  <a:lnTo>
                    <a:pt x="3761" y="21252"/>
                  </a:lnTo>
                  <a:lnTo>
                    <a:pt x="3877" y="21282"/>
                  </a:lnTo>
                  <a:lnTo>
                    <a:pt x="4023" y="21282"/>
                  </a:lnTo>
                  <a:lnTo>
                    <a:pt x="5627" y="21282"/>
                  </a:lnTo>
                  <a:lnTo>
                    <a:pt x="5627" y="21282"/>
                  </a:lnTo>
                  <a:lnTo>
                    <a:pt x="5772" y="21282"/>
                  </a:lnTo>
                  <a:lnTo>
                    <a:pt x="5918" y="21223"/>
                  </a:lnTo>
                  <a:lnTo>
                    <a:pt x="6035" y="21165"/>
                  </a:lnTo>
                  <a:lnTo>
                    <a:pt x="6122" y="21078"/>
                  </a:lnTo>
                  <a:lnTo>
                    <a:pt x="6210" y="20961"/>
                  </a:lnTo>
                  <a:lnTo>
                    <a:pt x="6297" y="20844"/>
                  </a:lnTo>
                  <a:lnTo>
                    <a:pt x="6326" y="20728"/>
                  </a:lnTo>
                  <a:lnTo>
                    <a:pt x="6355" y="20582"/>
                  </a:lnTo>
                  <a:lnTo>
                    <a:pt x="6355" y="20582"/>
                  </a:lnTo>
                  <a:lnTo>
                    <a:pt x="6355" y="20553"/>
                  </a:lnTo>
                  <a:lnTo>
                    <a:pt x="6355" y="20553"/>
                  </a:lnTo>
                  <a:lnTo>
                    <a:pt x="6326" y="20465"/>
                  </a:lnTo>
                  <a:lnTo>
                    <a:pt x="4810" y="10903"/>
                  </a:lnTo>
                  <a:lnTo>
                    <a:pt x="4315" y="7813"/>
                  </a:lnTo>
                  <a:lnTo>
                    <a:pt x="30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5"/>
            <p:cNvSpPr/>
            <p:nvPr/>
          </p:nvSpPr>
          <p:spPr>
            <a:xfrm>
              <a:off x="7609155" y="3416562"/>
              <a:ext cx="326790" cy="51944"/>
            </a:xfrm>
            <a:custGeom>
              <a:avLst/>
              <a:gdLst/>
              <a:ahLst/>
              <a:cxnLst/>
              <a:rect l="l" t="t" r="r" b="b"/>
              <a:pathLst>
                <a:path w="19446" h="3091" extrusionOk="0">
                  <a:moveTo>
                    <a:pt x="1" y="0"/>
                  </a:moveTo>
                  <a:lnTo>
                    <a:pt x="30" y="30"/>
                  </a:lnTo>
                  <a:lnTo>
                    <a:pt x="30" y="3061"/>
                  </a:lnTo>
                  <a:lnTo>
                    <a:pt x="3091" y="3090"/>
                  </a:lnTo>
                  <a:lnTo>
                    <a:pt x="19445" y="3090"/>
                  </a:lnTo>
                  <a:lnTo>
                    <a:pt x="19445" y="729"/>
                  </a:lnTo>
                  <a:lnTo>
                    <a:pt x="19416" y="583"/>
                  </a:lnTo>
                  <a:lnTo>
                    <a:pt x="19387" y="438"/>
                  </a:lnTo>
                  <a:lnTo>
                    <a:pt x="19329" y="321"/>
                  </a:lnTo>
                  <a:lnTo>
                    <a:pt x="19241" y="204"/>
                  </a:lnTo>
                  <a:lnTo>
                    <a:pt x="19125" y="117"/>
                  </a:lnTo>
                  <a:lnTo>
                    <a:pt x="19008" y="59"/>
                  </a:lnTo>
                  <a:lnTo>
                    <a:pt x="18862" y="30"/>
                  </a:lnTo>
                  <a:lnTo>
                    <a:pt x="18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5"/>
            <p:cNvSpPr/>
            <p:nvPr/>
          </p:nvSpPr>
          <p:spPr>
            <a:xfrm>
              <a:off x="7609155" y="3416562"/>
              <a:ext cx="326790" cy="51944"/>
            </a:xfrm>
            <a:custGeom>
              <a:avLst/>
              <a:gdLst/>
              <a:ahLst/>
              <a:cxnLst/>
              <a:rect l="l" t="t" r="r" b="b"/>
              <a:pathLst>
                <a:path w="19446" h="3091" fill="none" extrusionOk="0">
                  <a:moveTo>
                    <a:pt x="18716" y="0"/>
                  </a:moveTo>
                  <a:lnTo>
                    <a:pt x="1" y="0"/>
                  </a:lnTo>
                  <a:lnTo>
                    <a:pt x="30" y="30"/>
                  </a:lnTo>
                  <a:lnTo>
                    <a:pt x="30" y="3061"/>
                  </a:lnTo>
                  <a:lnTo>
                    <a:pt x="3091" y="3090"/>
                  </a:lnTo>
                  <a:lnTo>
                    <a:pt x="3091" y="3090"/>
                  </a:lnTo>
                  <a:lnTo>
                    <a:pt x="6414" y="3090"/>
                  </a:lnTo>
                  <a:lnTo>
                    <a:pt x="6414" y="3090"/>
                  </a:lnTo>
                  <a:lnTo>
                    <a:pt x="9475" y="3090"/>
                  </a:lnTo>
                  <a:lnTo>
                    <a:pt x="9475" y="3090"/>
                  </a:lnTo>
                  <a:lnTo>
                    <a:pt x="16355" y="3090"/>
                  </a:lnTo>
                  <a:lnTo>
                    <a:pt x="16355" y="3090"/>
                  </a:lnTo>
                  <a:lnTo>
                    <a:pt x="19445" y="3090"/>
                  </a:lnTo>
                  <a:lnTo>
                    <a:pt x="19445" y="729"/>
                  </a:lnTo>
                  <a:lnTo>
                    <a:pt x="19445" y="729"/>
                  </a:lnTo>
                  <a:lnTo>
                    <a:pt x="19416" y="583"/>
                  </a:lnTo>
                  <a:lnTo>
                    <a:pt x="19387" y="438"/>
                  </a:lnTo>
                  <a:lnTo>
                    <a:pt x="19329" y="321"/>
                  </a:lnTo>
                  <a:lnTo>
                    <a:pt x="19241" y="204"/>
                  </a:lnTo>
                  <a:lnTo>
                    <a:pt x="19125" y="117"/>
                  </a:lnTo>
                  <a:lnTo>
                    <a:pt x="19008" y="59"/>
                  </a:lnTo>
                  <a:lnTo>
                    <a:pt x="18862" y="30"/>
                  </a:lnTo>
                  <a:lnTo>
                    <a:pt x="187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5"/>
            <p:cNvSpPr/>
            <p:nvPr/>
          </p:nvSpPr>
          <p:spPr>
            <a:xfrm>
              <a:off x="7609643" y="3468002"/>
              <a:ext cx="51457" cy="504"/>
            </a:xfrm>
            <a:custGeom>
              <a:avLst/>
              <a:gdLst/>
              <a:ahLst/>
              <a:cxnLst/>
              <a:rect l="l" t="t" r="r" b="b"/>
              <a:pathLst>
                <a:path w="3062" h="30" extrusionOk="0">
                  <a:moveTo>
                    <a:pt x="1" y="0"/>
                  </a:moveTo>
                  <a:lnTo>
                    <a:pt x="1" y="29"/>
                  </a:lnTo>
                  <a:lnTo>
                    <a:pt x="3062" y="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5"/>
            <p:cNvSpPr/>
            <p:nvPr/>
          </p:nvSpPr>
          <p:spPr>
            <a:xfrm>
              <a:off x="7609643" y="3468002"/>
              <a:ext cx="51457" cy="504"/>
            </a:xfrm>
            <a:custGeom>
              <a:avLst/>
              <a:gdLst/>
              <a:ahLst/>
              <a:cxnLst/>
              <a:rect l="l" t="t" r="r" b="b"/>
              <a:pathLst>
                <a:path w="3062" h="30" fill="none" extrusionOk="0">
                  <a:moveTo>
                    <a:pt x="1" y="0"/>
                  </a:moveTo>
                  <a:lnTo>
                    <a:pt x="1" y="29"/>
                  </a:lnTo>
                  <a:lnTo>
                    <a:pt x="3062" y="2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5"/>
            <p:cNvSpPr/>
            <p:nvPr/>
          </p:nvSpPr>
          <p:spPr>
            <a:xfrm>
              <a:off x="7609643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extrusionOk="0">
                  <a:moveTo>
                    <a:pt x="30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062" y="0"/>
                  </a:lnTo>
                  <a:lnTo>
                    <a:pt x="3062" y="0"/>
                  </a:lnTo>
                  <a:close/>
                </a:path>
              </a:pathLst>
            </a:custGeom>
            <a:solidFill>
              <a:srgbClr val="090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5"/>
            <p:cNvSpPr/>
            <p:nvPr/>
          </p:nvSpPr>
          <p:spPr>
            <a:xfrm>
              <a:off x="7609643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fill="none" extrusionOk="0">
                  <a:moveTo>
                    <a:pt x="30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062" y="0"/>
                  </a:lnTo>
                  <a:lnTo>
                    <a:pt x="30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5"/>
            <p:cNvSpPr/>
            <p:nvPr/>
          </p:nvSpPr>
          <p:spPr>
            <a:xfrm>
              <a:off x="7884001" y="3468489"/>
              <a:ext cx="51944" cy="17"/>
            </a:xfrm>
            <a:custGeom>
              <a:avLst/>
              <a:gdLst/>
              <a:ahLst/>
              <a:cxnLst/>
              <a:rect l="l" t="t" r="r" b="b"/>
              <a:pathLst>
                <a:path w="3091" h="1" extrusionOk="0">
                  <a:moveTo>
                    <a:pt x="309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90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5"/>
            <p:cNvSpPr/>
            <p:nvPr/>
          </p:nvSpPr>
          <p:spPr>
            <a:xfrm>
              <a:off x="7884001" y="3468489"/>
              <a:ext cx="51944" cy="17"/>
            </a:xfrm>
            <a:custGeom>
              <a:avLst/>
              <a:gdLst/>
              <a:ahLst/>
              <a:cxnLst/>
              <a:rect l="l" t="t" r="r" b="b"/>
              <a:pathLst>
                <a:path w="3091" h="1" fill="none" extrusionOk="0">
                  <a:moveTo>
                    <a:pt x="309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5"/>
            <p:cNvSpPr/>
            <p:nvPr/>
          </p:nvSpPr>
          <p:spPr>
            <a:xfrm>
              <a:off x="7884488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extrusionOk="0">
                  <a:moveTo>
                    <a:pt x="3061" y="0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61" y="0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090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5"/>
            <p:cNvSpPr/>
            <p:nvPr/>
          </p:nvSpPr>
          <p:spPr>
            <a:xfrm>
              <a:off x="7884488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fill="none" extrusionOk="0">
                  <a:moveTo>
                    <a:pt x="3061" y="0"/>
                  </a:moveTo>
                  <a:lnTo>
                    <a:pt x="30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61" y="0"/>
                  </a:lnTo>
                  <a:lnTo>
                    <a:pt x="30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5"/>
            <p:cNvSpPr/>
            <p:nvPr/>
          </p:nvSpPr>
          <p:spPr>
            <a:xfrm>
              <a:off x="7716942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extrusionOk="0">
                  <a:moveTo>
                    <a:pt x="30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61" y="0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090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5"/>
            <p:cNvSpPr/>
            <p:nvPr/>
          </p:nvSpPr>
          <p:spPr>
            <a:xfrm>
              <a:off x="7716942" y="3468489"/>
              <a:ext cx="51457" cy="17"/>
            </a:xfrm>
            <a:custGeom>
              <a:avLst/>
              <a:gdLst/>
              <a:ahLst/>
              <a:cxnLst/>
              <a:rect l="l" t="t" r="r" b="b"/>
              <a:pathLst>
                <a:path w="3062" h="1" fill="none" extrusionOk="0">
                  <a:moveTo>
                    <a:pt x="30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61" y="0"/>
                  </a:lnTo>
                  <a:lnTo>
                    <a:pt x="30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5"/>
            <p:cNvSpPr/>
            <p:nvPr/>
          </p:nvSpPr>
          <p:spPr>
            <a:xfrm>
              <a:off x="5962601" y="3437619"/>
              <a:ext cx="265048" cy="341982"/>
            </a:xfrm>
            <a:custGeom>
              <a:avLst/>
              <a:gdLst/>
              <a:ahLst/>
              <a:cxnLst/>
              <a:rect l="l" t="t" r="r" b="b"/>
              <a:pathLst>
                <a:path w="15772" h="20350" extrusionOk="0">
                  <a:moveTo>
                    <a:pt x="1137" y="1"/>
                  </a:moveTo>
                  <a:lnTo>
                    <a:pt x="0" y="20349"/>
                  </a:lnTo>
                  <a:lnTo>
                    <a:pt x="11690" y="20349"/>
                  </a:lnTo>
                  <a:lnTo>
                    <a:pt x="15771" y="12828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5"/>
            <p:cNvSpPr/>
            <p:nvPr/>
          </p:nvSpPr>
          <p:spPr>
            <a:xfrm>
              <a:off x="5962601" y="3437619"/>
              <a:ext cx="265048" cy="341982"/>
            </a:xfrm>
            <a:custGeom>
              <a:avLst/>
              <a:gdLst/>
              <a:ahLst/>
              <a:cxnLst/>
              <a:rect l="l" t="t" r="r" b="b"/>
              <a:pathLst>
                <a:path w="15772" h="20350" fill="none" extrusionOk="0">
                  <a:moveTo>
                    <a:pt x="11690" y="20349"/>
                  </a:moveTo>
                  <a:lnTo>
                    <a:pt x="15771" y="12828"/>
                  </a:lnTo>
                  <a:lnTo>
                    <a:pt x="1137" y="1"/>
                  </a:lnTo>
                  <a:lnTo>
                    <a:pt x="0" y="20349"/>
                  </a:lnTo>
                  <a:lnTo>
                    <a:pt x="11690" y="203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5"/>
            <p:cNvSpPr/>
            <p:nvPr/>
          </p:nvSpPr>
          <p:spPr>
            <a:xfrm>
              <a:off x="5962601" y="3502284"/>
              <a:ext cx="258192" cy="277316"/>
            </a:xfrm>
            <a:custGeom>
              <a:avLst/>
              <a:gdLst/>
              <a:ahLst/>
              <a:cxnLst/>
              <a:rect l="l" t="t" r="r" b="b"/>
              <a:pathLst>
                <a:path w="15364" h="16502" extrusionOk="0">
                  <a:moveTo>
                    <a:pt x="933" y="1"/>
                  </a:moveTo>
                  <a:lnTo>
                    <a:pt x="0" y="16501"/>
                  </a:lnTo>
                  <a:lnTo>
                    <a:pt x="11690" y="16501"/>
                  </a:lnTo>
                  <a:lnTo>
                    <a:pt x="15363" y="9767"/>
                  </a:lnTo>
                  <a:lnTo>
                    <a:pt x="14343" y="9301"/>
                  </a:lnTo>
                  <a:lnTo>
                    <a:pt x="13352" y="8805"/>
                  </a:lnTo>
                  <a:lnTo>
                    <a:pt x="12361" y="8309"/>
                  </a:lnTo>
                  <a:lnTo>
                    <a:pt x="11399" y="7785"/>
                  </a:lnTo>
                  <a:lnTo>
                    <a:pt x="10437" y="7231"/>
                  </a:lnTo>
                  <a:lnTo>
                    <a:pt x="9475" y="6648"/>
                  </a:lnTo>
                  <a:lnTo>
                    <a:pt x="8571" y="6065"/>
                  </a:lnTo>
                  <a:lnTo>
                    <a:pt x="7638" y="5482"/>
                  </a:lnTo>
                  <a:lnTo>
                    <a:pt x="6763" y="4840"/>
                  </a:lnTo>
                  <a:lnTo>
                    <a:pt x="5860" y="4199"/>
                  </a:lnTo>
                  <a:lnTo>
                    <a:pt x="5014" y="3558"/>
                  </a:lnTo>
                  <a:lnTo>
                    <a:pt x="4169" y="2858"/>
                  </a:lnTo>
                  <a:lnTo>
                    <a:pt x="3323" y="2187"/>
                  </a:lnTo>
                  <a:lnTo>
                    <a:pt x="2507" y="1459"/>
                  </a:lnTo>
                  <a:lnTo>
                    <a:pt x="1720" y="730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5"/>
            <p:cNvSpPr/>
            <p:nvPr/>
          </p:nvSpPr>
          <p:spPr>
            <a:xfrm>
              <a:off x="5962601" y="3502284"/>
              <a:ext cx="258192" cy="277316"/>
            </a:xfrm>
            <a:custGeom>
              <a:avLst/>
              <a:gdLst/>
              <a:ahLst/>
              <a:cxnLst/>
              <a:rect l="l" t="t" r="r" b="b"/>
              <a:pathLst>
                <a:path w="15364" h="16502" fill="none" extrusionOk="0">
                  <a:moveTo>
                    <a:pt x="933" y="1"/>
                  </a:moveTo>
                  <a:lnTo>
                    <a:pt x="0" y="16501"/>
                  </a:lnTo>
                  <a:lnTo>
                    <a:pt x="11690" y="16501"/>
                  </a:lnTo>
                  <a:lnTo>
                    <a:pt x="15363" y="9767"/>
                  </a:lnTo>
                  <a:lnTo>
                    <a:pt x="15363" y="9767"/>
                  </a:lnTo>
                  <a:lnTo>
                    <a:pt x="14343" y="9301"/>
                  </a:lnTo>
                  <a:lnTo>
                    <a:pt x="13352" y="8805"/>
                  </a:lnTo>
                  <a:lnTo>
                    <a:pt x="12361" y="8309"/>
                  </a:lnTo>
                  <a:lnTo>
                    <a:pt x="11399" y="7785"/>
                  </a:lnTo>
                  <a:lnTo>
                    <a:pt x="10437" y="7231"/>
                  </a:lnTo>
                  <a:lnTo>
                    <a:pt x="9475" y="6648"/>
                  </a:lnTo>
                  <a:lnTo>
                    <a:pt x="8571" y="6065"/>
                  </a:lnTo>
                  <a:lnTo>
                    <a:pt x="7638" y="5482"/>
                  </a:lnTo>
                  <a:lnTo>
                    <a:pt x="6763" y="4840"/>
                  </a:lnTo>
                  <a:lnTo>
                    <a:pt x="5860" y="4199"/>
                  </a:lnTo>
                  <a:lnTo>
                    <a:pt x="5014" y="3558"/>
                  </a:lnTo>
                  <a:lnTo>
                    <a:pt x="4169" y="2858"/>
                  </a:lnTo>
                  <a:lnTo>
                    <a:pt x="3323" y="2187"/>
                  </a:lnTo>
                  <a:lnTo>
                    <a:pt x="2507" y="1459"/>
                  </a:lnTo>
                  <a:lnTo>
                    <a:pt x="1720" y="730"/>
                  </a:lnTo>
                  <a:lnTo>
                    <a:pt x="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5"/>
            <p:cNvSpPr/>
            <p:nvPr/>
          </p:nvSpPr>
          <p:spPr>
            <a:xfrm>
              <a:off x="7006578" y="2265285"/>
              <a:ext cx="299347" cy="255755"/>
            </a:xfrm>
            <a:custGeom>
              <a:avLst/>
              <a:gdLst/>
              <a:ahLst/>
              <a:cxnLst/>
              <a:rect l="l" t="t" r="r" b="b"/>
              <a:pathLst>
                <a:path w="17813" h="15219" extrusionOk="0">
                  <a:moveTo>
                    <a:pt x="12536" y="1"/>
                  </a:moveTo>
                  <a:lnTo>
                    <a:pt x="12011" y="30"/>
                  </a:lnTo>
                  <a:lnTo>
                    <a:pt x="11486" y="59"/>
                  </a:lnTo>
                  <a:lnTo>
                    <a:pt x="10903" y="117"/>
                  </a:lnTo>
                  <a:lnTo>
                    <a:pt x="10349" y="176"/>
                  </a:lnTo>
                  <a:lnTo>
                    <a:pt x="9737" y="292"/>
                  </a:lnTo>
                  <a:lnTo>
                    <a:pt x="9125" y="409"/>
                  </a:lnTo>
                  <a:lnTo>
                    <a:pt x="8513" y="555"/>
                  </a:lnTo>
                  <a:lnTo>
                    <a:pt x="7872" y="730"/>
                  </a:lnTo>
                  <a:lnTo>
                    <a:pt x="7201" y="934"/>
                  </a:lnTo>
                  <a:lnTo>
                    <a:pt x="6560" y="1138"/>
                  </a:lnTo>
                  <a:lnTo>
                    <a:pt x="5860" y="1400"/>
                  </a:lnTo>
                  <a:lnTo>
                    <a:pt x="5160" y="1692"/>
                  </a:lnTo>
                  <a:lnTo>
                    <a:pt x="4461" y="1983"/>
                  </a:lnTo>
                  <a:lnTo>
                    <a:pt x="3761" y="2333"/>
                  </a:lnTo>
                  <a:lnTo>
                    <a:pt x="3032" y="2712"/>
                  </a:lnTo>
                  <a:lnTo>
                    <a:pt x="2274" y="3120"/>
                  </a:lnTo>
                  <a:lnTo>
                    <a:pt x="1546" y="3557"/>
                  </a:lnTo>
                  <a:lnTo>
                    <a:pt x="788" y="4024"/>
                  </a:lnTo>
                  <a:lnTo>
                    <a:pt x="0" y="4519"/>
                  </a:lnTo>
                  <a:lnTo>
                    <a:pt x="467" y="5481"/>
                  </a:lnTo>
                  <a:lnTo>
                    <a:pt x="992" y="6414"/>
                  </a:lnTo>
                  <a:lnTo>
                    <a:pt x="1575" y="7318"/>
                  </a:lnTo>
                  <a:lnTo>
                    <a:pt x="2187" y="8163"/>
                  </a:lnTo>
                  <a:lnTo>
                    <a:pt x="2828" y="8980"/>
                  </a:lnTo>
                  <a:lnTo>
                    <a:pt x="3528" y="9767"/>
                  </a:lnTo>
                  <a:lnTo>
                    <a:pt x="4257" y="10525"/>
                  </a:lnTo>
                  <a:lnTo>
                    <a:pt x="5044" y="11224"/>
                  </a:lnTo>
                  <a:lnTo>
                    <a:pt x="5860" y="11895"/>
                  </a:lnTo>
                  <a:lnTo>
                    <a:pt x="6705" y="12507"/>
                  </a:lnTo>
                  <a:lnTo>
                    <a:pt x="7580" y="13090"/>
                  </a:lnTo>
                  <a:lnTo>
                    <a:pt x="8484" y="13615"/>
                  </a:lnTo>
                  <a:lnTo>
                    <a:pt x="9417" y="14081"/>
                  </a:lnTo>
                  <a:lnTo>
                    <a:pt x="10408" y="14519"/>
                  </a:lnTo>
                  <a:lnTo>
                    <a:pt x="11399" y="14897"/>
                  </a:lnTo>
                  <a:lnTo>
                    <a:pt x="12419" y="15218"/>
                  </a:lnTo>
                  <a:lnTo>
                    <a:pt x="12711" y="14693"/>
                  </a:lnTo>
                  <a:lnTo>
                    <a:pt x="13498" y="13236"/>
                  </a:lnTo>
                  <a:lnTo>
                    <a:pt x="14577" y="11195"/>
                  </a:lnTo>
                  <a:lnTo>
                    <a:pt x="15160" y="10029"/>
                  </a:lnTo>
                  <a:lnTo>
                    <a:pt x="15743" y="8776"/>
                  </a:lnTo>
                  <a:lnTo>
                    <a:pt x="16297" y="7551"/>
                  </a:lnTo>
                  <a:lnTo>
                    <a:pt x="16821" y="6298"/>
                  </a:lnTo>
                  <a:lnTo>
                    <a:pt x="17229" y="5132"/>
                  </a:lnTo>
                  <a:lnTo>
                    <a:pt x="17404" y="4548"/>
                  </a:lnTo>
                  <a:lnTo>
                    <a:pt x="17550" y="4024"/>
                  </a:lnTo>
                  <a:lnTo>
                    <a:pt x="17696" y="3499"/>
                  </a:lnTo>
                  <a:lnTo>
                    <a:pt x="17754" y="3033"/>
                  </a:lnTo>
                  <a:lnTo>
                    <a:pt x="17812" y="2595"/>
                  </a:lnTo>
                  <a:lnTo>
                    <a:pt x="17812" y="2216"/>
                  </a:lnTo>
                  <a:lnTo>
                    <a:pt x="17783" y="1866"/>
                  </a:lnTo>
                  <a:lnTo>
                    <a:pt x="17696" y="1546"/>
                  </a:lnTo>
                  <a:lnTo>
                    <a:pt x="17638" y="1429"/>
                  </a:lnTo>
                  <a:lnTo>
                    <a:pt x="17550" y="1313"/>
                  </a:lnTo>
                  <a:lnTo>
                    <a:pt x="17492" y="1225"/>
                  </a:lnTo>
                  <a:lnTo>
                    <a:pt x="17375" y="1138"/>
                  </a:lnTo>
                  <a:lnTo>
                    <a:pt x="17142" y="992"/>
                  </a:lnTo>
                  <a:lnTo>
                    <a:pt x="16909" y="846"/>
                  </a:lnTo>
                  <a:lnTo>
                    <a:pt x="16617" y="700"/>
                  </a:lnTo>
                  <a:lnTo>
                    <a:pt x="16326" y="584"/>
                  </a:lnTo>
                  <a:lnTo>
                    <a:pt x="15976" y="467"/>
                  </a:lnTo>
                  <a:lnTo>
                    <a:pt x="15626" y="351"/>
                  </a:lnTo>
                  <a:lnTo>
                    <a:pt x="15247" y="263"/>
                  </a:lnTo>
                  <a:lnTo>
                    <a:pt x="14868" y="176"/>
                  </a:lnTo>
                  <a:lnTo>
                    <a:pt x="14431" y="117"/>
                  </a:lnTo>
                  <a:lnTo>
                    <a:pt x="13994" y="59"/>
                  </a:lnTo>
                  <a:lnTo>
                    <a:pt x="13527" y="30"/>
                  </a:lnTo>
                  <a:lnTo>
                    <a:pt x="1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5"/>
            <p:cNvSpPr/>
            <p:nvPr/>
          </p:nvSpPr>
          <p:spPr>
            <a:xfrm>
              <a:off x="7006578" y="2265285"/>
              <a:ext cx="299347" cy="255755"/>
            </a:xfrm>
            <a:custGeom>
              <a:avLst/>
              <a:gdLst/>
              <a:ahLst/>
              <a:cxnLst/>
              <a:rect l="l" t="t" r="r" b="b"/>
              <a:pathLst>
                <a:path w="17813" h="15219" fill="none" extrusionOk="0">
                  <a:moveTo>
                    <a:pt x="0" y="4519"/>
                  </a:moveTo>
                  <a:lnTo>
                    <a:pt x="0" y="4519"/>
                  </a:lnTo>
                  <a:lnTo>
                    <a:pt x="788" y="4024"/>
                  </a:lnTo>
                  <a:lnTo>
                    <a:pt x="1546" y="3557"/>
                  </a:lnTo>
                  <a:lnTo>
                    <a:pt x="2274" y="3120"/>
                  </a:lnTo>
                  <a:lnTo>
                    <a:pt x="3032" y="2712"/>
                  </a:lnTo>
                  <a:lnTo>
                    <a:pt x="3761" y="2333"/>
                  </a:lnTo>
                  <a:lnTo>
                    <a:pt x="4461" y="1983"/>
                  </a:lnTo>
                  <a:lnTo>
                    <a:pt x="5160" y="1692"/>
                  </a:lnTo>
                  <a:lnTo>
                    <a:pt x="5860" y="1400"/>
                  </a:lnTo>
                  <a:lnTo>
                    <a:pt x="6560" y="1138"/>
                  </a:lnTo>
                  <a:lnTo>
                    <a:pt x="7201" y="934"/>
                  </a:lnTo>
                  <a:lnTo>
                    <a:pt x="7872" y="730"/>
                  </a:lnTo>
                  <a:lnTo>
                    <a:pt x="8513" y="555"/>
                  </a:lnTo>
                  <a:lnTo>
                    <a:pt x="9125" y="409"/>
                  </a:lnTo>
                  <a:lnTo>
                    <a:pt x="9737" y="292"/>
                  </a:lnTo>
                  <a:lnTo>
                    <a:pt x="10349" y="176"/>
                  </a:lnTo>
                  <a:lnTo>
                    <a:pt x="10903" y="117"/>
                  </a:lnTo>
                  <a:lnTo>
                    <a:pt x="11486" y="59"/>
                  </a:lnTo>
                  <a:lnTo>
                    <a:pt x="12011" y="30"/>
                  </a:lnTo>
                  <a:lnTo>
                    <a:pt x="12536" y="1"/>
                  </a:lnTo>
                  <a:lnTo>
                    <a:pt x="13032" y="1"/>
                  </a:lnTo>
                  <a:lnTo>
                    <a:pt x="13527" y="30"/>
                  </a:lnTo>
                  <a:lnTo>
                    <a:pt x="13994" y="59"/>
                  </a:lnTo>
                  <a:lnTo>
                    <a:pt x="14431" y="117"/>
                  </a:lnTo>
                  <a:lnTo>
                    <a:pt x="14868" y="176"/>
                  </a:lnTo>
                  <a:lnTo>
                    <a:pt x="15247" y="263"/>
                  </a:lnTo>
                  <a:lnTo>
                    <a:pt x="15626" y="351"/>
                  </a:lnTo>
                  <a:lnTo>
                    <a:pt x="15976" y="467"/>
                  </a:lnTo>
                  <a:lnTo>
                    <a:pt x="16326" y="584"/>
                  </a:lnTo>
                  <a:lnTo>
                    <a:pt x="16617" y="700"/>
                  </a:lnTo>
                  <a:lnTo>
                    <a:pt x="16909" y="846"/>
                  </a:lnTo>
                  <a:lnTo>
                    <a:pt x="17142" y="992"/>
                  </a:lnTo>
                  <a:lnTo>
                    <a:pt x="17375" y="1138"/>
                  </a:lnTo>
                  <a:lnTo>
                    <a:pt x="17375" y="1138"/>
                  </a:lnTo>
                  <a:lnTo>
                    <a:pt x="17492" y="1225"/>
                  </a:lnTo>
                  <a:lnTo>
                    <a:pt x="17550" y="1313"/>
                  </a:lnTo>
                  <a:lnTo>
                    <a:pt x="17638" y="1429"/>
                  </a:lnTo>
                  <a:lnTo>
                    <a:pt x="17696" y="1546"/>
                  </a:lnTo>
                  <a:lnTo>
                    <a:pt x="17783" y="1866"/>
                  </a:lnTo>
                  <a:lnTo>
                    <a:pt x="17812" y="2216"/>
                  </a:lnTo>
                  <a:lnTo>
                    <a:pt x="17812" y="2595"/>
                  </a:lnTo>
                  <a:lnTo>
                    <a:pt x="17754" y="3033"/>
                  </a:lnTo>
                  <a:lnTo>
                    <a:pt x="17696" y="3499"/>
                  </a:lnTo>
                  <a:lnTo>
                    <a:pt x="17550" y="4024"/>
                  </a:lnTo>
                  <a:lnTo>
                    <a:pt x="17404" y="4548"/>
                  </a:lnTo>
                  <a:lnTo>
                    <a:pt x="17229" y="5132"/>
                  </a:lnTo>
                  <a:lnTo>
                    <a:pt x="16821" y="6298"/>
                  </a:lnTo>
                  <a:lnTo>
                    <a:pt x="16297" y="7551"/>
                  </a:lnTo>
                  <a:lnTo>
                    <a:pt x="15743" y="8776"/>
                  </a:lnTo>
                  <a:lnTo>
                    <a:pt x="15160" y="10029"/>
                  </a:lnTo>
                  <a:lnTo>
                    <a:pt x="14577" y="11195"/>
                  </a:lnTo>
                  <a:lnTo>
                    <a:pt x="13498" y="13236"/>
                  </a:lnTo>
                  <a:lnTo>
                    <a:pt x="12711" y="14693"/>
                  </a:lnTo>
                  <a:lnTo>
                    <a:pt x="12419" y="15218"/>
                  </a:lnTo>
                  <a:lnTo>
                    <a:pt x="12419" y="15218"/>
                  </a:lnTo>
                  <a:lnTo>
                    <a:pt x="11399" y="14897"/>
                  </a:lnTo>
                  <a:lnTo>
                    <a:pt x="10408" y="14519"/>
                  </a:lnTo>
                  <a:lnTo>
                    <a:pt x="9417" y="14081"/>
                  </a:lnTo>
                  <a:lnTo>
                    <a:pt x="8484" y="13615"/>
                  </a:lnTo>
                  <a:lnTo>
                    <a:pt x="7580" y="13090"/>
                  </a:lnTo>
                  <a:lnTo>
                    <a:pt x="6705" y="12507"/>
                  </a:lnTo>
                  <a:lnTo>
                    <a:pt x="5860" y="11895"/>
                  </a:lnTo>
                  <a:lnTo>
                    <a:pt x="5044" y="11224"/>
                  </a:lnTo>
                  <a:lnTo>
                    <a:pt x="4257" y="10525"/>
                  </a:lnTo>
                  <a:lnTo>
                    <a:pt x="3528" y="9767"/>
                  </a:lnTo>
                  <a:lnTo>
                    <a:pt x="2828" y="8980"/>
                  </a:lnTo>
                  <a:lnTo>
                    <a:pt x="2187" y="8163"/>
                  </a:lnTo>
                  <a:lnTo>
                    <a:pt x="1575" y="7318"/>
                  </a:lnTo>
                  <a:lnTo>
                    <a:pt x="992" y="6414"/>
                  </a:lnTo>
                  <a:lnTo>
                    <a:pt x="467" y="5481"/>
                  </a:lnTo>
                  <a:lnTo>
                    <a:pt x="0" y="4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5"/>
            <p:cNvSpPr/>
            <p:nvPr/>
          </p:nvSpPr>
          <p:spPr>
            <a:xfrm>
              <a:off x="7120718" y="2345142"/>
              <a:ext cx="134255" cy="146506"/>
            </a:xfrm>
            <a:custGeom>
              <a:avLst/>
              <a:gdLst/>
              <a:ahLst/>
              <a:cxnLst/>
              <a:rect l="l" t="t" r="r" b="b"/>
              <a:pathLst>
                <a:path w="7989" h="8718" extrusionOk="0">
                  <a:moveTo>
                    <a:pt x="6560" y="1"/>
                  </a:moveTo>
                  <a:lnTo>
                    <a:pt x="6240" y="30"/>
                  </a:lnTo>
                  <a:lnTo>
                    <a:pt x="5919" y="88"/>
                  </a:lnTo>
                  <a:lnTo>
                    <a:pt x="5540" y="175"/>
                  </a:lnTo>
                  <a:lnTo>
                    <a:pt x="4782" y="409"/>
                  </a:lnTo>
                  <a:lnTo>
                    <a:pt x="3936" y="729"/>
                  </a:lnTo>
                  <a:lnTo>
                    <a:pt x="3004" y="1137"/>
                  </a:lnTo>
                  <a:lnTo>
                    <a:pt x="2042" y="1633"/>
                  </a:lnTo>
                  <a:lnTo>
                    <a:pt x="1021" y="2274"/>
                  </a:lnTo>
                  <a:lnTo>
                    <a:pt x="526" y="2595"/>
                  </a:lnTo>
                  <a:lnTo>
                    <a:pt x="1" y="2974"/>
                  </a:lnTo>
                  <a:lnTo>
                    <a:pt x="730" y="3645"/>
                  </a:lnTo>
                  <a:lnTo>
                    <a:pt x="1429" y="4315"/>
                  </a:lnTo>
                  <a:lnTo>
                    <a:pt x="2129" y="5015"/>
                  </a:lnTo>
                  <a:lnTo>
                    <a:pt x="2800" y="5744"/>
                  </a:lnTo>
                  <a:lnTo>
                    <a:pt x="3470" y="6443"/>
                  </a:lnTo>
                  <a:lnTo>
                    <a:pt x="4111" y="7201"/>
                  </a:lnTo>
                  <a:lnTo>
                    <a:pt x="4753" y="7959"/>
                  </a:lnTo>
                  <a:lnTo>
                    <a:pt x="5365" y="8717"/>
                  </a:lnTo>
                  <a:lnTo>
                    <a:pt x="5802" y="7697"/>
                  </a:lnTo>
                  <a:lnTo>
                    <a:pt x="6298" y="6501"/>
                  </a:lnTo>
                  <a:lnTo>
                    <a:pt x="6823" y="5160"/>
                  </a:lnTo>
                  <a:lnTo>
                    <a:pt x="7318" y="3819"/>
                  </a:lnTo>
                  <a:lnTo>
                    <a:pt x="7522" y="3149"/>
                  </a:lnTo>
                  <a:lnTo>
                    <a:pt x="7697" y="2537"/>
                  </a:lnTo>
                  <a:lnTo>
                    <a:pt x="7843" y="1954"/>
                  </a:lnTo>
                  <a:lnTo>
                    <a:pt x="7930" y="1458"/>
                  </a:lnTo>
                  <a:lnTo>
                    <a:pt x="7989" y="992"/>
                  </a:lnTo>
                  <a:lnTo>
                    <a:pt x="7959" y="642"/>
                  </a:lnTo>
                  <a:lnTo>
                    <a:pt x="7930" y="496"/>
                  </a:lnTo>
                  <a:lnTo>
                    <a:pt x="7901" y="350"/>
                  </a:lnTo>
                  <a:lnTo>
                    <a:pt x="7814" y="263"/>
                  </a:lnTo>
                  <a:lnTo>
                    <a:pt x="7726" y="175"/>
                  </a:lnTo>
                  <a:lnTo>
                    <a:pt x="7551" y="117"/>
                  </a:lnTo>
                  <a:lnTo>
                    <a:pt x="7347" y="30"/>
                  </a:lnTo>
                  <a:lnTo>
                    <a:pt x="7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5"/>
            <p:cNvSpPr/>
            <p:nvPr/>
          </p:nvSpPr>
          <p:spPr>
            <a:xfrm>
              <a:off x="7120718" y="2345142"/>
              <a:ext cx="134255" cy="146506"/>
            </a:xfrm>
            <a:custGeom>
              <a:avLst/>
              <a:gdLst/>
              <a:ahLst/>
              <a:cxnLst/>
              <a:rect l="l" t="t" r="r" b="b"/>
              <a:pathLst>
                <a:path w="7989" h="8718" fill="none" extrusionOk="0">
                  <a:moveTo>
                    <a:pt x="6823" y="1"/>
                  </a:moveTo>
                  <a:lnTo>
                    <a:pt x="6823" y="1"/>
                  </a:lnTo>
                  <a:lnTo>
                    <a:pt x="6560" y="1"/>
                  </a:lnTo>
                  <a:lnTo>
                    <a:pt x="6240" y="30"/>
                  </a:lnTo>
                  <a:lnTo>
                    <a:pt x="5919" y="88"/>
                  </a:lnTo>
                  <a:lnTo>
                    <a:pt x="5540" y="175"/>
                  </a:lnTo>
                  <a:lnTo>
                    <a:pt x="4782" y="409"/>
                  </a:lnTo>
                  <a:lnTo>
                    <a:pt x="3936" y="729"/>
                  </a:lnTo>
                  <a:lnTo>
                    <a:pt x="3004" y="1137"/>
                  </a:lnTo>
                  <a:lnTo>
                    <a:pt x="2042" y="1633"/>
                  </a:lnTo>
                  <a:lnTo>
                    <a:pt x="1021" y="2274"/>
                  </a:lnTo>
                  <a:lnTo>
                    <a:pt x="526" y="2595"/>
                  </a:lnTo>
                  <a:lnTo>
                    <a:pt x="1" y="2974"/>
                  </a:lnTo>
                  <a:lnTo>
                    <a:pt x="1" y="2974"/>
                  </a:lnTo>
                  <a:lnTo>
                    <a:pt x="730" y="3645"/>
                  </a:lnTo>
                  <a:lnTo>
                    <a:pt x="1429" y="4315"/>
                  </a:lnTo>
                  <a:lnTo>
                    <a:pt x="2129" y="5015"/>
                  </a:lnTo>
                  <a:lnTo>
                    <a:pt x="2800" y="5744"/>
                  </a:lnTo>
                  <a:lnTo>
                    <a:pt x="3470" y="6443"/>
                  </a:lnTo>
                  <a:lnTo>
                    <a:pt x="4111" y="7201"/>
                  </a:lnTo>
                  <a:lnTo>
                    <a:pt x="4753" y="7959"/>
                  </a:lnTo>
                  <a:lnTo>
                    <a:pt x="5365" y="8717"/>
                  </a:lnTo>
                  <a:lnTo>
                    <a:pt x="5365" y="8717"/>
                  </a:lnTo>
                  <a:lnTo>
                    <a:pt x="5802" y="7697"/>
                  </a:lnTo>
                  <a:lnTo>
                    <a:pt x="6298" y="6501"/>
                  </a:lnTo>
                  <a:lnTo>
                    <a:pt x="6823" y="5160"/>
                  </a:lnTo>
                  <a:lnTo>
                    <a:pt x="7318" y="3819"/>
                  </a:lnTo>
                  <a:lnTo>
                    <a:pt x="7522" y="3149"/>
                  </a:lnTo>
                  <a:lnTo>
                    <a:pt x="7697" y="2537"/>
                  </a:lnTo>
                  <a:lnTo>
                    <a:pt x="7843" y="1954"/>
                  </a:lnTo>
                  <a:lnTo>
                    <a:pt x="7930" y="1458"/>
                  </a:lnTo>
                  <a:lnTo>
                    <a:pt x="7989" y="992"/>
                  </a:lnTo>
                  <a:lnTo>
                    <a:pt x="7959" y="642"/>
                  </a:lnTo>
                  <a:lnTo>
                    <a:pt x="7930" y="496"/>
                  </a:lnTo>
                  <a:lnTo>
                    <a:pt x="7901" y="350"/>
                  </a:lnTo>
                  <a:lnTo>
                    <a:pt x="7814" y="263"/>
                  </a:lnTo>
                  <a:lnTo>
                    <a:pt x="7726" y="175"/>
                  </a:lnTo>
                  <a:lnTo>
                    <a:pt x="7726" y="175"/>
                  </a:lnTo>
                  <a:lnTo>
                    <a:pt x="7551" y="117"/>
                  </a:lnTo>
                  <a:lnTo>
                    <a:pt x="7347" y="30"/>
                  </a:lnTo>
                  <a:lnTo>
                    <a:pt x="7114" y="1"/>
                  </a:lnTo>
                  <a:lnTo>
                    <a:pt x="68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5749480" y="2201107"/>
              <a:ext cx="1623077" cy="1543220"/>
            </a:xfrm>
            <a:custGeom>
              <a:avLst/>
              <a:gdLst/>
              <a:ahLst/>
              <a:cxnLst/>
              <a:rect l="l" t="t" r="r" b="b"/>
              <a:pathLst>
                <a:path w="96583" h="91831" extrusionOk="0">
                  <a:moveTo>
                    <a:pt x="48627" y="1"/>
                  </a:moveTo>
                  <a:lnTo>
                    <a:pt x="47344" y="59"/>
                  </a:lnTo>
                  <a:lnTo>
                    <a:pt x="46061" y="117"/>
                  </a:lnTo>
                  <a:lnTo>
                    <a:pt x="44808" y="234"/>
                  </a:lnTo>
                  <a:lnTo>
                    <a:pt x="43554" y="351"/>
                  </a:lnTo>
                  <a:lnTo>
                    <a:pt x="42301" y="526"/>
                  </a:lnTo>
                  <a:lnTo>
                    <a:pt x="41076" y="700"/>
                  </a:lnTo>
                  <a:lnTo>
                    <a:pt x="39852" y="934"/>
                  </a:lnTo>
                  <a:lnTo>
                    <a:pt x="38628" y="1167"/>
                  </a:lnTo>
                  <a:lnTo>
                    <a:pt x="37432" y="1429"/>
                  </a:lnTo>
                  <a:lnTo>
                    <a:pt x="36237" y="1721"/>
                  </a:lnTo>
                  <a:lnTo>
                    <a:pt x="35071" y="2071"/>
                  </a:lnTo>
                  <a:lnTo>
                    <a:pt x="33905" y="2391"/>
                  </a:lnTo>
                  <a:lnTo>
                    <a:pt x="32739" y="2770"/>
                  </a:lnTo>
                  <a:lnTo>
                    <a:pt x="31602" y="3178"/>
                  </a:lnTo>
                  <a:lnTo>
                    <a:pt x="30494" y="3587"/>
                  </a:lnTo>
                  <a:lnTo>
                    <a:pt x="29386" y="4053"/>
                  </a:lnTo>
                  <a:lnTo>
                    <a:pt x="28279" y="4519"/>
                  </a:lnTo>
                  <a:lnTo>
                    <a:pt x="27200" y="5015"/>
                  </a:lnTo>
                  <a:lnTo>
                    <a:pt x="26121" y="5540"/>
                  </a:lnTo>
                  <a:lnTo>
                    <a:pt x="25072" y="6064"/>
                  </a:lnTo>
                  <a:lnTo>
                    <a:pt x="24022" y="6647"/>
                  </a:lnTo>
                  <a:lnTo>
                    <a:pt x="23002" y="7231"/>
                  </a:lnTo>
                  <a:lnTo>
                    <a:pt x="22011" y="7843"/>
                  </a:lnTo>
                  <a:lnTo>
                    <a:pt x="21020" y="8455"/>
                  </a:lnTo>
                  <a:lnTo>
                    <a:pt x="20058" y="9125"/>
                  </a:lnTo>
                  <a:lnTo>
                    <a:pt x="19096" y="9796"/>
                  </a:lnTo>
                  <a:lnTo>
                    <a:pt x="18163" y="10466"/>
                  </a:lnTo>
                  <a:lnTo>
                    <a:pt x="17259" y="11195"/>
                  </a:lnTo>
                  <a:lnTo>
                    <a:pt x="16355" y="11924"/>
                  </a:lnTo>
                  <a:lnTo>
                    <a:pt x="15481" y="12682"/>
                  </a:lnTo>
                  <a:lnTo>
                    <a:pt x="14606" y="13440"/>
                  </a:lnTo>
                  <a:lnTo>
                    <a:pt x="13790" y="14227"/>
                  </a:lnTo>
                  <a:lnTo>
                    <a:pt x="12974" y="15043"/>
                  </a:lnTo>
                  <a:lnTo>
                    <a:pt x="12187" y="15860"/>
                  </a:lnTo>
                  <a:lnTo>
                    <a:pt x="11399" y="16705"/>
                  </a:lnTo>
                  <a:lnTo>
                    <a:pt x="10641" y="17550"/>
                  </a:lnTo>
                  <a:lnTo>
                    <a:pt x="9913" y="18425"/>
                  </a:lnTo>
                  <a:lnTo>
                    <a:pt x="9213" y="19329"/>
                  </a:lnTo>
                  <a:lnTo>
                    <a:pt x="8513" y="20232"/>
                  </a:lnTo>
                  <a:lnTo>
                    <a:pt x="7872" y="21165"/>
                  </a:lnTo>
                  <a:lnTo>
                    <a:pt x="7231" y="22098"/>
                  </a:lnTo>
                  <a:lnTo>
                    <a:pt x="6618" y="23060"/>
                  </a:lnTo>
                  <a:lnTo>
                    <a:pt x="6035" y="24022"/>
                  </a:lnTo>
                  <a:lnTo>
                    <a:pt x="5452" y="25013"/>
                  </a:lnTo>
                  <a:lnTo>
                    <a:pt x="4928" y="26005"/>
                  </a:lnTo>
                  <a:lnTo>
                    <a:pt x="4403" y="27025"/>
                  </a:lnTo>
                  <a:lnTo>
                    <a:pt x="3936" y="28045"/>
                  </a:lnTo>
                  <a:lnTo>
                    <a:pt x="3470" y="29066"/>
                  </a:lnTo>
                  <a:lnTo>
                    <a:pt x="3033" y="30115"/>
                  </a:lnTo>
                  <a:lnTo>
                    <a:pt x="2625" y="31194"/>
                  </a:lnTo>
                  <a:lnTo>
                    <a:pt x="2246" y="32243"/>
                  </a:lnTo>
                  <a:lnTo>
                    <a:pt x="1896" y="33351"/>
                  </a:lnTo>
                  <a:lnTo>
                    <a:pt x="1575" y="34430"/>
                  </a:lnTo>
                  <a:lnTo>
                    <a:pt x="1284" y="35537"/>
                  </a:lnTo>
                  <a:lnTo>
                    <a:pt x="1021" y="36645"/>
                  </a:lnTo>
                  <a:lnTo>
                    <a:pt x="788" y="37782"/>
                  </a:lnTo>
                  <a:lnTo>
                    <a:pt x="584" y="38919"/>
                  </a:lnTo>
                  <a:lnTo>
                    <a:pt x="409" y="40056"/>
                  </a:lnTo>
                  <a:lnTo>
                    <a:pt x="263" y="41222"/>
                  </a:lnTo>
                  <a:lnTo>
                    <a:pt x="147" y="42388"/>
                  </a:lnTo>
                  <a:lnTo>
                    <a:pt x="59" y="43554"/>
                  </a:lnTo>
                  <a:lnTo>
                    <a:pt x="30" y="44720"/>
                  </a:lnTo>
                  <a:lnTo>
                    <a:pt x="1" y="45915"/>
                  </a:lnTo>
                  <a:lnTo>
                    <a:pt x="30" y="47082"/>
                  </a:lnTo>
                  <a:lnTo>
                    <a:pt x="59" y="48277"/>
                  </a:lnTo>
                  <a:lnTo>
                    <a:pt x="147" y="49443"/>
                  </a:lnTo>
                  <a:lnTo>
                    <a:pt x="263" y="50609"/>
                  </a:lnTo>
                  <a:lnTo>
                    <a:pt x="409" y="51746"/>
                  </a:lnTo>
                  <a:lnTo>
                    <a:pt x="584" y="52912"/>
                  </a:lnTo>
                  <a:lnTo>
                    <a:pt x="788" y="54049"/>
                  </a:lnTo>
                  <a:lnTo>
                    <a:pt x="1021" y="55157"/>
                  </a:lnTo>
                  <a:lnTo>
                    <a:pt x="1284" y="56294"/>
                  </a:lnTo>
                  <a:lnTo>
                    <a:pt x="1575" y="57401"/>
                  </a:lnTo>
                  <a:lnTo>
                    <a:pt x="1896" y="58480"/>
                  </a:lnTo>
                  <a:lnTo>
                    <a:pt x="2246" y="59559"/>
                  </a:lnTo>
                  <a:lnTo>
                    <a:pt x="2625" y="60637"/>
                  </a:lnTo>
                  <a:lnTo>
                    <a:pt x="3033" y="61687"/>
                  </a:lnTo>
                  <a:lnTo>
                    <a:pt x="3470" y="62736"/>
                  </a:lnTo>
                  <a:lnTo>
                    <a:pt x="3936" y="63786"/>
                  </a:lnTo>
                  <a:lnTo>
                    <a:pt x="4403" y="64806"/>
                  </a:lnTo>
                  <a:lnTo>
                    <a:pt x="4928" y="65826"/>
                  </a:lnTo>
                  <a:lnTo>
                    <a:pt x="5452" y="66818"/>
                  </a:lnTo>
                  <a:lnTo>
                    <a:pt x="6035" y="67809"/>
                  </a:lnTo>
                  <a:lnTo>
                    <a:pt x="6618" y="68771"/>
                  </a:lnTo>
                  <a:lnTo>
                    <a:pt x="7231" y="69733"/>
                  </a:lnTo>
                  <a:lnTo>
                    <a:pt x="7872" y="70666"/>
                  </a:lnTo>
                  <a:lnTo>
                    <a:pt x="8513" y="71599"/>
                  </a:lnTo>
                  <a:lnTo>
                    <a:pt x="9213" y="72502"/>
                  </a:lnTo>
                  <a:lnTo>
                    <a:pt x="9913" y="73377"/>
                  </a:lnTo>
                  <a:lnTo>
                    <a:pt x="10641" y="74251"/>
                  </a:lnTo>
                  <a:lnTo>
                    <a:pt x="11399" y="75126"/>
                  </a:lnTo>
                  <a:lnTo>
                    <a:pt x="12187" y="75971"/>
                  </a:lnTo>
                  <a:lnTo>
                    <a:pt x="12974" y="76788"/>
                  </a:lnTo>
                  <a:lnTo>
                    <a:pt x="13790" y="77604"/>
                  </a:lnTo>
                  <a:lnTo>
                    <a:pt x="14606" y="78391"/>
                  </a:lnTo>
                  <a:lnTo>
                    <a:pt x="15481" y="79149"/>
                  </a:lnTo>
                  <a:lnTo>
                    <a:pt x="16355" y="79907"/>
                  </a:lnTo>
                  <a:lnTo>
                    <a:pt x="17259" y="80636"/>
                  </a:lnTo>
                  <a:lnTo>
                    <a:pt x="18163" y="81335"/>
                  </a:lnTo>
                  <a:lnTo>
                    <a:pt x="19096" y="82035"/>
                  </a:lnTo>
                  <a:lnTo>
                    <a:pt x="20058" y="82706"/>
                  </a:lnTo>
                  <a:lnTo>
                    <a:pt x="21020" y="83347"/>
                  </a:lnTo>
                  <a:lnTo>
                    <a:pt x="22011" y="83988"/>
                  </a:lnTo>
                  <a:lnTo>
                    <a:pt x="23002" y="84600"/>
                  </a:lnTo>
                  <a:lnTo>
                    <a:pt x="24022" y="85183"/>
                  </a:lnTo>
                  <a:lnTo>
                    <a:pt x="25072" y="85737"/>
                  </a:lnTo>
                  <a:lnTo>
                    <a:pt x="26121" y="86291"/>
                  </a:lnTo>
                  <a:lnTo>
                    <a:pt x="27200" y="86816"/>
                  </a:lnTo>
                  <a:lnTo>
                    <a:pt x="28279" y="87312"/>
                  </a:lnTo>
                  <a:lnTo>
                    <a:pt x="29386" y="87778"/>
                  </a:lnTo>
                  <a:lnTo>
                    <a:pt x="30494" y="88215"/>
                  </a:lnTo>
                  <a:lnTo>
                    <a:pt x="31602" y="88653"/>
                  </a:lnTo>
                  <a:lnTo>
                    <a:pt x="32739" y="89032"/>
                  </a:lnTo>
                  <a:lnTo>
                    <a:pt x="33905" y="89411"/>
                  </a:lnTo>
                  <a:lnTo>
                    <a:pt x="35071" y="89760"/>
                  </a:lnTo>
                  <a:lnTo>
                    <a:pt x="36237" y="90081"/>
                  </a:lnTo>
                  <a:lnTo>
                    <a:pt x="37432" y="90373"/>
                  </a:lnTo>
                  <a:lnTo>
                    <a:pt x="38628" y="90664"/>
                  </a:lnTo>
                  <a:lnTo>
                    <a:pt x="39852" y="90897"/>
                  </a:lnTo>
                  <a:lnTo>
                    <a:pt x="41076" y="91101"/>
                  </a:lnTo>
                  <a:lnTo>
                    <a:pt x="42301" y="91305"/>
                  </a:lnTo>
                  <a:lnTo>
                    <a:pt x="43554" y="91451"/>
                  </a:lnTo>
                  <a:lnTo>
                    <a:pt x="44808" y="91597"/>
                  </a:lnTo>
                  <a:lnTo>
                    <a:pt x="46061" y="91684"/>
                  </a:lnTo>
                  <a:lnTo>
                    <a:pt x="47344" y="91772"/>
                  </a:lnTo>
                  <a:lnTo>
                    <a:pt x="48627" y="91801"/>
                  </a:lnTo>
                  <a:lnTo>
                    <a:pt x="49909" y="91830"/>
                  </a:lnTo>
                  <a:lnTo>
                    <a:pt x="51192" y="91801"/>
                  </a:lnTo>
                  <a:lnTo>
                    <a:pt x="52475" y="91772"/>
                  </a:lnTo>
                  <a:lnTo>
                    <a:pt x="53728" y="91684"/>
                  </a:lnTo>
                  <a:lnTo>
                    <a:pt x="54982" y="91597"/>
                  </a:lnTo>
                  <a:lnTo>
                    <a:pt x="56206" y="91451"/>
                  </a:lnTo>
                  <a:lnTo>
                    <a:pt x="57431" y="91305"/>
                  </a:lnTo>
                  <a:lnTo>
                    <a:pt x="58626" y="91101"/>
                  </a:lnTo>
                  <a:lnTo>
                    <a:pt x="59821" y="90897"/>
                  </a:lnTo>
                  <a:lnTo>
                    <a:pt x="61016" y="90664"/>
                  </a:lnTo>
                  <a:lnTo>
                    <a:pt x="62183" y="90373"/>
                  </a:lnTo>
                  <a:lnTo>
                    <a:pt x="63319" y="90081"/>
                  </a:lnTo>
                  <a:lnTo>
                    <a:pt x="64456" y="89760"/>
                  </a:lnTo>
                  <a:lnTo>
                    <a:pt x="65564" y="89411"/>
                  </a:lnTo>
                  <a:lnTo>
                    <a:pt x="66672" y="89032"/>
                  </a:lnTo>
                  <a:lnTo>
                    <a:pt x="67751" y="88653"/>
                  </a:lnTo>
                  <a:lnTo>
                    <a:pt x="68829" y="88215"/>
                  </a:lnTo>
                  <a:lnTo>
                    <a:pt x="69879" y="87778"/>
                  </a:lnTo>
                  <a:lnTo>
                    <a:pt x="70928" y="87312"/>
                  </a:lnTo>
                  <a:lnTo>
                    <a:pt x="71949" y="86816"/>
                  </a:lnTo>
                  <a:lnTo>
                    <a:pt x="72940" y="86291"/>
                  </a:lnTo>
                  <a:lnTo>
                    <a:pt x="73931" y="85737"/>
                  </a:lnTo>
                  <a:lnTo>
                    <a:pt x="74893" y="85183"/>
                  </a:lnTo>
                  <a:lnTo>
                    <a:pt x="75855" y="84600"/>
                  </a:lnTo>
                  <a:lnTo>
                    <a:pt x="76788" y="83988"/>
                  </a:lnTo>
                  <a:lnTo>
                    <a:pt x="77692" y="83347"/>
                  </a:lnTo>
                  <a:lnTo>
                    <a:pt x="78595" y="82706"/>
                  </a:lnTo>
                  <a:lnTo>
                    <a:pt x="79470" y="82035"/>
                  </a:lnTo>
                  <a:lnTo>
                    <a:pt x="80344" y="81335"/>
                  </a:lnTo>
                  <a:lnTo>
                    <a:pt x="81190" y="80636"/>
                  </a:lnTo>
                  <a:lnTo>
                    <a:pt x="82006" y="79907"/>
                  </a:lnTo>
                  <a:lnTo>
                    <a:pt x="82793" y="79149"/>
                  </a:lnTo>
                  <a:lnTo>
                    <a:pt x="83580" y="78391"/>
                  </a:lnTo>
                  <a:lnTo>
                    <a:pt x="84338" y="77604"/>
                  </a:lnTo>
                  <a:lnTo>
                    <a:pt x="85067" y="76788"/>
                  </a:lnTo>
                  <a:lnTo>
                    <a:pt x="85796" y="75971"/>
                  </a:lnTo>
                  <a:lnTo>
                    <a:pt x="86495" y="75126"/>
                  </a:lnTo>
                  <a:lnTo>
                    <a:pt x="87166" y="74251"/>
                  </a:lnTo>
                  <a:lnTo>
                    <a:pt x="87837" y="73377"/>
                  </a:lnTo>
                  <a:lnTo>
                    <a:pt x="88449" y="72502"/>
                  </a:lnTo>
                  <a:lnTo>
                    <a:pt x="89061" y="71599"/>
                  </a:lnTo>
                  <a:lnTo>
                    <a:pt x="89673" y="70666"/>
                  </a:lnTo>
                  <a:lnTo>
                    <a:pt x="90227" y="69733"/>
                  </a:lnTo>
                  <a:lnTo>
                    <a:pt x="90781" y="68771"/>
                  </a:lnTo>
                  <a:lnTo>
                    <a:pt x="91306" y="67809"/>
                  </a:lnTo>
                  <a:lnTo>
                    <a:pt x="91801" y="66818"/>
                  </a:lnTo>
                  <a:lnTo>
                    <a:pt x="92268" y="65826"/>
                  </a:lnTo>
                  <a:lnTo>
                    <a:pt x="92734" y="64806"/>
                  </a:lnTo>
                  <a:lnTo>
                    <a:pt x="93142" y="63786"/>
                  </a:lnTo>
                  <a:lnTo>
                    <a:pt x="93550" y="62736"/>
                  </a:lnTo>
                  <a:lnTo>
                    <a:pt x="93929" y="61687"/>
                  </a:lnTo>
                  <a:lnTo>
                    <a:pt x="94308" y="60637"/>
                  </a:lnTo>
                  <a:lnTo>
                    <a:pt x="94629" y="59559"/>
                  </a:lnTo>
                  <a:lnTo>
                    <a:pt x="94920" y="58480"/>
                  </a:lnTo>
                  <a:lnTo>
                    <a:pt x="95212" y="57401"/>
                  </a:lnTo>
                  <a:lnTo>
                    <a:pt x="95474" y="56294"/>
                  </a:lnTo>
                  <a:lnTo>
                    <a:pt x="95708" y="55157"/>
                  </a:lnTo>
                  <a:lnTo>
                    <a:pt x="95912" y="54049"/>
                  </a:lnTo>
                  <a:lnTo>
                    <a:pt x="96087" y="52912"/>
                  </a:lnTo>
                  <a:lnTo>
                    <a:pt x="96232" y="51746"/>
                  </a:lnTo>
                  <a:lnTo>
                    <a:pt x="96349" y="50609"/>
                  </a:lnTo>
                  <a:lnTo>
                    <a:pt x="96436" y="49443"/>
                  </a:lnTo>
                  <a:lnTo>
                    <a:pt x="96524" y="48277"/>
                  </a:lnTo>
                  <a:lnTo>
                    <a:pt x="96553" y="47082"/>
                  </a:lnTo>
                  <a:lnTo>
                    <a:pt x="96582" y="45915"/>
                  </a:lnTo>
                  <a:lnTo>
                    <a:pt x="96553" y="44720"/>
                  </a:lnTo>
                  <a:lnTo>
                    <a:pt x="96524" y="43554"/>
                  </a:lnTo>
                  <a:lnTo>
                    <a:pt x="96436" y="42388"/>
                  </a:lnTo>
                  <a:lnTo>
                    <a:pt x="96349" y="41222"/>
                  </a:lnTo>
                  <a:lnTo>
                    <a:pt x="96232" y="40056"/>
                  </a:lnTo>
                  <a:lnTo>
                    <a:pt x="96087" y="38919"/>
                  </a:lnTo>
                  <a:lnTo>
                    <a:pt x="95912" y="37782"/>
                  </a:lnTo>
                  <a:lnTo>
                    <a:pt x="95708" y="36645"/>
                  </a:lnTo>
                  <a:lnTo>
                    <a:pt x="95474" y="35537"/>
                  </a:lnTo>
                  <a:lnTo>
                    <a:pt x="95212" y="34430"/>
                  </a:lnTo>
                  <a:lnTo>
                    <a:pt x="94920" y="33351"/>
                  </a:lnTo>
                  <a:lnTo>
                    <a:pt x="94629" y="32243"/>
                  </a:lnTo>
                  <a:lnTo>
                    <a:pt x="94308" y="31194"/>
                  </a:lnTo>
                  <a:lnTo>
                    <a:pt x="93929" y="30115"/>
                  </a:lnTo>
                  <a:lnTo>
                    <a:pt x="93550" y="29066"/>
                  </a:lnTo>
                  <a:lnTo>
                    <a:pt x="93142" y="28045"/>
                  </a:lnTo>
                  <a:lnTo>
                    <a:pt x="92734" y="27025"/>
                  </a:lnTo>
                  <a:lnTo>
                    <a:pt x="92268" y="26005"/>
                  </a:lnTo>
                  <a:lnTo>
                    <a:pt x="91801" y="25013"/>
                  </a:lnTo>
                  <a:lnTo>
                    <a:pt x="91306" y="24022"/>
                  </a:lnTo>
                  <a:lnTo>
                    <a:pt x="90781" y="23060"/>
                  </a:lnTo>
                  <a:lnTo>
                    <a:pt x="90227" y="22098"/>
                  </a:lnTo>
                  <a:lnTo>
                    <a:pt x="89673" y="21165"/>
                  </a:lnTo>
                  <a:lnTo>
                    <a:pt x="89061" y="20232"/>
                  </a:lnTo>
                  <a:lnTo>
                    <a:pt x="88449" y="19329"/>
                  </a:lnTo>
                  <a:lnTo>
                    <a:pt x="87837" y="18425"/>
                  </a:lnTo>
                  <a:lnTo>
                    <a:pt x="87166" y="17550"/>
                  </a:lnTo>
                  <a:lnTo>
                    <a:pt x="86495" y="16705"/>
                  </a:lnTo>
                  <a:lnTo>
                    <a:pt x="85796" y="15860"/>
                  </a:lnTo>
                  <a:lnTo>
                    <a:pt x="85067" y="15043"/>
                  </a:lnTo>
                  <a:lnTo>
                    <a:pt x="84338" y="14227"/>
                  </a:lnTo>
                  <a:lnTo>
                    <a:pt x="83580" y="13440"/>
                  </a:lnTo>
                  <a:lnTo>
                    <a:pt x="82793" y="12682"/>
                  </a:lnTo>
                  <a:lnTo>
                    <a:pt x="82006" y="11924"/>
                  </a:lnTo>
                  <a:lnTo>
                    <a:pt x="81190" y="11195"/>
                  </a:lnTo>
                  <a:lnTo>
                    <a:pt x="80344" y="10466"/>
                  </a:lnTo>
                  <a:lnTo>
                    <a:pt x="79470" y="9796"/>
                  </a:lnTo>
                  <a:lnTo>
                    <a:pt x="78595" y="9125"/>
                  </a:lnTo>
                  <a:lnTo>
                    <a:pt x="77692" y="8455"/>
                  </a:lnTo>
                  <a:lnTo>
                    <a:pt x="76788" y="7843"/>
                  </a:lnTo>
                  <a:lnTo>
                    <a:pt x="75855" y="7231"/>
                  </a:lnTo>
                  <a:lnTo>
                    <a:pt x="74893" y="6647"/>
                  </a:lnTo>
                  <a:lnTo>
                    <a:pt x="73931" y="6064"/>
                  </a:lnTo>
                  <a:lnTo>
                    <a:pt x="72940" y="5540"/>
                  </a:lnTo>
                  <a:lnTo>
                    <a:pt x="71949" y="5015"/>
                  </a:lnTo>
                  <a:lnTo>
                    <a:pt x="70928" y="4519"/>
                  </a:lnTo>
                  <a:lnTo>
                    <a:pt x="69879" y="4053"/>
                  </a:lnTo>
                  <a:lnTo>
                    <a:pt x="68829" y="3587"/>
                  </a:lnTo>
                  <a:lnTo>
                    <a:pt x="67751" y="3178"/>
                  </a:lnTo>
                  <a:lnTo>
                    <a:pt x="66672" y="2770"/>
                  </a:lnTo>
                  <a:lnTo>
                    <a:pt x="65564" y="2391"/>
                  </a:lnTo>
                  <a:lnTo>
                    <a:pt x="64456" y="2071"/>
                  </a:lnTo>
                  <a:lnTo>
                    <a:pt x="63319" y="1721"/>
                  </a:lnTo>
                  <a:lnTo>
                    <a:pt x="62183" y="1429"/>
                  </a:lnTo>
                  <a:lnTo>
                    <a:pt x="61016" y="1167"/>
                  </a:lnTo>
                  <a:lnTo>
                    <a:pt x="59821" y="934"/>
                  </a:lnTo>
                  <a:lnTo>
                    <a:pt x="58626" y="700"/>
                  </a:lnTo>
                  <a:lnTo>
                    <a:pt x="57431" y="526"/>
                  </a:lnTo>
                  <a:lnTo>
                    <a:pt x="56206" y="351"/>
                  </a:lnTo>
                  <a:lnTo>
                    <a:pt x="54982" y="234"/>
                  </a:lnTo>
                  <a:lnTo>
                    <a:pt x="53728" y="117"/>
                  </a:lnTo>
                  <a:lnTo>
                    <a:pt x="52475" y="59"/>
                  </a:lnTo>
                  <a:lnTo>
                    <a:pt x="51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5749480" y="2201107"/>
              <a:ext cx="1623077" cy="1543220"/>
            </a:xfrm>
            <a:custGeom>
              <a:avLst/>
              <a:gdLst/>
              <a:ahLst/>
              <a:cxnLst/>
              <a:rect l="l" t="t" r="r" b="b"/>
              <a:pathLst>
                <a:path w="96583" h="91831" fill="none" extrusionOk="0">
                  <a:moveTo>
                    <a:pt x="96582" y="45915"/>
                  </a:moveTo>
                  <a:lnTo>
                    <a:pt x="96582" y="45915"/>
                  </a:lnTo>
                  <a:lnTo>
                    <a:pt x="96553" y="47082"/>
                  </a:lnTo>
                  <a:lnTo>
                    <a:pt x="96524" y="48277"/>
                  </a:lnTo>
                  <a:lnTo>
                    <a:pt x="96436" y="49443"/>
                  </a:lnTo>
                  <a:lnTo>
                    <a:pt x="96349" y="50609"/>
                  </a:lnTo>
                  <a:lnTo>
                    <a:pt x="96232" y="51746"/>
                  </a:lnTo>
                  <a:lnTo>
                    <a:pt x="96087" y="52912"/>
                  </a:lnTo>
                  <a:lnTo>
                    <a:pt x="95912" y="54049"/>
                  </a:lnTo>
                  <a:lnTo>
                    <a:pt x="95708" y="55157"/>
                  </a:lnTo>
                  <a:lnTo>
                    <a:pt x="95474" y="56294"/>
                  </a:lnTo>
                  <a:lnTo>
                    <a:pt x="95212" y="57401"/>
                  </a:lnTo>
                  <a:lnTo>
                    <a:pt x="94920" y="58480"/>
                  </a:lnTo>
                  <a:lnTo>
                    <a:pt x="94629" y="59559"/>
                  </a:lnTo>
                  <a:lnTo>
                    <a:pt x="94308" y="60637"/>
                  </a:lnTo>
                  <a:lnTo>
                    <a:pt x="93929" y="61687"/>
                  </a:lnTo>
                  <a:lnTo>
                    <a:pt x="93550" y="62736"/>
                  </a:lnTo>
                  <a:lnTo>
                    <a:pt x="93142" y="63786"/>
                  </a:lnTo>
                  <a:lnTo>
                    <a:pt x="92734" y="64806"/>
                  </a:lnTo>
                  <a:lnTo>
                    <a:pt x="92268" y="65826"/>
                  </a:lnTo>
                  <a:lnTo>
                    <a:pt x="91801" y="66818"/>
                  </a:lnTo>
                  <a:lnTo>
                    <a:pt x="91306" y="67809"/>
                  </a:lnTo>
                  <a:lnTo>
                    <a:pt x="90781" y="68771"/>
                  </a:lnTo>
                  <a:lnTo>
                    <a:pt x="90227" y="69733"/>
                  </a:lnTo>
                  <a:lnTo>
                    <a:pt x="89673" y="70666"/>
                  </a:lnTo>
                  <a:lnTo>
                    <a:pt x="89061" y="71599"/>
                  </a:lnTo>
                  <a:lnTo>
                    <a:pt x="88449" y="72502"/>
                  </a:lnTo>
                  <a:lnTo>
                    <a:pt x="87837" y="73377"/>
                  </a:lnTo>
                  <a:lnTo>
                    <a:pt x="87166" y="74251"/>
                  </a:lnTo>
                  <a:lnTo>
                    <a:pt x="86495" y="75126"/>
                  </a:lnTo>
                  <a:lnTo>
                    <a:pt x="85796" y="75971"/>
                  </a:lnTo>
                  <a:lnTo>
                    <a:pt x="85067" y="76788"/>
                  </a:lnTo>
                  <a:lnTo>
                    <a:pt x="84338" y="77604"/>
                  </a:lnTo>
                  <a:lnTo>
                    <a:pt x="83580" y="78391"/>
                  </a:lnTo>
                  <a:lnTo>
                    <a:pt x="82793" y="79149"/>
                  </a:lnTo>
                  <a:lnTo>
                    <a:pt x="82006" y="79907"/>
                  </a:lnTo>
                  <a:lnTo>
                    <a:pt x="81190" y="80636"/>
                  </a:lnTo>
                  <a:lnTo>
                    <a:pt x="80344" y="81335"/>
                  </a:lnTo>
                  <a:lnTo>
                    <a:pt x="79470" y="82035"/>
                  </a:lnTo>
                  <a:lnTo>
                    <a:pt x="78595" y="82706"/>
                  </a:lnTo>
                  <a:lnTo>
                    <a:pt x="77692" y="83347"/>
                  </a:lnTo>
                  <a:lnTo>
                    <a:pt x="76788" y="83988"/>
                  </a:lnTo>
                  <a:lnTo>
                    <a:pt x="75855" y="84600"/>
                  </a:lnTo>
                  <a:lnTo>
                    <a:pt x="74893" y="85183"/>
                  </a:lnTo>
                  <a:lnTo>
                    <a:pt x="73931" y="85737"/>
                  </a:lnTo>
                  <a:lnTo>
                    <a:pt x="72940" y="86291"/>
                  </a:lnTo>
                  <a:lnTo>
                    <a:pt x="71949" y="86816"/>
                  </a:lnTo>
                  <a:lnTo>
                    <a:pt x="70928" y="87312"/>
                  </a:lnTo>
                  <a:lnTo>
                    <a:pt x="69879" y="87778"/>
                  </a:lnTo>
                  <a:lnTo>
                    <a:pt x="68829" y="88215"/>
                  </a:lnTo>
                  <a:lnTo>
                    <a:pt x="67751" y="88653"/>
                  </a:lnTo>
                  <a:lnTo>
                    <a:pt x="66672" y="89032"/>
                  </a:lnTo>
                  <a:lnTo>
                    <a:pt x="65564" y="89411"/>
                  </a:lnTo>
                  <a:lnTo>
                    <a:pt x="64456" y="89760"/>
                  </a:lnTo>
                  <a:lnTo>
                    <a:pt x="63319" y="90081"/>
                  </a:lnTo>
                  <a:lnTo>
                    <a:pt x="62183" y="90373"/>
                  </a:lnTo>
                  <a:lnTo>
                    <a:pt x="61016" y="90664"/>
                  </a:lnTo>
                  <a:lnTo>
                    <a:pt x="59821" y="90897"/>
                  </a:lnTo>
                  <a:lnTo>
                    <a:pt x="58626" y="91101"/>
                  </a:lnTo>
                  <a:lnTo>
                    <a:pt x="57431" y="91305"/>
                  </a:lnTo>
                  <a:lnTo>
                    <a:pt x="56206" y="91451"/>
                  </a:lnTo>
                  <a:lnTo>
                    <a:pt x="54982" y="91597"/>
                  </a:lnTo>
                  <a:lnTo>
                    <a:pt x="53728" y="91684"/>
                  </a:lnTo>
                  <a:lnTo>
                    <a:pt x="52475" y="91772"/>
                  </a:lnTo>
                  <a:lnTo>
                    <a:pt x="51192" y="91801"/>
                  </a:lnTo>
                  <a:lnTo>
                    <a:pt x="49909" y="91830"/>
                  </a:lnTo>
                  <a:lnTo>
                    <a:pt x="49909" y="91830"/>
                  </a:lnTo>
                  <a:lnTo>
                    <a:pt x="48627" y="91801"/>
                  </a:lnTo>
                  <a:lnTo>
                    <a:pt x="47344" y="91772"/>
                  </a:lnTo>
                  <a:lnTo>
                    <a:pt x="46061" y="91684"/>
                  </a:lnTo>
                  <a:lnTo>
                    <a:pt x="44808" y="91597"/>
                  </a:lnTo>
                  <a:lnTo>
                    <a:pt x="43554" y="91451"/>
                  </a:lnTo>
                  <a:lnTo>
                    <a:pt x="42301" y="91305"/>
                  </a:lnTo>
                  <a:lnTo>
                    <a:pt x="41076" y="91101"/>
                  </a:lnTo>
                  <a:lnTo>
                    <a:pt x="39852" y="90897"/>
                  </a:lnTo>
                  <a:lnTo>
                    <a:pt x="38628" y="90664"/>
                  </a:lnTo>
                  <a:lnTo>
                    <a:pt x="37432" y="90373"/>
                  </a:lnTo>
                  <a:lnTo>
                    <a:pt x="36237" y="90081"/>
                  </a:lnTo>
                  <a:lnTo>
                    <a:pt x="35071" y="89760"/>
                  </a:lnTo>
                  <a:lnTo>
                    <a:pt x="33905" y="89411"/>
                  </a:lnTo>
                  <a:lnTo>
                    <a:pt x="32739" y="89032"/>
                  </a:lnTo>
                  <a:lnTo>
                    <a:pt x="31602" y="88653"/>
                  </a:lnTo>
                  <a:lnTo>
                    <a:pt x="30494" y="88215"/>
                  </a:lnTo>
                  <a:lnTo>
                    <a:pt x="29386" y="87778"/>
                  </a:lnTo>
                  <a:lnTo>
                    <a:pt x="28279" y="87312"/>
                  </a:lnTo>
                  <a:lnTo>
                    <a:pt x="27200" y="86816"/>
                  </a:lnTo>
                  <a:lnTo>
                    <a:pt x="26121" y="86291"/>
                  </a:lnTo>
                  <a:lnTo>
                    <a:pt x="25072" y="85737"/>
                  </a:lnTo>
                  <a:lnTo>
                    <a:pt x="24022" y="85183"/>
                  </a:lnTo>
                  <a:lnTo>
                    <a:pt x="23002" y="84600"/>
                  </a:lnTo>
                  <a:lnTo>
                    <a:pt x="22011" y="83988"/>
                  </a:lnTo>
                  <a:lnTo>
                    <a:pt x="21020" y="83347"/>
                  </a:lnTo>
                  <a:lnTo>
                    <a:pt x="20058" y="82706"/>
                  </a:lnTo>
                  <a:lnTo>
                    <a:pt x="19096" y="82035"/>
                  </a:lnTo>
                  <a:lnTo>
                    <a:pt x="18163" y="81335"/>
                  </a:lnTo>
                  <a:lnTo>
                    <a:pt x="17259" y="80636"/>
                  </a:lnTo>
                  <a:lnTo>
                    <a:pt x="16355" y="79907"/>
                  </a:lnTo>
                  <a:lnTo>
                    <a:pt x="15481" y="79149"/>
                  </a:lnTo>
                  <a:lnTo>
                    <a:pt x="14606" y="78391"/>
                  </a:lnTo>
                  <a:lnTo>
                    <a:pt x="13790" y="77604"/>
                  </a:lnTo>
                  <a:lnTo>
                    <a:pt x="12974" y="76788"/>
                  </a:lnTo>
                  <a:lnTo>
                    <a:pt x="12187" y="75971"/>
                  </a:lnTo>
                  <a:lnTo>
                    <a:pt x="11399" y="75126"/>
                  </a:lnTo>
                  <a:lnTo>
                    <a:pt x="10641" y="74251"/>
                  </a:lnTo>
                  <a:lnTo>
                    <a:pt x="9913" y="73377"/>
                  </a:lnTo>
                  <a:lnTo>
                    <a:pt x="9213" y="72502"/>
                  </a:lnTo>
                  <a:lnTo>
                    <a:pt x="8513" y="71599"/>
                  </a:lnTo>
                  <a:lnTo>
                    <a:pt x="7872" y="70666"/>
                  </a:lnTo>
                  <a:lnTo>
                    <a:pt x="7231" y="69733"/>
                  </a:lnTo>
                  <a:lnTo>
                    <a:pt x="6618" y="68771"/>
                  </a:lnTo>
                  <a:lnTo>
                    <a:pt x="6035" y="67809"/>
                  </a:lnTo>
                  <a:lnTo>
                    <a:pt x="5452" y="66818"/>
                  </a:lnTo>
                  <a:lnTo>
                    <a:pt x="4928" y="65826"/>
                  </a:lnTo>
                  <a:lnTo>
                    <a:pt x="4403" y="64806"/>
                  </a:lnTo>
                  <a:lnTo>
                    <a:pt x="3936" y="63786"/>
                  </a:lnTo>
                  <a:lnTo>
                    <a:pt x="3470" y="62736"/>
                  </a:lnTo>
                  <a:lnTo>
                    <a:pt x="3033" y="61687"/>
                  </a:lnTo>
                  <a:lnTo>
                    <a:pt x="2625" y="60637"/>
                  </a:lnTo>
                  <a:lnTo>
                    <a:pt x="2246" y="59559"/>
                  </a:lnTo>
                  <a:lnTo>
                    <a:pt x="1896" y="58480"/>
                  </a:lnTo>
                  <a:lnTo>
                    <a:pt x="1575" y="57401"/>
                  </a:lnTo>
                  <a:lnTo>
                    <a:pt x="1284" y="56294"/>
                  </a:lnTo>
                  <a:lnTo>
                    <a:pt x="1021" y="55157"/>
                  </a:lnTo>
                  <a:lnTo>
                    <a:pt x="788" y="54049"/>
                  </a:lnTo>
                  <a:lnTo>
                    <a:pt x="584" y="52912"/>
                  </a:lnTo>
                  <a:lnTo>
                    <a:pt x="409" y="51746"/>
                  </a:lnTo>
                  <a:lnTo>
                    <a:pt x="263" y="50609"/>
                  </a:lnTo>
                  <a:lnTo>
                    <a:pt x="147" y="49443"/>
                  </a:lnTo>
                  <a:lnTo>
                    <a:pt x="59" y="48277"/>
                  </a:lnTo>
                  <a:lnTo>
                    <a:pt x="30" y="47082"/>
                  </a:lnTo>
                  <a:lnTo>
                    <a:pt x="1" y="45915"/>
                  </a:lnTo>
                  <a:lnTo>
                    <a:pt x="1" y="45915"/>
                  </a:lnTo>
                  <a:lnTo>
                    <a:pt x="30" y="44720"/>
                  </a:lnTo>
                  <a:lnTo>
                    <a:pt x="59" y="43554"/>
                  </a:lnTo>
                  <a:lnTo>
                    <a:pt x="147" y="42388"/>
                  </a:lnTo>
                  <a:lnTo>
                    <a:pt x="263" y="41222"/>
                  </a:lnTo>
                  <a:lnTo>
                    <a:pt x="409" y="40056"/>
                  </a:lnTo>
                  <a:lnTo>
                    <a:pt x="584" y="38919"/>
                  </a:lnTo>
                  <a:lnTo>
                    <a:pt x="788" y="37782"/>
                  </a:lnTo>
                  <a:lnTo>
                    <a:pt x="1021" y="36645"/>
                  </a:lnTo>
                  <a:lnTo>
                    <a:pt x="1284" y="35537"/>
                  </a:lnTo>
                  <a:lnTo>
                    <a:pt x="1575" y="34430"/>
                  </a:lnTo>
                  <a:lnTo>
                    <a:pt x="1896" y="33351"/>
                  </a:lnTo>
                  <a:lnTo>
                    <a:pt x="2246" y="32243"/>
                  </a:lnTo>
                  <a:lnTo>
                    <a:pt x="2625" y="31194"/>
                  </a:lnTo>
                  <a:lnTo>
                    <a:pt x="3033" y="30115"/>
                  </a:lnTo>
                  <a:lnTo>
                    <a:pt x="3470" y="29066"/>
                  </a:lnTo>
                  <a:lnTo>
                    <a:pt x="3936" y="28045"/>
                  </a:lnTo>
                  <a:lnTo>
                    <a:pt x="4403" y="27025"/>
                  </a:lnTo>
                  <a:lnTo>
                    <a:pt x="4928" y="26005"/>
                  </a:lnTo>
                  <a:lnTo>
                    <a:pt x="5452" y="25013"/>
                  </a:lnTo>
                  <a:lnTo>
                    <a:pt x="6035" y="24022"/>
                  </a:lnTo>
                  <a:lnTo>
                    <a:pt x="6618" y="23060"/>
                  </a:lnTo>
                  <a:lnTo>
                    <a:pt x="7231" y="22098"/>
                  </a:lnTo>
                  <a:lnTo>
                    <a:pt x="7872" y="21165"/>
                  </a:lnTo>
                  <a:lnTo>
                    <a:pt x="8513" y="20232"/>
                  </a:lnTo>
                  <a:lnTo>
                    <a:pt x="9213" y="19329"/>
                  </a:lnTo>
                  <a:lnTo>
                    <a:pt x="9913" y="18425"/>
                  </a:lnTo>
                  <a:lnTo>
                    <a:pt x="10641" y="17550"/>
                  </a:lnTo>
                  <a:lnTo>
                    <a:pt x="11399" y="16705"/>
                  </a:lnTo>
                  <a:lnTo>
                    <a:pt x="12187" y="15860"/>
                  </a:lnTo>
                  <a:lnTo>
                    <a:pt x="12974" y="15043"/>
                  </a:lnTo>
                  <a:lnTo>
                    <a:pt x="13790" y="14227"/>
                  </a:lnTo>
                  <a:lnTo>
                    <a:pt x="14606" y="13440"/>
                  </a:lnTo>
                  <a:lnTo>
                    <a:pt x="15481" y="12682"/>
                  </a:lnTo>
                  <a:lnTo>
                    <a:pt x="16355" y="11924"/>
                  </a:lnTo>
                  <a:lnTo>
                    <a:pt x="17259" y="11195"/>
                  </a:lnTo>
                  <a:lnTo>
                    <a:pt x="18163" y="10466"/>
                  </a:lnTo>
                  <a:lnTo>
                    <a:pt x="19096" y="9796"/>
                  </a:lnTo>
                  <a:lnTo>
                    <a:pt x="20058" y="9125"/>
                  </a:lnTo>
                  <a:lnTo>
                    <a:pt x="21020" y="8455"/>
                  </a:lnTo>
                  <a:lnTo>
                    <a:pt x="22011" y="7843"/>
                  </a:lnTo>
                  <a:lnTo>
                    <a:pt x="23002" y="7231"/>
                  </a:lnTo>
                  <a:lnTo>
                    <a:pt x="24022" y="6647"/>
                  </a:lnTo>
                  <a:lnTo>
                    <a:pt x="25072" y="6064"/>
                  </a:lnTo>
                  <a:lnTo>
                    <a:pt x="26121" y="5540"/>
                  </a:lnTo>
                  <a:lnTo>
                    <a:pt x="27200" y="5015"/>
                  </a:lnTo>
                  <a:lnTo>
                    <a:pt x="28279" y="4519"/>
                  </a:lnTo>
                  <a:lnTo>
                    <a:pt x="29386" y="4053"/>
                  </a:lnTo>
                  <a:lnTo>
                    <a:pt x="30494" y="3587"/>
                  </a:lnTo>
                  <a:lnTo>
                    <a:pt x="31602" y="3178"/>
                  </a:lnTo>
                  <a:lnTo>
                    <a:pt x="32739" y="2770"/>
                  </a:lnTo>
                  <a:lnTo>
                    <a:pt x="33905" y="2391"/>
                  </a:lnTo>
                  <a:lnTo>
                    <a:pt x="35071" y="2071"/>
                  </a:lnTo>
                  <a:lnTo>
                    <a:pt x="36237" y="1721"/>
                  </a:lnTo>
                  <a:lnTo>
                    <a:pt x="37432" y="1429"/>
                  </a:lnTo>
                  <a:lnTo>
                    <a:pt x="38628" y="1167"/>
                  </a:lnTo>
                  <a:lnTo>
                    <a:pt x="39852" y="934"/>
                  </a:lnTo>
                  <a:lnTo>
                    <a:pt x="41076" y="700"/>
                  </a:lnTo>
                  <a:lnTo>
                    <a:pt x="42301" y="526"/>
                  </a:lnTo>
                  <a:lnTo>
                    <a:pt x="43554" y="351"/>
                  </a:lnTo>
                  <a:lnTo>
                    <a:pt x="44808" y="234"/>
                  </a:lnTo>
                  <a:lnTo>
                    <a:pt x="46061" y="117"/>
                  </a:lnTo>
                  <a:lnTo>
                    <a:pt x="47344" y="59"/>
                  </a:lnTo>
                  <a:lnTo>
                    <a:pt x="48627" y="1"/>
                  </a:lnTo>
                  <a:lnTo>
                    <a:pt x="49909" y="1"/>
                  </a:lnTo>
                  <a:lnTo>
                    <a:pt x="49909" y="1"/>
                  </a:lnTo>
                  <a:lnTo>
                    <a:pt x="51192" y="1"/>
                  </a:lnTo>
                  <a:lnTo>
                    <a:pt x="52475" y="59"/>
                  </a:lnTo>
                  <a:lnTo>
                    <a:pt x="53728" y="117"/>
                  </a:lnTo>
                  <a:lnTo>
                    <a:pt x="54982" y="234"/>
                  </a:lnTo>
                  <a:lnTo>
                    <a:pt x="56206" y="351"/>
                  </a:lnTo>
                  <a:lnTo>
                    <a:pt x="57431" y="526"/>
                  </a:lnTo>
                  <a:lnTo>
                    <a:pt x="58626" y="700"/>
                  </a:lnTo>
                  <a:lnTo>
                    <a:pt x="59821" y="934"/>
                  </a:lnTo>
                  <a:lnTo>
                    <a:pt x="61016" y="1167"/>
                  </a:lnTo>
                  <a:lnTo>
                    <a:pt x="62183" y="1429"/>
                  </a:lnTo>
                  <a:lnTo>
                    <a:pt x="63319" y="1721"/>
                  </a:lnTo>
                  <a:lnTo>
                    <a:pt x="64456" y="2071"/>
                  </a:lnTo>
                  <a:lnTo>
                    <a:pt x="65564" y="2391"/>
                  </a:lnTo>
                  <a:lnTo>
                    <a:pt x="66672" y="2770"/>
                  </a:lnTo>
                  <a:lnTo>
                    <a:pt x="67751" y="3178"/>
                  </a:lnTo>
                  <a:lnTo>
                    <a:pt x="68829" y="3587"/>
                  </a:lnTo>
                  <a:lnTo>
                    <a:pt x="69879" y="4053"/>
                  </a:lnTo>
                  <a:lnTo>
                    <a:pt x="70928" y="4519"/>
                  </a:lnTo>
                  <a:lnTo>
                    <a:pt x="71949" y="5015"/>
                  </a:lnTo>
                  <a:lnTo>
                    <a:pt x="72940" y="5540"/>
                  </a:lnTo>
                  <a:lnTo>
                    <a:pt x="73931" y="6064"/>
                  </a:lnTo>
                  <a:lnTo>
                    <a:pt x="74893" y="6647"/>
                  </a:lnTo>
                  <a:lnTo>
                    <a:pt x="75855" y="7231"/>
                  </a:lnTo>
                  <a:lnTo>
                    <a:pt x="76788" y="7843"/>
                  </a:lnTo>
                  <a:lnTo>
                    <a:pt x="77692" y="8455"/>
                  </a:lnTo>
                  <a:lnTo>
                    <a:pt x="78595" y="9125"/>
                  </a:lnTo>
                  <a:lnTo>
                    <a:pt x="79470" y="9796"/>
                  </a:lnTo>
                  <a:lnTo>
                    <a:pt x="80344" y="10466"/>
                  </a:lnTo>
                  <a:lnTo>
                    <a:pt x="81190" y="11195"/>
                  </a:lnTo>
                  <a:lnTo>
                    <a:pt x="82006" y="11924"/>
                  </a:lnTo>
                  <a:lnTo>
                    <a:pt x="82793" y="12682"/>
                  </a:lnTo>
                  <a:lnTo>
                    <a:pt x="83580" y="13440"/>
                  </a:lnTo>
                  <a:lnTo>
                    <a:pt x="84338" y="14227"/>
                  </a:lnTo>
                  <a:lnTo>
                    <a:pt x="85067" y="15043"/>
                  </a:lnTo>
                  <a:lnTo>
                    <a:pt x="85796" y="15860"/>
                  </a:lnTo>
                  <a:lnTo>
                    <a:pt x="86495" y="16705"/>
                  </a:lnTo>
                  <a:lnTo>
                    <a:pt x="87166" y="17550"/>
                  </a:lnTo>
                  <a:lnTo>
                    <a:pt x="87837" y="18425"/>
                  </a:lnTo>
                  <a:lnTo>
                    <a:pt x="88449" y="19329"/>
                  </a:lnTo>
                  <a:lnTo>
                    <a:pt x="89061" y="20232"/>
                  </a:lnTo>
                  <a:lnTo>
                    <a:pt x="89673" y="21165"/>
                  </a:lnTo>
                  <a:lnTo>
                    <a:pt x="90227" y="22098"/>
                  </a:lnTo>
                  <a:lnTo>
                    <a:pt x="90781" y="23060"/>
                  </a:lnTo>
                  <a:lnTo>
                    <a:pt x="91306" y="24022"/>
                  </a:lnTo>
                  <a:lnTo>
                    <a:pt x="91801" y="25013"/>
                  </a:lnTo>
                  <a:lnTo>
                    <a:pt x="92268" y="26005"/>
                  </a:lnTo>
                  <a:lnTo>
                    <a:pt x="92734" y="27025"/>
                  </a:lnTo>
                  <a:lnTo>
                    <a:pt x="93142" y="28045"/>
                  </a:lnTo>
                  <a:lnTo>
                    <a:pt x="93550" y="29066"/>
                  </a:lnTo>
                  <a:lnTo>
                    <a:pt x="93929" y="30115"/>
                  </a:lnTo>
                  <a:lnTo>
                    <a:pt x="94308" y="31194"/>
                  </a:lnTo>
                  <a:lnTo>
                    <a:pt x="94629" y="32243"/>
                  </a:lnTo>
                  <a:lnTo>
                    <a:pt x="94920" y="33351"/>
                  </a:lnTo>
                  <a:lnTo>
                    <a:pt x="95212" y="34430"/>
                  </a:lnTo>
                  <a:lnTo>
                    <a:pt x="95474" y="35537"/>
                  </a:lnTo>
                  <a:lnTo>
                    <a:pt x="95708" y="36645"/>
                  </a:lnTo>
                  <a:lnTo>
                    <a:pt x="95912" y="37782"/>
                  </a:lnTo>
                  <a:lnTo>
                    <a:pt x="96087" y="38919"/>
                  </a:lnTo>
                  <a:lnTo>
                    <a:pt x="96232" y="40056"/>
                  </a:lnTo>
                  <a:lnTo>
                    <a:pt x="96349" y="41222"/>
                  </a:lnTo>
                  <a:lnTo>
                    <a:pt x="96436" y="42388"/>
                  </a:lnTo>
                  <a:lnTo>
                    <a:pt x="96524" y="43554"/>
                  </a:lnTo>
                  <a:lnTo>
                    <a:pt x="96553" y="44720"/>
                  </a:lnTo>
                  <a:lnTo>
                    <a:pt x="96582" y="459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5"/>
            <p:cNvSpPr/>
            <p:nvPr/>
          </p:nvSpPr>
          <p:spPr>
            <a:xfrm>
              <a:off x="6442703" y="3732546"/>
              <a:ext cx="20586" cy="3445"/>
            </a:xfrm>
            <a:custGeom>
              <a:avLst/>
              <a:gdLst/>
              <a:ahLst/>
              <a:cxnLst/>
              <a:rect l="l" t="t" r="r" b="b"/>
              <a:pathLst>
                <a:path w="1225" h="205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5"/>
            <p:cNvSpPr/>
            <p:nvPr/>
          </p:nvSpPr>
          <p:spPr>
            <a:xfrm>
              <a:off x="6442703" y="3732546"/>
              <a:ext cx="20586" cy="3445"/>
            </a:xfrm>
            <a:custGeom>
              <a:avLst/>
              <a:gdLst/>
              <a:ahLst/>
              <a:cxnLst/>
              <a:rect l="l" t="t" r="r" b="b"/>
              <a:pathLst>
                <a:path w="1225" h="20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1225" y="20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5"/>
            <p:cNvSpPr/>
            <p:nvPr/>
          </p:nvSpPr>
          <p:spPr>
            <a:xfrm>
              <a:off x="6463273" y="3735975"/>
              <a:ext cx="22552" cy="2470"/>
            </a:xfrm>
            <a:custGeom>
              <a:avLst/>
              <a:gdLst/>
              <a:ahLst/>
              <a:cxnLst/>
              <a:rect l="l" t="t" r="r" b="b"/>
              <a:pathLst>
                <a:path w="1342" h="147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42" y="146"/>
                  </a:lnTo>
                  <a:lnTo>
                    <a:pt x="1342" y="1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5"/>
            <p:cNvSpPr/>
            <p:nvPr/>
          </p:nvSpPr>
          <p:spPr>
            <a:xfrm>
              <a:off x="6463273" y="3735975"/>
              <a:ext cx="22552" cy="2470"/>
            </a:xfrm>
            <a:custGeom>
              <a:avLst/>
              <a:gdLst/>
              <a:ahLst/>
              <a:cxnLst/>
              <a:rect l="l" t="t" r="r" b="b"/>
              <a:pathLst>
                <a:path w="1342" h="14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42" y="146"/>
                  </a:lnTo>
                  <a:lnTo>
                    <a:pt x="1342" y="14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5"/>
            <p:cNvSpPr/>
            <p:nvPr/>
          </p:nvSpPr>
          <p:spPr>
            <a:xfrm>
              <a:off x="6442703" y="3662486"/>
              <a:ext cx="73992" cy="78899"/>
            </a:xfrm>
            <a:custGeom>
              <a:avLst/>
              <a:gdLst/>
              <a:ahLst/>
              <a:cxnLst/>
              <a:rect l="l" t="t" r="r" b="b"/>
              <a:pathLst>
                <a:path w="4403" h="4695" extrusionOk="0">
                  <a:moveTo>
                    <a:pt x="2012" y="1"/>
                  </a:moveTo>
                  <a:lnTo>
                    <a:pt x="0" y="4170"/>
                  </a:lnTo>
                  <a:lnTo>
                    <a:pt x="1225" y="4374"/>
                  </a:lnTo>
                  <a:lnTo>
                    <a:pt x="2566" y="4519"/>
                  </a:lnTo>
                  <a:lnTo>
                    <a:pt x="4402" y="4694"/>
                  </a:lnTo>
                  <a:lnTo>
                    <a:pt x="2012" y="1"/>
                  </a:lnTo>
                  <a:close/>
                </a:path>
              </a:pathLst>
            </a:custGeom>
            <a:solidFill>
              <a:srgbClr val="DA9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5"/>
            <p:cNvSpPr/>
            <p:nvPr/>
          </p:nvSpPr>
          <p:spPr>
            <a:xfrm>
              <a:off x="6442703" y="3662486"/>
              <a:ext cx="73992" cy="78899"/>
            </a:xfrm>
            <a:custGeom>
              <a:avLst/>
              <a:gdLst/>
              <a:ahLst/>
              <a:cxnLst/>
              <a:rect l="l" t="t" r="r" b="b"/>
              <a:pathLst>
                <a:path w="4403" h="4695" fill="none" extrusionOk="0">
                  <a:moveTo>
                    <a:pt x="2012" y="1"/>
                  </a:moveTo>
                  <a:lnTo>
                    <a:pt x="0" y="4170"/>
                  </a:lnTo>
                  <a:lnTo>
                    <a:pt x="0" y="4170"/>
                  </a:lnTo>
                  <a:lnTo>
                    <a:pt x="1225" y="4374"/>
                  </a:lnTo>
                  <a:lnTo>
                    <a:pt x="1225" y="4374"/>
                  </a:lnTo>
                  <a:lnTo>
                    <a:pt x="2566" y="4519"/>
                  </a:lnTo>
                  <a:lnTo>
                    <a:pt x="2566" y="4519"/>
                  </a:lnTo>
                  <a:lnTo>
                    <a:pt x="4402" y="4694"/>
                  </a:lnTo>
                  <a:lnTo>
                    <a:pt x="20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5"/>
            <p:cNvSpPr/>
            <p:nvPr/>
          </p:nvSpPr>
          <p:spPr>
            <a:xfrm>
              <a:off x="6174227" y="3540499"/>
              <a:ext cx="347847" cy="286122"/>
            </a:xfrm>
            <a:custGeom>
              <a:avLst/>
              <a:gdLst/>
              <a:ahLst/>
              <a:cxnLst/>
              <a:rect l="l" t="t" r="r" b="b"/>
              <a:pathLst>
                <a:path w="20699" h="17026" extrusionOk="0">
                  <a:moveTo>
                    <a:pt x="2333" y="1"/>
                  </a:moveTo>
                  <a:lnTo>
                    <a:pt x="1" y="17026"/>
                  </a:lnTo>
                  <a:lnTo>
                    <a:pt x="14956" y="17026"/>
                  </a:lnTo>
                  <a:lnTo>
                    <a:pt x="20699" y="670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5"/>
            <p:cNvSpPr/>
            <p:nvPr/>
          </p:nvSpPr>
          <p:spPr>
            <a:xfrm>
              <a:off x="6791508" y="3540499"/>
              <a:ext cx="313564" cy="286122"/>
            </a:xfrm>
            <a:custGeom>
              <a:avLst/>
              <a:gdLst/>
              <a:ahLst/>
              <a:cxnLst/>
              <a:rect l="l" t="t" r="r" b="b"/>
              <a:pathLst>
                <a:path w="18659" h="17026" extrusionOk="0">
                  <a:moveTo>
                    <a:pt x="17492" y="1"/>
                  </a:moveTo>
                  <a:lnTo>
                    <a:pt x="1" y="6706"/>
                  </a:lnTo>
                  <a:lnTo>
                    <a:pt x="4986" y="17026"/>
                  </a:lnTo>
                  <a:lnTo>
                    <a:pt x="18658" y="17026"/>
                  </a:lnTo>
                  <a:lnTo>
                    <a:pt x="17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5"/>
            <p:cNvSpPr/>
            <p:nvPr/>
          </p:nvSpPr>
          <p:spPr>
            <a:xfrm>
              <a:off x="6631810" y="2875223"/>
              <a:ext cx="454642" cy="417890"/>
            </a:xfrm>
            <a:custGeom>
              <a:avLst/>
              <a:gdLst/>
              <a:ahLst/>
              <a:cxnLst/>
              <a:rect l="l" t="t" r="r" b="b"/>
              <a:pathLst>
                <a:path w="27054" h="24867" extrusionOk="0">
                  <a:moveTo>
                    <a:pt x="9037" y="7959"/>
                  </a:moveTo>
                  <a:lnTo>
                    <a:pt x="9270" y="7988"/>
                  </a:lnTo>
                  <a:lnTo>
                    <a:pt x="9474" y="8046"/>
                  </a:lnTo>
                  <a:lnTo>
                    <a:pt x="9708" y="8163"/>
                  </a:lnTo>
                  <a:lnTo>
                    <a:pt x="9912" y="8279"/>
                  </a:lnTo>
                  <a:lnTo>
                    <a:pt x="10116" y="8483"/>
                  </a:lnTo>
                  <a:lnTo>
                    <a:pt x="10320" y="8688"/>
                  </a:lnTo>
                  <a:lnTo>
                    <a:pt x="10495" y="8921"/>
                  </a:lnTo>
                  <a:lnTo>
                    <a:pt x="10641" y="9212"/>
                  </a:lnTo>
                  <a:lnTo>
                    <a:pt x="10786" y="9504"/>
                  </a:lnTo>
                  <a:lnTo>
                    <a:pt x="10932" y="9854"/>
                  </a:lnTo>
                  <a:lnTo>
                    <a:pt x="11049" y="10203"/>
                  </a:lnTo>
                  <a:lnTo>
                    <a:pt x="11136" y="10553"/>
                  </a:lnTo>
                  <a:lnTo>
                    <a:pt x="11224" y="10961"/>
                  </a:lnTo>
                  <a:lnTo>
                    <a:pt x="11282" y="11370"/>
                  </a:lnTo>
                  <a:lnTo>
                    <a:pt x="11311" y="11778"/>
                  </a:lnTo>
                  <a:lnTo>
                    <a:pt x="11311" y="12215"/>
                  </a:lnTo>
                  <a:lnTo>
                    <a:pt x="11311" y="12652"/>
                  </a:lnTo>
                  <a:lnTo>
                    <a:pt x="11282" y="13090"/>
                  </a:lnTo>
                  <a:lnTo>
                    <a:pt x="11224" y="13498"/>
                  </a:lnTo>
                  <a:lnTo>
                    <a:pt x="11136" y="13877"/>
                  </a:lnTo>
                  <a:lnTo>
                    <a:pt x="11049" y="14256"/>
                  </a:lnTo>
                  <a:lnTo>
                    <a:pt x="10932" y="14605"/>
                  </a:lnTo>
                  <a:lnTo>
                    <a:pt x="10786" y="14955"/>
                  </a:lnTo>
                  <a:lnTo>
                    <a:pt x="10641" y="15247"/>
                  </a:lnTo>
                  <a:lnTo>
                    <a:pt x="10495" y="15509"/>
                  </a:lnTo>
                  <a:lnTo>
                    <a:pt x="10320" y="15772"/>
                  </a:lnTo>
                  <a:lnTo>
                    <a:pt x="10116" y="15976"/>
                  </a:lnTo>
                  <a:lnTo>
                    <a:pt x="9912" y="16151"/>
                  </a:lnTo>
                  <a:lnTo>
                    <a:pt x="9708" y="16296"/>
                  </a:lnTo>
                  <a:lnTo>
                    <a:pt x="9474" y="16413"/>
                  </a:lnTo>
                  <a:lnTo>
                    <a:pt x="9270" y="16471"/>
                  </a:lnTo>
                  <a:lnTo>
                    <a:pt x="9037" y="16500"/>
                  </a:lnTo>
                  <a:lnTo>
                    <a:pt x="8775" y="16471"/>
                  </a:lnTo>
                  <a:lnTo>
                    <a:pt x="8571" y="16413"/>
                  </a:lnTo>
                  <a:lnTo>
                    <a:pt x="8338" y="16296"/>
                  </a:lnTo>
                  <a:lnTo>
                    <a:pt x="8133" y="16151"/>
                  </a:lnTo>
                  <a:lnTo>
                    <a:pt x="7929" y="15976"/>
                  </a:lnTo>
                  <a:lnTo>
                    <a:pt x="7755" y="15772"/>
                  </a:lnTo>
                  <a:lnTo>
                    <a:pt x="7550" y="15509"/>
                  </a:lnTo>
                  <a:lnTo>
                    <a:pt x="7405" y="15247"/>
                  </a:lnTo>
                  <a:lnTo>
                    <a:pt x="7259" y="14955"/>
                  </a:lnTo>
                  <a:lnTo>
                    <a:pt x="7113" y="14605"/>
                  </a:lnTo>
                  <a:lnTo>
                    <a:pt x="6997" y="14256"/>
                  </a:lnTo>
                  <a:lnTo>
                    <a:pt x="6909" y="13877"/>
                  </a:lnTo>
                  <a:lnTo>
                    <a:pt x="6822" y="13498"/>
                  </a:lnTo>
                  <a:lnTo>
                    <a:pt x="6763" y="13090"/>
                  </a:lnTo>
                  <a:lnTo>
                    <a:pt x="6734" y="12652"/>
                  </a:lnTo>
                  <a:lnTo>
                    <a:pt x="6734" y="12215"/>
                  </a:lnTo>
                  <a:lnTo>
                    <a:pt x="6734" y="11778"/>
                  </a:lnTo>
                  <a:lnTo>
                    <a:pt x="6763" y="11370"/>
                  </a:lnTo>
                  <a:lnTo>
                    <a:pt x="6822" y="10961"/>
                  </a:lnTo>
                  <a:lnTo>
                    <a:pt x="6909" y="10553"/>
                  </a:lnTo>
                  <a:lnTo>
                    <a:pt x="6997" y="10203"/>
                  </a:lnTo>
                  <a:lnTo>
                    <a:pt x="7113" y="9854"/>
                  </a:lnTo>
                  <a:lnTo>
                    <a:pt x="7259" y="9504"/>
                  </a:lnTo>
                  <a:lnTo>
                    <a:pt x="7405" y="9212"/>
                  </a:lnTo>
                  <a:lnTo>
                    <a:pt x="7550" y="8921"/>
                  </a:lnTo>
                  <a:lnTo>
                    <a:pt x="7755" y="8688"/>
                  </a:lnTo>
                  <a:lnTo>
                    <a:pt x="7929" y="8483"/>
                  </a:lnTo>
                  <a:lnTo>
                    <a:pt x="8133" y="8279"/>
                  </a:lnTo>
                  <a:lnTo>
                    <a:pt x="8338" y="8163"/>
                  </a:lnTo>
                  <a:lnTo>
                    <a:pt x="8571" y="8046"/>
                  </a:lnTo>
                  <a:lnTo>
                    <a:pt x="8775" y="7988"/>
                  </a:lnTo>
                  <a:lnTo>
                    <a:pt x="9037" y="7959"/>
                  </a:lnTo>
                  <a:close/>
                  <a:moveTo>
                    <a:pt x="21223" y="7959"/>
                  </a:moveTo>
                  <a:lnTo>
                    <a:pt x="21456" y="7988"/>
                  </a:lnTo>
                  <a:lnTo>
                    <a:pt x="21689" y="8046"/>
                  </a:lnTo>
                  <a:lnTo>
                    <a:pt x="21922" y="8163"/>
                  </a:lnTo>
                  <a:lnTo>
                    <a:pt x="22127" y="8279"/>
                  </a:lnTo>
                  <a:lnTo>
                    <a:pt x="22331" y="8483"/>
                  </a:lnTo>
                  <a:lnTo>
                    <a:pt x="22506" y="8688"/>
                  </a:lnTo>
                  <a:lnTo>
                    <a:pt x="22680" y="8921"/>
                  </a:lnTo>
                  <a:lnTo>
                    <a:pt x="22855" y="9212"/>
                  </a:lnTo>
                  <a:lnTo>
                    <a:pt x="23001" y="9504"/>
                  </a:lnTo>
                  <a:lnTo>
                    <a:pt x="23118" y="9854"/>
                  </a:lnTo>
                  <a:lnTo>
                    <a:pt x="23234" y="10203"/>
                  </a:lnTo>
                  <a:lnTo>
                    <a:pt x="23351" y="10553"/>
                  </a:lnTo>
                  <a:lnTo>
                    <a:pt x="23409" y="10961"/>
                  </a:lnTo>
                  <a:lnTo>
                    <a:pt x="23468" y="11370"/>
                  </a:lnTo>
                  <a:lnTo>
                    <a:pt x="23497" y="11778"/>
                  </a:lnTo>
                  <a:lnTo>
                    <a:pt x="23526" y="12215"/>
                  </a:lnTo>
                  <a:lnTo>
                    <a:pt x="23497" y="12652"/>
                  </a:lnTo>
                  <a:lnTo>
                    <a:pt x="23468" y="13090"/>
                  </a:lnTo>
                  <a:lnTo>
                    <a:pt x="23409" y="13498"/>
                  </a:lnTo>
                  <a:lnTo>
                    <a:pt x="23351" y="13877"/>
                  </a:lnTo>
                  <a:lnTo>
                    <a:pt x="23234" y="14256"/>
                  </a:lnTo>
                  <a:lnTo>
                    <a:pt x="23118" y="14605"/>
                  </a:lnTo>
                  <a:lnTo>
                    <a:pt x="23001" y="14955"/>
                  </a:lnTo>
                  <a:lnTo>
                    <a:pt x="22855" y="15247"/>
                  </a:lnTo>
                  <a:lnTo>
                    <a:pt x="22680" y="15509"/>
                  </a:lnTo>
                  <a:lnTo>
                    <a:pt x="22506" y="15772"/>
                  </a:lnTo>
                  <a:lnTo>
                    <a:pt x="22331" y="15976"/>
                  </a:lnTo>
                  <a:lnTo>
                    <a:pt x="22127" y="16151"/>
                  </a:lnTo>
                  <a:lnTo>
                    <a:pt x="21922" y="16296"/>
                  </a:lnTo>
                  <a:lnTo>
                    <a:pt x="21689" y="16413"/>
                  </a:lnTo>
                  <a:lnTo>
                    <a:pt x="21456" y="16471"/>
                  </a:lnTo>
                  <a:lnTo>
                    <a:pt x="21223" y="16500"/>
                  </a:lnTo>
                  <a:lnTo>
                    <a:pt x="20990" y="16471"/>
                  </a:lnTo>
                  <a:lnTo>
                    <a:pt x="20756" y="16413"/>
                  </a:lnTo>
                  <a:lnTo>
                    <a:pt x="20552" y="16296"/>
                  </a:lnTo>
                  <a:lnTo>
                    <a:pt x="20348" y="16151"/>
                  </a:lnTo>
                  <a:lnTo>
                    <a:pt x="20144" y="15976"/>
                  </a:lnTo>
                  <a:lnTo>
                    <a:pt x="19940" y="15772"/>
                  </a:lnTo>
                  <a:lnTo>
                    <a:pt x="19765" y="15509"/>
                  </a:lnTo>
                  <a:lnTo>
                    <a:pt x="19619" y="15247"/>
                  </a:lnTo>
                  <a:lnTo>
                    <a:pt x="19445" y="14955"/>
                  </a:lnTo>
                  <a:lnTo>
                    <a:pt x="19328" y="14605"/>
                  </a:lnTo>
                  <a:lnTo>
                    <a:pt x="19211" y="14256"/>
                  </a:lnTo>
                  <a:lnTo>
                    <a:pt x="19124" y="13877"/>
                  </a:lnTo>
                  <a:lnTo>
                    <a:pt x="19036" y="13498"/>
                  </a:lnTo>
                  <a:lnTo>
                    <a:pt x="18978" y="13090"/>
                  </a:lnTo>
                  <a:lnTo>
                    <a:pt x="18949" y="12652"/>
                  </a:lnTo>
                  <a:lnTo>
                    <a:pt x="18920" y="12215"/>
                  </a:lnTo>
                  <a:lnTo>
                    <a:pt x="18949" y="11778"/>
                  </a:lnTo>
                  <a:lnTo>
                    <a:pt x="18978" y="11370"/>
                  </a:lnTo>
                  <a:lnTo>
                    <a:pt x="19036" y="10961"/>
                  </a:lnTo>
                  <a:lnTo>
                    <a:pt x="19124" y="10553"/>
                  </a:lnTo>
                  <a:lnTo>
                    <a:pt x="19211" y="10203"/>
                  </a:lnTo>
                  <a:lnTo>
                    <a:pt x="19328" y="9854"/>
                  </a:lnTo>
                  <a:lnTo>
                    <a:pt x="19445" y="9504"/>
                  </a:lnTo>
                  <a:lnTo>
                    <a:pt x="19619" y="9212"/>
                  </a:lnTo>
                  <a:lnTo>
                    <a:pt x="19765" y="8921"/>
                  </a:lnTo>
                  <a:lnTo>
                    <a:pt x="19940" y="8688"/>
                  </a:lnTo>
                  <a:lnTo>
                    <a:pt x="20144" y="8483"/>
                  </a:lnTo>
                  <a:lnTo>
                    <a:pt x="20348" y="8279"/>
                  </a:lnTo>
                  <a:lnTo>
                    <a:pt x="20552" y="8163"/>
                  </a:lnTo>
                  <a:lnTo>
                    <a:pt x="20756" y="8046"/>
                  </a:lnTo>
                  <a:lnTo>
                    <a:pt x="20990" y="7988"/>
                  </a:lnTo>
                  <a:lnTo>
                    <a:pt x="21223" y="7959"/>
                  </a:lnTo>
                  <a:close/>
                  <a:moveTo>
                    <a:pt x="13497" y="0"/>
                  </a:moveTo>
                  <a:lnTo>
                    <a:pt x="12827" y="29"/>
                  </a:lnTo>
                  <a:lnTo>
                    <a:pt x="12127" y="59"/>
                  </a:lnTo>
                  <a:lnTo>
                    <a:pt x="11457" y="146"/>
                  </a:lnTo>
                  <a:lnTo>
                    <a:pt x="10786" y="263"/>
                  </a:lnTo>
                  <a:lnTo>
                    <a:pt x="10145" y="408"/>
                  </a:lnTo>
                  <a:lnTo>
                    <a:pt x="9504" y="554"/>
                  </a:lnTo>
                  <a:lnTo>
                    <a:pt x="8862" y="758"/>
                  </a:lnTo>
                  <a:lnTo>
                    <a:pt x="8250" y="991"/>
                  </a:lnTo>
                  <a:lnTo>
                    <a:pt x="7667" y="1225"/>
                  </a:lnTo>
                  <a:lnTo>
                    <a:pt x="7084" y="1516"/>
                  </a:lnTo>
                  <a:lnTo>
                    <a:pt x="6501" y="1808"/>
                  </a:lnTo>
                  <a:lnTo>
                    <a:pt x="5947" y="2128"/>
                  </a:lnTo>
                  <a:lnTo>
                    <a:pt x="5422" y="2478"/>
                  </a:lnTo>
                  <a:lnTo>
                    <a:pt x="4927" y="2828"/>
                  </a:lnTo>
                  <a:lnTo>
                    <a:pt x="4431" y="3236"/>
                  </a:lnTo>
                  <a:lnTo>
                    <a:pt x="3965" y="3644"/>
                  </a:lnTo>
                  <a:lnTo>
                    <a:pt x="3498" y="4082"/>
                  </a:lnTo>
                  <a:lnTo>
                    <a:pt x="3090" y="4519"/>
                  </a:lnTo>
                  <a:lnTo>
                    <a:pt x="2682" y="4985"/>
                  </a:lnTo>
                  <a:lnTo>
                    <a:pt x="2303" y="5481"/>
                  </a:lnTo>
                  <a:lnTo>
                    <a:pt x="1953" y="5976"/>
                  </a:lnTo>
                  <a:lnTo>
                    <a:pt x="1633" y="6501"/>
                  </a:lnTo>
                  <a:lnTo>
                    <a:pt x="1341" y="7055"/>
                  </a:lnTo>
                  <a:lnTo>
                    <a:pt x="1049" y="7580"/>
                  </a:lnTo>
                  <a:lnTo>
                    <a:pt x="816" y="8163"/>
                  </a:lnTo>
                  <a:lnTo>
                    <a:pt x="612" y="8746"/>
                  </a:lnTo>
                  <a:lnTo>
                    <a:pt x="437" y="9329"/>
                  </a:lnTo>
                  <a:lnTo>
                    <a:pt x="262" y="9941"/>
                  </a:lnTo>
                  <a:lnTo>
                    <a:pt x="146" y="10553"/>
                  </a:lnTo>
                  <a:lnTo>
                    <a:pt x="58" y="11165"/>
                  </a:lnTo>
                  <a:lnTo>
                    <a:pt x="29" y="11807"/>
                  </a:lnTo>
                  <a:lnTo>
                    <a:pt x="0" y="12419"/>
                  </a:lnTo>
                  <a:lnTo>
                    <a:pt x="29" y="13060"/>
                  </a:lnTo>
                  <a:lnTo>
                    <a:pt x="58" y="13702"/>
                  </a:lnTo>
                  <a:lnTo>
                    <a:pt x="146" y="14314"/>
                  </a:lnTo>
                  <a:lnTo>
                    <a:pt x="262" y="14926"/>
                  </a:lnTo>
                  <a:lnTo>
                    <a:pt x="437" y="15538"/>
                  </a:lnTo>
                  <a:lnTo>
                    <a:pt x="612" y="16121"/>
                  </a:lnTo>
                  <a:lnTo>
                    <a:pt x="816" y="16704"/>
                  </a:lnTo>
                  <a:lnTo>
                    <a:pt x="1049" y="17258"/>
                  </a:lnTo>
                  <a:lnTo>
                    <a:pt x="1341" y="17812"/>
                  </a:lnTo>
                  <a:lnTo>
                    <a:pt x="1633" y="18366"/>
                  </a:lnTo>
                  <a:lnTo>
                    <a:pt x="1953" y="18891"/>
                  </a:lnTo>
                  <a:lnTo>
                    <a:pt x="2303" y="19386"/>
                  </a:lnTo>
                  <a:lnTo>
                    <a:pt x="2682" y="19882"/>
                  </a:lnTo>
                  <a:lnTo>
                    <a:pt x="3090" y="20348"/>
                  </a:lnTo>
                  <a:lnTo>
                    <a:pt x="3498" y="20786"/>
                  </a:lnTo>
                  <a:lnTo>
                    <a:pt x="3965" y="21223"/>
                  </a:lnTo>
                  <a:lnTo>
                    <a:pt x="4431" y="21631"/>
                  </a:lnTo>
                  <a:lnTo>
                    <a:pt x="4927" y="22010"/>
                  </a:lnTo>
                  <a:lnTo>
                    <a:pt x="5422" y="22389"/>
                  </a:lnTo>
                  <a:lnTo>
                    <a:pt x="5947" y="22739"/>
                  </a:lnTo>
                  <a:lnTo>
                    <a:pt x="6501" y="23060"/>
                  </a:lnTo>
                  <a:lnTo>
                    <a:pt x="7055" y="23351"/>
                  </a:lnTo>
                  <a:lnTo>
                    <a:pt x="7638" y="23643"/>
                  </a:lnTo>
                  <a:lnTo>
                    <a:pt x="8250" y="23876"/>
                  </a:lnTo>
                  <a:lnTo>
                    <a:pt x="8862" y="24109"/>
                  </a:lnTo>
                  <a:lnTo>
                    <a:pt x="9504" y="24313"/>
                  </a:lnTo>
                  <a:lnTo>
                    <a:pt x="10145" y="24459"/>
                  </a:lnTo>
                  <a:lnTo>
                    <a:pt x="10786" y="24605"/>
                  </a:lnTo>
                  <a:lnTo>
                    <a:pt x="11457" y="24721"/>
                  </a:lnTo>
                  <a:lnTo>
                    <a:pt x="12127" y="24809"/>
                  </a:lnTo>
                  <a:lnTo>
                    <a:pt x="12827" y="24838"/>
                  </a:lnTo>
                  <a:lnTo>
                    <a:pt x="13497" y="24867"/>
                  </a:lnTo>
                  <a:lnTo>
                    <a:pt x="14197" y="24838"/>
                  </a:lnTo>
                  <a:lnTo>
                    <a:pt x="14897" y="24809"/>
                  </a:lnTo>
                  <a:lnTo>
                    <a:pt x="15567" y="24721"/>
                  </a:lnTo>
                  <a:lnTo>
                    <a:pt x="16238" y="24605"/>
                  </a:lnTo>
                  <a:lnTo>
                    <a:pt x="16879" y="24459"/>
                  </a:lnTo>
                  <a:lnTo>
                    <a:pt x="17520" y="24313"/>
                  </a:lnTo>
                  <a:lnTo>
                    <a:pt x="18162" y="24109"/>
                  </a:lnTo>
                  <a:lnTo>
                    <a:pt x="18774" y="23876"/>
                  </a:lnTo>
                  <a:lnTo>
                    <a:pt x="19357" y="23643"/>
                  </a:lnTo>
                  <a:lnTo>
                    <a:pt x="19940" y="23351"/>
                  </a:lnTo>
                  <a:lnTo>
                    <a:pt x="20523" y="23060"/>
                  </a:lnTo>
                  <a:lnTo>
                    <a:pt x="21077" y="22739"/>
                  </a:lnTo>
                  <a:lnTo>
                    <a:pt x="21602" y="22389"/>
                  </a:lnTo>
                  <a:lnTo>
                    <a:pt x="22097" y="22010"/>
                  </a:lnTo>
                  <a:lnTo>
                    <a:pt x="22593" y="21631"/>
                  </a:lnTo>
                  <a:lnTo>
                    <a:pt x="23059" y="21223"/>
                  </a:lnTo>
                  <a:lnTo>
                    <a:pt x="23526" y="20786"/>
                  </a:lnTo>
                  <a:lnTo>
                    <a:pt x="23934" y="20348"/>
                  </a:lnTo>
                  <a:lnTo>
                    <a:pt x="24342" y="19882"/>
                  </a:lnTo>
                  <a:lnTo>
                    <a:pt x="24721" y="19386"/>
                  </a:lnTo>
                  <a:lnTo>
                    <a:pt x="25071" y="18891"/>
                  </a:lnTo>
                  <a:lnTo>
                    <a:pt x="25392" y="18366"/>
                  </a:lnTo>
                  <a:lnTo>
                    <a:pt x="25712" y="17812"/>
                  </a:lnTo>
                  <a:lnTo>
                    <a:pt x="25975" y="17258"/>
                  </a:lnTo>
                  <a:lnTo>
                    <a:pt x="26208" y="16704"/>
                  </a:lnTo>
                  <a:lnTo>
                    <a:pt x="26441" y="16121"/>
                  </a:lnTo>
                  <a:lnTo>
                    <a:pt x="26616" y="15538"/>
                  </a:lnTo>
                  <a:lnTo>
                    <a:pt x="26762" y="14926"/>
                  </a:lnTo>
                  <a:lnTo>
                    <a:pt x="26878" y="14314"/>
                  </a:lnTo>
                  <a:lnTo>
                    <a:pt x="26966" y="13702"/>
                  </a:lnTo>
                  <a:lnTo>
                    <a:pt x="27024" y="13060"/>
                  </a:lnTo>
                  <a:lnTo>
                    <a:pt x="27053" y="12419"/>
                  </a:lnTo>
                  <a:lnTo>
                    <a:pt x="27024" y="11807"/>
                  </a:lnTo>
                  <a:lnTo>
                    <a:pt x="26966" y="11165"/>
                  </a:lnTo>
                  <a:lnTo>
                    <a:pt x="26878" y="10553"/>
                  </a:lnTo>
                  <a:lnTo>
                    <a:pt x="26762" y="9941"/>
                  </a:lnTo>
                  <a:lnTo>
                    <a:pt x="26616" y="9329"/>
                  </a:lnTo>
                  <a:lnTo>
                    <a:pt x="26441" y="8746"/>
                  </a:lnTo>
                  <a:lnTo>
                    <a:pt x="26208" y="8163"/>
                  </a:lnTo>
                  <a:lnTo>
                    <a:pt x="25975" y="7580"/>
                  </a:lnTo>
                  <a:lnTo>
                    <a:pt x="25712" y="7055"/>
                  </a:lnTo>
                  <a:lnTo>
                    <a:pt x="25392" y="6501"/>
                  </a:lnTo>
                  <a:lnTo>
                    <a:pt x="25071" y="5976"/>
                  </a:lnTo>
                  <a:lnTo>
                    <a:pt x="24721" y="5481"/>
                  </a:lnTo>
                  <a:lnTo>
                    <a:pt x="24342" y="4985"/>
                  </a:lnTo>
                  <a:lnTo>
                    <a:pt x="23934" y="4519"/>
                  </a:lnTo>
                  <a:lnTo>
                    <a:pt x="23526" y="4082"/>
                  </a:lnTo>
                  <a:lnTo>
                    <a:pt x="23059" y="3644"/>
                  </a:lnTo>
                  <a:lnTo>
                    <a:pt x="22593" y="3236"/>
                  </a:lnTo>
                  <a:lnTo>
                    <a:pt x="22097" y="2828"/>
                  </a:lnTo>
                  <a:lnTo>
                    <a:pt x="21602" y="2478"/>
                  </a:lnTo>
                  <a:lnTo>
                    <a:pt x="21077" y="2128"/>
                  </a:lnTo>
                  <a:lnTo>
                    <a:pt x="20523" y="1808"/>
                  </a:lnTo>
                  <a:lnTo>
                    <a:pt x="19940" y="1516"/>
                  </a:lnTo>
                  <a:lnTo>
                    <a:pt x="19357" y="1225"/>
                  </a:lnTo>
                  <a:lnTo>
                    <a:pt x="18774" y="991"/>
                  </a:lnTo>
                  <a:lnTo>
                    <a:pt x="18162" y="758"/>
                  </a:lnTo>
                  <a:lnTo>
                    <a:pt x="17520" y="554"/>
                  </a:lnTo>
                  <a:lnTo>
                    <a:pt x="16879" y="408"/>
                  </a:lnTo>
                  <a:lnTo>
                    <a:pt x="16238" y="263"/>
                  </a:lnTo>
                  <a:lnTo>
                    <a:pt x="15567" y="146"/>
                  </a:lnTo>
                  <a:lnTo>
                    <a:pt x="14897" y="59"/>
                  </a:lnTo>
                  <a:lnTo>
                    <a:pt x="14197" y="29"/>
                  </a:lnTo>
                  <a:lnTo>
                    <a:pt x="134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5"/>
            <p:cNvSpPr/>
            <p:nvPr/>
          </p:nvSpPr>
          <p:spPr>
            <a:xfrm>
              <a:off x="6744975" y="3008957"/>
              <a:ext cx="76933" cy="143565"/>
            </a:xfrm>
            <a:custGeom>
              <a:avLst/>
              <a:gdLst/>
              <a:ahLst/>
              <a:cxnLst/>
              <a:rect l="l" t="t" r="r" b="b"/>
              <a:pathLst>
                <a:path w="4578" h="8543" fill="none" extrusionOk="0">
                  <a:moveTo>
                    <a:pt x="2303" y="8542"/>
                  </a:moveTo>
                  <a:lnTo>
                    <a:pt x="2303" y="8542"/>
                  </a:lnTo>
                  <a:lnTo>
                    <a:pt x="2041" y="8513"/>
                  </a:lnTo>
                  <a:lnTo>
                    <a:pt x="1837" y="8455"/>
                  </a:lnTo>
                  <a:lnTo>
                    <a:pt x="1604" y="8338"/>
                  </a:lnTo>
                  <a:lnTo>
                    <a:pt x="1399" y="8193"/>
                  </a:lnTo>
                  <a:lnTo>
                    <a:pt x="1195" y="8018"/>
                  </a:lnTo>
                  <a:lnTo>
                    <a:pt x="1021" y="7814"/>
                  </a:lnTo>
                  <a:lnTo>
                    <a:pt x="816" y="7551"/>
                  </a:lnTo>
                  <a:lnTo>
                    <a:pt x="671" y="7289"/>
                  </a:lnTo>
                  <a:lnTo>
                    <a:pt x="525" y="6997"/>
                  </a:lnTo>
                  <a:lnTo>
                    <a:pt x="379" y="6647"/>
                  </a:lnTo>
                  <a:lnTo>
                    <a:pt x="263" y="6298"/>
                  </a:lnTo>
                  <a:lnTo>
                    <a:pt x="175" y="5919"/>
                  </a:lnTo>
                  <a:lnTo>
                    <a:pt x="88" y="5540"/>
                  </a:lnTo>
                  <a:lnTo>
                    <a:pt x="29" y="5132"/>
                  </a:lnTo>
                  <a:lnTo>
                    <a:pt x="0" y="4694"/>
                  </a:lnTo>
                  <a:lnTo>
                    <a:pt x="0" y="4257"/>
                  </a:lnTo>
                  <a:lnTo>
                    <a:pt x="0" y="4257"/>
                  </a:lnTo>
                  <a:lnTo>
                    <a:pt x="0" y="3820"/>
                  </a:lnTo>
                  <a:lnTo>
                    <a:pt x="29" y="3412"/>
                  </a:lnTo>
                  <a:lnTo>
                    <a:pt x="88" y="3003"/>
                  </a:lnTo>
                  <a:lnTo>
                    <a:pt x="175" y="2595"/>
                  </a:lnTo>
                  <a:lnTo>
                    <a:pt x="263" y="2245"/>
                  </a:lnTo>
                  <a:lnTo>
                    <a:pt x="379" y="1896"/>
                  </a:lnTo>
                  <a:lnTo>
                    <a:pt x="525" y="1546"/>
                  </a:lnTo>
                  <a:lnTo>
                    <a:pt x="671" y="1254"/>
                  </a:lnTo>
                  <a:lnTo>
                    <a:pt x="816" y="963"/>
                  </a:lnTo>
                  <a:lnTo>
                    <a:pt x="1021" y="730"/>
                  </a:lnTo>
                  <a:lnTo>
                    <a:pt x="1195" y="525"/>
                  </a:lnTo>
                  <a:lnTo>
                    <a:pt x="1399" y="321"/>
                  </a:lnTo>
                  <a:lnTo>
                    <a:pt x="1604" y="205"/>
                  </a:lnTo>
                  <a:lnTo>
                    <a:pt x="1837" y="88"/>
                  </a:lnTo>
                  <a:lnTo>
                    <a:pt x="2041" y="30"/>
                  </a:lnTo>
                  <a:lnTo>
                    <a:pt x="2303" y="1"/>
                  </a:lnTo>
                  <a:lnTo>
                    <a:pt x="2303" y="1"/>
                  </a:lnTo>
                  <a:lnTo>
                    <a:pt x="2536" y="30"/>
                  </a:lnTo>
                  <a:lnTo>
                    <a:pt x="2740" y="88"/>
                  </a:lnTo>
                  <a:lnTo>
                    <a:pt x="2974" y="205"/>
                  </a:lnTo>
                  <a:lnTo>
                    <a:pt x="3178" y="321"/>
                  </a:lnTo>
                  <a:lnTo>
                    <a:pt x="3382" y="525"/>
                  </a:lnTo>
                  <a:lnTo>
                    <a:pt x="3586" y="730"/>
                  </a:lnTo>
                  <a:lnTo>
                    <a:pt x="3761" y="963"/>
                  </a:lnTo>
                  <a:lnTo>
                    <a:pt x="3907" y="1254"/>
                  </a:lnTo>
                  <a:lnTo>
                    <a:pt x="4052" y="1546"/>
                  </a:lnTo>
                  <a:lnTo>
                    <a:pt x="4198" y="1896"/>
                  </a:lnTo>
                  <a:lnTo>
                    <a:pt x="4315" y="2245"/>
                  </a:lnTo>
                  <a:lnTo>
                    <a:pt x="4402" y="2595"/>
                  </a:lnTo>
                  <a:lnTo>
                    <a:pt x="4490" y="3003"/>
                  </a:lnTo>
                  <a:lnTo>
                    <a:pt x="4548" y="3412"/>
                  </a:lnTo>
                  <a:lnTo>
                    <a:pt x="4577" y="3820"/>
                  </a:lnTo>
                  <a:lnTo>
                    <a:pt x="4577" y="4257"/>
                  </a:lnTo>
                  <a:lnTo>
                    <a:pt x="4577" y="4257"/>
                  </a:lnTo>
                  <a:lnTo>
                    <a:pt x="4577" y="4694"/>
                  </a:lnTo>
                  <a:lnTo>
                    <a:pt x="4548" y="5132"/>
                  </a:lnTo>
                  <a:lnTo>
                    <a:pt x="4490" y="5540"/>
                  </a:lnTo>
                  <a:lnTo>
                    <a:pt x="4402" y="5919"/>
                  </a:lnTo>
                  <a:lnTo>
                    <a:pt x="4315" y="6298"/>
                  </a:lnTo>
                  <a:lnTo>
                    <a:pt x="4198" y="6647"/>
                  </a:lnTo>
                  <a:lnTo>
                    <a:pt x="4052" y="6997"/>
                  </a:lnTo>
                  <a:lnTo>
                    <a:pt x="3907" y="7289"/>
                  </a:lnTo>
                  <a:lnTo>
                    <a:pt x="3761" y="7551"/>
                  </a:lnTo>
                  <a:lnTo>
                    <a:pt x="3586" y="7814"/>
                  </a:lnTo>
                  <a:lnTo>
                    <a:pt x="3382" y="8018"/>
                  </a:lnTo>
                  <a:lnTo>
                    <a:pt x="3178" y="8193"/>
                  </a:lnTo>
                  <a:lnTo>
                    <a:pt x="2974" y="8338"/>
                  </a:lnTo>
                  <a:lnTo>
                    <a:pt x="2740" y="8455"/>
                  </a:lnTo>
                  <a:lnTo>
                    <a:pt x="2536" y="8513"/>
                  </a:lnTo>
                  <a:lnTo>
                    <a:pt x="2303" y="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5"/>
            <p:cNvSpPr/>
            <p:nvPr/>
          </p:nvSpPr>
          <p:spPr>
            <a:xfrm>
              <a:off x="6949744" y="3008957"/>
              <a:ext cx="77421" cy="143565"/>
            </a:xfrm>
            <a:custGeom>
              <a:avLst/>
              <a:gdLst/>
              <a:ahLst/>
              <a:cxnLst/>
              <a:rect l="l" t="t" r="r" b="b"/>
              <a:pathLst>
                <a:path w="4607" h="8543" fill="none" extrusionOk="0">
                  <a:moveTo>
                    <a:pt x="2304" y="8542"/>
                  </a:moveTo>
                  <a:lnTo>
                    <a:pt x="2304" y="8542"/>
                  </a:lnTo>
                  <a:lnTo>
                    <a:pt x="2071" y="8513"/>
                  </a:lnTo>
                  <a:lnTo>
                    <a:pt x="1837" y="8455"/>
                  </a:lnTo>
                  <a:lnTo>
                    <a:pt x="1633" y="8338"/>
                  </a:lnTo>
                  <a:lnTo>
                    <a:pt x="1429" y="8193"/>
                  </a:lnTo>
                  <a:lnTo>
                    <a:pt x="1225" y="8018"/>
                  </a:lnTo>
                  <a:lnTo>
                    <a:pt x="1021" y="7814"/>
                  </a:lnTo>
                  <a:lnTo>
                    <a:pt x="846" y="7551"/>
                  </a:lnTo>
                  <a:lnTo>
                    <a:pt x="700" y="7289"/>
                  </a:lnTo>
                  <a:lnTo>
                    <a:pt x="526" y="6997"/>
                  </a:lnTo>
                  <a:lnTo>
                    <a:pt x="409" y="6647"/>
                  </a:lnTo>
                  <a:lnTo>
                    <a:pt x="292" y="6298"/>
                  </a:lnTo>
                  <a:lnTo>
                    <a:pt x="205" y="5919"/>
                  </a:lnTo>
                  <a:lnTo>
                    <a:pt x="117" y="5540"/>
                  </a:lnTo>
                  <a:lnTo>
                    <a:pt x="59" y="5132"/>
                  </a:lnTo>
                  <a:lnTo>
                    <a:pt x="30" y="4694"/>
                  </a:lnTo>
                  <a:lnTo>
                    <a:pt x="1" y="4257"/>
                  </a:lnTo>
                  <a:lnTo>
                    <a:pt x="1" y="4257"/>
                  </a:lnTo>
                  <a:lnTo>
                    <a:pt x="30" y="3820"/>
                  </a:lnTo>
                  <a:lnTo>
                    <a:pt x="59" y="3412"/>
                  </a:lnTo>
                  <a:lnTo>
                    <a:pt x="117" y="3003"/>
                  </a:lnTo>
                  <a:lnTo>
                    <a:pt x="205" y="2595"/>
                  </a:lnTo>
                  <a:lnTo>
                    <a:pt x="292" y="2245"/>
                  </a:lnTo>
                  <a:lnTo>
                    <a:pt x="409" y="1896"/>
                  </a:lnTo>
                  <a:lnTo>
                    <a:pt x="526" y="1546"/>
                  </a:lnTo>
                  <a:lnTo>
                    <a:pt x="700" y="1254"/>
                  </a:lnTo>
                  <a:lnTo>
                    <a:pt x="846" y="963"/>
                  </a:lnTo>
                  <a:lnTo>
                    <a:pt x="1021" y="730"/>
                  </a:lnTo>
                  <a:lnTo>
                    <a:pt x="1225" y="525"/>
                  </a:lnTo>
                  <a:lnTo>
                    <a:pt x="1429" y="321"/>
                  </a:lnTo>
                  <a:lnTo>
                    <a:pt x="1633" y="205"/>
                  </a:lnTo>
                  <a:lnTo>
                    <a:pt x="1837" y="88"/>
                  </a:lnTo>
                  <a:lnTo>
                    <a:pt x="2071" y="30"/>
                  </a:lnTo>
                  <a:lnTo>
                    <a:pt x="2304" y="1"/>
                  </a:lnTo>
                  <a:lnTo>
                    <a:pt x="2304" y="1"/>
                  </a:lnTo>
                  <a:lnTo>
                    <a:pt x="2537" y="30"/>
                  </a:lnTo>
                  <a:lnTo>
                    <a:pt x="2770" y="88"/>
                  </a:lnTo>
                  <a:lnTo>
                    <a:pt x="3003" y="205"/>
                  </a:lnTo>
                  <a:lnTo>
                    <a:pt x="3208" y="321"/>
                  </a:lnTo>
                  <a:lnTo>
                    <a:pt x="3412" y="525"/>
                  </a:lnTo>
                  <a:lnTo>
                    <a:pt x="3587" y="730"/>
                  </a:lnTo>
                  <a:lnTo>
                    <a:pt x="3761" y="963"/>
                  </a:lnTo>
                  <a:lnTo>
                    <a:pt x="3936" y="1254"/>
                  </a:lnTo>
                  <a:lnTo>
                    <a:pt x="4082" y="1546"/>
                  </a:lnTo>
                  <a:lnTo>
                    <a:pt x="4199" y="1896"/>
                  </a:lnTo>
                  <a:lnTo>
                    <a:pt x="4315" y="2245"/>
                  </a:lnTo>
                  <a:lnTo>
                    <a:pt x="4432" y="2595"/>
                  </a:lnTo>
                  <a:lnTo>
                    <a:pt x="4490" y="3003"/>
                  </a:lnTo>
                  <a:lnTo>
                    <a:pt x="4549" y="3412"/>
                  </a:lnTo>
                  <a:lnTo>
                    <a:pt x="4578" y="3820"/>
                  </a:lnTo>
                  <a:lnTo>
                    <a:pt x="4607" y="4257"/>
                  </a:lnTo>
                  <a:lnTo>
                    <a:pt x="4607" y="4257"/>
                  </a:lnTo>
                  <a:lnTo>
                    <a:pt x="4578" y="4694"/>
                  </a:lnTo>
                  <a:lnTo>
                    <a:pt x="4549" y="5132"/>
                  </a:lnTo>
                  <a:lnTo>
                    <a:pt x="4490" y="5540"/>
                  </a:lnTo>
                  <a:lnTo>
                    <a:pt x="4432" y="5919"/>
                  </a:lnTo>
                  <a:lnTo>
                    <a:pt x="4315" y="6298"/>
                  </a:lnTo>
                  <a:lnTo>
                    <a:pt x="4199" y="6647"/>
                  </a:lnTo>
                  <a:lnTo>
                    <a:pt x="4082" y="6997"/>
                  </a:lnTo>
                  <a:lnTo>
                    <a:pt x="3936" y="7289"/>
                  </a:lnTo>
                  <a:lnTo>
                    <a:pt x="3761" y="7551"/>
                  </a:lnTo>
                  <a:lnTo>
                    <a:pt x="3587" y="7814"/>
                  </a:lnTo>
                  <a:lnTo>
                    <a:pt x="3412" y="8018"/>
                  </a:lnTo>
                  <a:lnTo>
                    <a:pt x="3208" y="8193"/>
                  </a:lnTo>
                  <a:lnTo>
                    <a:pt x="3003" y="8338"/>
                  </a:lnTo>
                  <a:lnTo>
                    <a:pt x="2770" y="8455"/>
                  </a:lnTo>
                  <a:lnTo>
                    <a:pt x="2537" y="8513"/>
                  </a:lnTo>
                  <a:lnTo>
                    <a:pt x="2304" y="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5"/>
            <p:cNvSpPr/>
            <p:nvPr/>
          </p:nvSpPr>
          <p:spPr>
            <a:xfrm>
              <a:off x="6631810" y="2875223"/>
              <a:ext cx="454642" cy="417890"/>
            </a:xfrm>
            <a:custGeom>
              <a:avLst/>
              <a:gdLst/>
              <a:ahLst/>
              <a:cxnLst/>
              <a:rect l="l" t="t" r="r" b="b"/>
              <a:pathLst>
                <a:path w="27054" h="24867" fill="none" extrusionOk="0">
                  <a:moveTo>
                    <a:pt x="13497" y="0"/>
                  </a:moveTo>
                  <a:lnTo>
                    <a:pt x="13497" y="0"/>
                  </a:lnTo>
                  <a:lnTo>
                    <a:pt x="12827" y="29"/>
                  </a:lnTo>
                  <a:lnTo>
                    <a:pt x="12127" y="59"/>
                  </a:lnTo>
                  <a:lnTo>
                    <a:pt x="11457" y="146"/>
                  </a:lnTo>
                  <a:lnTo>
                    <a:pt x="10786" y="263"/>
                  </a:lnTo>
                  <a:lnTo>
                    <a:pt x="10145" y="408"/>
                  </a:lnTo>
                  <a:lnTo>
                    <a:pt x="9504" y="554"/>
                  </a:lnTo>
                  <a:lnTo>
                    <a:pt x="8862" y="758"/>
                  </a:lnTo>
                  <a:lnTo>
                    <a:pt x="8250" y="991"/>
                  </a:lnTo>
                  <a:lnTo>
                    <a:pt x="7667" y="1225"/>
                  </a:lnTo>
                  <a:lnTo>
                    <a:pt x="7084" y="1516"/>
                  </a:lnTo>
                  <a:lnTo>
                    <a:pt x="6501" y="1808"/>
                  </a:lnTo>
                  <a:lnTo>
                    <a:pt x="5947" y="2128"/>
                  </a:lnTo>
                  <a:lnTo>
                    <a:pt x="5422" y="2478"/>
                  </a:lnTo>
                  <a:lnTo>
                    <a:pt x="4927" y="2828"/>
                  </a:lnTo>
                  <a:lnTo>
                    <a:pt x="4431" y="3236"/>
                  </a:lnTo>
                  <a:lnTo>
                    <a:pt x="3965" y="3644"/>
                  </a:lnTo>
                  <a:lnTo>
                    <a:pt x="3498" y="4082"/>
                  </a:lnTo>
                  <a:lnTo>
                    <a:pt x="3090" y="4519"/>
                  </a:lnTo>
                  <a:lnTo>
                    <a:pt x="2682" y="4985"/>
                  </a:lnTo>
                  <a:lnTo>
                    <a:pt x="2303" y="5481"/>
                  </a:lnTo>
                  <a:lnTo>
                    <a:pt x="1953" y="5976"/>
                  </a:lnTo>
                  <a:lnTo>
                    <a:pt x="1633" y="6501"/>
                  </a:lnTo>
                  <a:lnTo>
                    <a:pt x="1341" y="7055"/>
                  </a:lnTo>
                  <a:lnTo>
                    <a:pt x="1049" y="7580"/>
                  </a:lnTo>
                  <a:lnTo>
                    <a:pt x="816" y="8163"/>
                  </a:lnTo>
                  <a:lnTo>
                    <a:pt x="612" y="8746"/>
                  </a:lnTo>
                  <a:lnTo>
                    <a:pt x="437" y="9329"/>
                  </a:lnTo>
                  <a:lnTo>
                    <a:pt x="262" y="9941"/>
                  </a:lnTo>
                  <a:lnTo>
                    <a:pt x="146" y="10553"/>
                  </a:lnTo>
                  <a:lnTo>
                    <a:pt x="58" y="11165"/>
                  </a:lnTo>
                  <a:lnTo>
                    <a:pt x="29" y="11807"/>
                  </a:lnTo>
                  <a:lnTo>
                    <a:pt x="0" y="12419"/>
                  </a:lnTo>
                  <a:lnTo>
                    <a:pt x="0" y="12419"/>
                  </a:lnTo>
                  <a:lnTo>
                    <a:pt x="29" y="13060"/>
                  </a:lnTo>
                  <a:lnTo>
                    <a:pt x="58" y="13702"/>
                  </a:lnTo>
                  <a:lnTo>
                    <a:pt x="146" y="14314"/>
                  </a:lnTo>
                  <a:lnTo>
                    <a:pt x="262" y="14926"/>
                  </a:lnTo>
                  <a:lnTo>
                    <a:pt x="437" y="15538"/>
                  </a:lnTo>
                  <a:lnTo>
                    <a:pt x="612" y="16121"/>
                  </a:lnTo>
                  <a:lnTo>
                    <a:pt x="816" y="16704"/>
                  </a:lnTo>
                  <a:lnTo>
                    <a:pt x="1049" y="17258"/>
                  </a:lnTo>
                  <a:lnTo>
                    <a:pt x="1341" y="17812"/>
                  </a:lnTo>
                  <a:lnTo>
                    <a:pt x="1633" y="18366"/>
                  </a:lnTo>
                  <a:lnTo>
                    <a:pt x="1953" y="18891"/>
                  </a:lnTo>
                  <a:lnTo>
                    <a:pt x="2303" y="19386"/>
                  </a:lnTo>
                  <a:lnTo>
                    <a:pt x="2682" y="19882"/>
                  </a:lnTo>
                  <a:lnTo>
                    <a:pt x="3090" y="20348"/>
                  </a:lnTo>
                  <a:lnTo>
                    <a:pt x="3498" y="20786"/>
                  </a:lnTo>
                  <a:lnTo>
                    <a:pt x="3965" y="21223"/>
                  </a:lnTo>
                  <a:lnTo>
                    <a:pt x="4431" y="21631"/>
                  </a:lnTo>
                  <a:lnTo>
                    <a:pt x="4927" y="22010"/>
                  </a:lnTo>
                  <a:lnTo>
                    <a:pt x="5422" y="22389"/>
                  </a:lnTo>
                  <a:lnTo>
                    <a:pt x="5947" y="22739"/>
                  </a:lnTo>
                  <a:lnTo>
                    <a:pt x="6501" y="23060"/>
                  </a:lnTo>
                  <a:lnTo>
                    <a:pt x="7055" y="23351"/>
                  </a:lnTo>
                  <a:lnTo>
                    <a:pt x="7638" y="23643"/>
                  </a:lnTo>
                  <a:lnTo>
                    <a:pt x="8250" y="23876"/>
                  </a:lnTo>
                  <a:lnTo>
                    <a:pt x="8862" y="24109"/>
                  </a:lnTo>
                  <a:lnTo>
                    <a:pt x="9504" y="24313"/>
                  </a:lnTo>
                  <a:lnTo>
                    <a:pt x="10145" y="24459"/>
                  </a:lnTo>
                  <a:lnTo>
                    <a:pt x="10786" y="24605"/>
                  </a:lnTo>
                  <a:lnTo>
                    <a:pt x="11457" y="24721"/>
                  </a:lnTo>
                  <a:lnTo>
                    <a:pt x="12127" y="24809"/>
                  </a:lnTo>
                  <a:lnTo>
                    <a:pt x="12827" y="24838"/>
                  </a:lnTo>
                  <a:lnTo>
                    <a:pt x="13497" y="24867"/>
                  </a:lnTo>
                  <a:lnTo>
                    <a:pt x="13497" y="24867"/>
                  </a:lnTo>
                  <a:lnTo>
                    <a:pt x="14197" y="24838"/>
                  </a:lnTo>
                  <a:lnTo>
                    <a:pt x="14897" y="24809"/>
                  </a:lnTo>
                  <a:lnTo>
                    <a:pt x="15567" y="24721"/>
                  </a:lnTo>
                  <a:lnTo>
                    <a:pt x="16238" y="24605"/>
                  </a:lnTo>
                  <a:lnTo>
                    <a:pt x="16879" y="24459"/>
                  </a:lnTo>
                  <a:lnTo>
                    <a:pt x="17520" y="24313"/>
                  </a:lnTo>
                  <a:lnTo>
                    <a:pt x="18162" y="24109"/>
                  </a:lnTo>
                  <a:lnTo>
                    <a:pt x="18774" y="23876"/>
                  </a:lnTo>
                  <a:lnTo>
                    <a:pt x="19357" y="23643"/>
                  </a:lnTo>
                  <a:lnTo>
                    <a:pt x="19940" y="23351"/>
                  </a:lnTo>
                  <a:lnTo>
                    <a:pt x="20523" y="23060"/>
                  </a:lnTo>
                  <a:lnTo>
                    <a:pt x="21077" y="22739"/>
                  </a:lnTo>
                  <a:lnTo>
                    <a:pt x="21602" y="22389"/>
                  </a:lnTo>
                  <a:lnTo>
                    <a:pt x="22097" y="22010"/>
                  </a:lnTo>
                  <a:lnTo>
                    <a:pt x="22593" y="21631"/>
                  </a:lnTo>
                  <a:lnTo>
                    <a:pt x="23059" y="21223"/>
                  </a:lnTo>
                  <a:lnTo>
                    <a:pt x="23526" y="20786"/>
                  </a:lnTo>
                  <a:lnTo>
                    <a:pt x="23934" y="20348"/>
                  </a:lnTo>
                  <a:lnTo>
                    <a:pt x="24342" y="19882"/>
                  </a:lnTo>
                  <a:lnTo>
                    <a:pt x="24721" y="19386"/>
                  </a:lnTo>
                  <a:lnTo>
                    <a:pt x="25071" y="18891"/>
                  </a:lnTo>
                  <a:lnTo>
                    <a:pt x="25392" y="18366"/>
                  </a:lnTo>
                  <a:lnTo>
                    <a:pt x="25712" y="17812"/>
                  </a:lnTo>
                  <a:lnTo>
                    <a:pt x="25975" y="17258"/>
                  </a:lnTo>
                  <a:lnTo>
                    <a:pt x="26208" y="16704"/>
                  </a:lnTo>
                  <a:lnTo>
                    <a:pt x="26441" y="16121"/>
                  </a:lnTo>
                  <a:lnTo>
                    <a:pt x="26616" y="15538"/>
                  </a:lnTo>
                  <a:lnTo>
                    <a:pt x="26762" y="14926"/>
                  </a:lnTo>
                  <a:lnTo>
                    <a:pt x="26878" y="14314"/>
                  </a:lnTo>
                  <a:lnTo>
                    <a:pt x="26966" y="13702"/>
                  </a:lnTo>
                  <a:lnTo>
                    <a:pt x="27024" y="13060"/>
                  </a:lnTo>
                  <a:lnTo>
                    <a:pt x="27053" y="12419"/>
                  </a:lnTo>
                  <a:lnTo>
                    <a:pt x="27053" y="12419"/>
                  </a:lnTo>
                  <a:lnTo>
                    <a:pt x="27024" y="11807"/>
                  </a:lnTo>
                  <a:lnTo>
                    <a:pt x="26966" y="11165"/>
                  </a:lnTo>
                  <a:lnTo>
                    <a:pt x="26878" y="10553"/>
                  </a:lnTo>
                  <a:lnTo>
                    <a:pt x="26762" y="9941"/>
                  </a:lnTo>
                  <a:lnTo>
                    <a:pt x="26616" y="9329"/>
                  </a:lnTo>
                  <a:lnTo>
                    <a:pt x="26441" y="8746"/>
                  </a:lnTo>
                  <a:lnTo>
                    <a:pt x="26208" y="8163"/>
                  </a:lnTo>
                  <a:lnTo>
                    <a:pt x="25975" y="7580"/>
                  </a:lnTo>
                  <a:lnTo>
                    <a:pt x="25712" y="7055"/>
                  </a:lnTo>
                  <a:lnTo>
                    <a:pt x="25392" y="6501"/>
                  </a:lnTo>
                  <a:lnTo>
                    <a:pt x="25071" y="5976"/>
                  </a:lnTo>
                  <a:lnTo>
                    <a:pt x="24721" y="5481"/>
                  </a:lnTo>
                  <a:lnTo>
                    <a:pt x="24342" y="4985"/>
                  </a:lnTo>
                  <a:lnTo>
                    <a:pt x="23934" y="4519"/>
                  </a:lnTo>
                  <a:lnTo>
                    <a:pt x="23526" y="4082"/>
                  </a:lnTo>
                  <a:lnTo>
                    <a:pt x="23059" y="3644"/>
                  </a:lnTo>
                  <a:lnTo>
                    <a:pt x="22593" y="3236"/>
                  </a:lnTo>
                  <a:lnTo>
                    <a:pt x="22097" y="2828"/>
                  </a:lnTo>
                  <a:lnTo>
                    <a:pt x="21602" y="2478"/>
                  </a:lnTo>
                  <a:lnTo>
                    <a:pt x="21077" y="2128"/>
                  </a:lnTo>
                  <a:lnTo>
                    <a:pt x="20523" y="1808"/>
                  </a:lnTo>
                  <a:lnTo>
                    <a:pt x="19940" y="1516"/>
                  </a:lnTo>
                  <a:lnTo>
                    <a:pt x="19357" y="1225"/>
                  </a:lnTo>
                  <a:lnTo>
                    <a:pt x="18774" y="991"/>
                  </a:lnTo>
                  <a:lnTo>
                    <a:pt x="18162" y="758"/>
                  </a:lnTo>
                  <a:lnTo>
                    <a:pt x="17520" y="554"/>
                  </a:lnTo>
                  <a:lnTo>
                    <a:pt x="16879" y="408"/>
                  </a:lnTo>
                  <a:lnTo>
                    <a:pt x="16238" y="263"/>
                  </a:lnTo>
                  <a:lnTo>
                    <a:pt x="15567" y="146"/>
                  </a:lnTo>
                  <a:lnTo>
                    <a:pt x="14897" y="59"/>
                  </a:lnTo>
                  <a:lnTo>
                    <a:pt x="14197" y="29"/>
                  </a:lnTo>
                  <a:lnTo>
                    <a:pt x="134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5"/>
            <p:cNvSpPr/>
            <p:nvPr/>
          </p:nvSpPr>
          <p:spPr>
            <a:xfrm>
              <a:off x="6744975" y="3008957"/>
              <a:ext cx="76933" cy="143565"/>
            </a:xfrm>
            <a:custGeom>
              <a:avLst/>
              <a:gdLst/>
              <a:ahLst/>
              <a:cxnLst/>
              <a:rect l="l" t="t" r="r" b="b"/>
              <a:pathLst>
                <a:path w="4578" h="8543" extrusionOk="0">
                  <a:moveTo>
                    <a:pt x="2303" y="1"/>
                  </a:moveTo>
                  <a:lnTo>
                    <a:pt x="2041" y="30"/>
                  </a:lnTo>
                  <a:lnTo>
                    <a:pt x="1837" y="88"/>
                  </a:lnTo>
                  <a:lnTo>
                    <a:pt x="1604" y="205"/>
                  </a:lnTo>
                  <a:lnTo>
                    <a:pt x="1399" y="321"/>
                  </a:lnTo>
                  <a:lnTo>
                    <a:pt x="1195" y="525"/>
                  </a:lnTo>
                  <a:lnTo>
                    <a:pt x="1021" y="730"/>
                  </a:lnTo>
                  <a:lnTo>
                    <a:pt x="816" y="963"/>
                  </a:lnTo>
                  <a:lnTo>
                    <a:pt x="671" y="1254"/>
                  </a:lnTo>
                  <a:lnTo>
                    <a:pt x="525" y="1546"/>
                  </a:lnTo>
                  <a:lnTo>
                    <a:pt x="379" y="1896"/>
                  </a:lnTo>
                  <a:lnTo>
                    <a:pt x="263" y="2245"/>
                  </a:lnTo>
                  <a:lnTo>
                    <a:pt x="175" y="2595"/>
                  </a:lnTo>
                  <a:lnTo>
                    <a:pt x="88" y="3003"/>
                  </a:lnTo>
                  <a:lnTo>
                    <a:pt x="29" y="3412"/>
                  </a:lnTo>
                  <a:lnTo>
                    <a:pt x="0" y="3820"/>
                  </a:lnTo>
                  <a:lnTo>
                    <a:pt x="0" y="4257"/>
                  </a:lnTo>
                  <a:lnTo>
                    <a:pt x="0" y="4694"/>
                  </a:lnTo>
                  <a:lnTo>
                    <a:pt x="29" y="5132"/>
                  </a:lnTo>
                  <a:lnTo>
                    <a:pt x="88" y="5540"/>
                  </a:lnTo>
                  <a:lnTo>
                    <a:pt x="175" y="5919"/>
                  </a:lnTo>
                  <a:lnTo>
                    <a:pt x="263" y="6298"/>
                  </a:lnTo>
                  <a:lnTo>
                    <a:pt x="379" y="6647"/>
                  </a:lnTo>
                  <a:lnTo>
                    <a:pt x="525" y="6997"/>
                  </a:lnTo>
                  <a:lnTo>
                    <a:pt x="671" y="7289"/>
                  </a:lnTo>
                  <a:lnTo>
                    <a:pt x="816" y="7551"/>
                  </a:lnTo>
                  <a:lnTo>
                    <a:pt x="1021" y="7814"/>
                  </a:lnTo>
                  <a:lnTo>
                    <a:pt x="1195" y="8018"/>
                  </a:lnTo>
                  <a:lnTo>
                    <a:pt x="1399" y="8193"/>
                  </a:lnTo>
                  <a:lnTo>
                    <a:pt x="1604" y="8338"/>
                  </a:lnTo>
                  <a:lnTo>
                    <a:pt x="1837" y="8455"/>
                  </a:lnTo>
                  <a:lnTo>
                    <a:pt x="2041" y="8513"/>
                  </a:lnTo>
                  <a:lnTo>
                    <a:pt x="2303" y="8542"/>
                  </a:lnTo>
                  <a:lnTo>
                    <a:pt x="2536" y="8513"/>
                  </a:lnTo>
                  <a:lnTo>
                    <a:pt x="2740" y="8455"/>
                  </a:lnTo>
                  <a:lnTo>
                    <a:pt x="2974" y="8338"/>
                  </a:lnTo>
                  <a:lnTo>
                    <a:pt x="3178" y="8193"/>
                  </a:lnTo>
                  <a:lnTo>
                    <a:pt x="3382" y="8018"/>
                  </a:lnTo>
                  <a:lnTo>
                    <a:pt x="3586" y="7814"/>
                  </a:lnTo>
                  <a:lnTo>
                    <a:pt x="3761" y="7551"/>
                  </a:lnTo>
                  <a:lnTo>
                    <a:pt x="3907" y="7289"/>
                  </a:lnTo>
                  <a:lnTo>
                    <a:pt x="4052" y="6997"/>
                  </a:lnTo>
                  <a:lnTo>
                    <a:pt x="4198" y="6647"/>
                  </a:lnTo>
                  <a:lnTo>
                    <a:pt x="4315" y="6298"/>
                  </a:lnTo>
                  <a:lnTo>
                    <a:pt x="4402" y="5919"/>
                  </a:lnTo>
                  <a:lnTo>
                    <a:pt x="4490" y="5540"/>
                  </a:lnTo>
                  <a:lnTo>
                    <a:pt x="4548" y="5132"/>
                  </a:lnTo>
                  <a:lnTo>
                    <a:pt x="4577" y="4694"/>
                  </a:lnTo>
                  <a:lnTo>
                    <a:pt x="4577" y="4257"/>
                  </a:lnTo>
                  <a:lnTo>
                    <a:pt x="4577" y="3820"/>
                  </a:lnTo>
                  <a:lnTo>
                    <a:pt x="4548" y="3412"/>
                  </a:lnTo>
                  <a:lnTo>
                    <a:pt x="4490" y="3003"/>
                  </a:lnTo>
                  <a:lnTo>
                    <a:pt x="4402" y="2595"/>
                  </a:lnTo>
                  <a:lnTo>
                    <a:pt x="4315" y="2245"/>
                  </a:lnTo>
                  <a:lnTo>
                    <a:pt x="4198" y="1896"/>
                  </a:lnTo>
                  <a:lnTo>
                    <a:pt x="4052" y="1546"/>
                  </a:lnTo>
                  <a:lnTo>
                    <a:pt x="3907" y="1254"/>
                  </a:lnTo>
                  <a:lnTo>
                    <a:pt x="3761" y="963"/>
                  </a:lnTo>
                  <a:lnTo>
                    <a:pt x="3586" y="730"/>
                  </a:lnTo>
                  <a:lnTo>
                    <a:pt x="3382" y="525"/>
                  </a:lnTo>
                  <a:lnTo>
                    <a:pt x="3178" y="321"/>
                  </a:lnTo>
                  <a:lnTo>
                    <a:pt x="2974" y="205"/>
                  </a:lnTo>
                  <a:lnTo>
                    <a:pt x="2740" y="88"/>
                  </a:lnTo>
                  <a:lnTo>
                    <a:pt x="2536" y="30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5"/>
            <p:cNvSpPr/>
            <p:nvPr/>
          </p:nvSpPr>
          <p:spPr>
            <a:xfrm>
              <a:off x="6744975" y="3008957"/>
              <a:ext cx="76933" cy="143565"/>
            </a:xfrm>
            <a:custGeom>
              <a:avLst/>
              <a:gdLst/>
              <a:ahLst/>
              <a:cxnLst/>
              <a:rect l="l" t="t" r="r" b="b"/>
              <a:pathLst>
                <a:path w="4578" h="8543" fill="none" extrusionOk="0">
                  <a:moveTo>
                    <a:pt x="2303" y="1"/>
                  </a:moveTo>
                  <a:lnTo>
                    <a:pt x="2303" y="1"/>
                  </a:lnTo>
                  <a:lnTo>
                    <a:pt x="2041" y="30"/>
                  </a:lnTo>
                  <a:lnTo>
                    <a:pt x="1837" y="88"/>
                  </a:lnTo>
                  <a:lnTo>
                    <a:pt x="1604" y="205"/>
                  </a:lnTo>
                  <a:lnTo>
                    <a:pt x="1399" y="321"/>
                  </a:lnTo>
                  <a:lnTo>
                    <a:pt x="1195" y="525"/>
                  </a:lnTo>
                  <a:lnTo>
                    <a:pt x="1021" y="730"/>
                  </a:lnTo>
                  <a:lnTo>
                    <a:pt x="816" y="963"/>
                  </a:lnTo>
                  <a:lnTo>
                    <a:pt x="671" y="1254"/>
                  </a:lnTo>
                  <a:lnTo>
                    <a:pt x="525" y="1546"/>
                  </a:lnTo>
                  <a:lnTo>
                    <a:pt x="379" y="1896"/>
                  </a:lnTo>
                  <a:lnTo>
                    <a:pt x="263" y="2245"/>
                  </a:lnTo>
                  <a:lnTo>
                    <a:pt x="175" y="2595"/>
                  </a:lnTo>
                  <a:lnTo>
                    <a:pt x="88" y="3003"/>
                  </a:lnTo>
                  <a:lnTo>
                    <a:pt x="29" y="3412"/>
                  </a:lnTo>
                  <a:lnTo>
                    <a:pt x="0" y="3820"/>
                  </a:lnTo>
                  <a:lnTo>
                    <a:pt x="0" y="4257"/>
                  </a:lnTo>
                  <a:lnTo>
                    <a:pt x="0" y="4257"/>
                  </a:lnTo>
                  <a:lnTo>
                    <a:pt x="0" y="4694"/>
                  </a:lnTo>
                  <a:lnTo>
                    <a:pt x="29" y="5132"/>
                  </a:lnTo>
                  <a:lnTo>
                    <a:pt x="88" y="5540"/>
                  </a:lnTo>
                  <a:lnTo>
                    <a:pt x="175" y="5919"/>
                  </a:lnTo>
                  <a:lnTo>
                    <a:pt x="263" y="6298"/>
                  </a:lnTo>
                  <a:lnTo>
                    <a:pt x="379" y="6647"/>
                  </a:lnTo>
                  <a:lnTo>
                    <a:pt x="525" y="6997"/>
                  </a:lnTo>
                  <a:lnTo>
                    <a:pt x="671" y="7289"/>
                  </a:lnTo>
                  <a:lnTo>
                    <a:pt x="816" y="7551"/>
                  </a:lnTo>
                  <a:lnTo>
                    <a:pt x="1021" y="7814"/>
                  </a:lnTo>
                  <a:lnTo>
                    <a:pt x="1195" y="8018"/>
                  </a:lnTo>
                  <a:lnTo>
                    <a:pt x="1399" y="8193"/>
                  </a:lnTo>
                  <a:lnTo>
                    <a:pt x="1604" y="8338"/>
                  </a:lnTo>
                  <a:lnTo>
                    <a:pt x="1837" y="8455"/>
                  </a:lnTo>
                  <a:lnTo>
                    <a:pt x="2041" y="8513"/>
                  </a:lnTo>
                  <a:lnTo>
                    <a:pt x="2303" y="8542"/>
                  </a:lnTo>
                  <a:lnTo>
                    <a:pt x="2303" y="8542"/>
                  </a:lnTo>
                  <a:lnTo>
                    <a:pt x="2536" y="8513"/>
                  </a:lnTo>
                  <a:lnTo>
                    <a:pt x="2740" y="8455"/>
                  </a:lnTo>
                  <a:lnTo>
                    <a:pt x="2974" y="8338"/>
                  </a:lnTo>
                  <a:lnTo>
                    <a:pt x="3178" y="8193"/>
                  </a:lnTo>
                  <a:lnTo>
                    <a:pt x="3382" y="8018"/>
                  </a:lnTo>
                  <a:lnTo>
                    <a:pt x="3586" y="7814"/>
                  </a:lnTo>
                  <a:lnTo>
                    <a:pt x="3761" y="7551"/>
                  </a:lnTo>
                  <a:lnTo>
                    <a:pt x="3907" y="7289"/>
                  </a:lnTo>
                  <a:lnTo>
                    <a:pt x="4052" y="6997"/>
                  </a:lnTo>
                  <a:lnTo>
                    <a:pt x="4198" y="6647"/>
                  </a:lnTo>
                  <a:lnTo>
                    <a:pt x="4315" y="6298"/>
                  </a:lnTo>
                  <a:lnTo>
                    <a:pt x="4402" y="5919"/>
                  </a:lnTo>
                  <a:lnTo>
                    <a:pt x="4490" y="5540"/>
                  </a:lnTo>
                  <a:lnTo>
                    <a:pt x="4548" y="5132"/>
                  </a:lnTo>
                  <a:lnTo>
                    <a:pt x="4577" y="4694"/>
                  </a:lnTo>
                  <a:lnTo>
                    <a:pt x="4577" y="4257"/>
                  </a:lnTo>
                  <a:lnTo>
                    <a:pt x="4577" y="4257"/>
                  </a:lnTo>
                  <a:lnTo>
                    <a:pt x="4577" y="3820"/>
                  </a:lnTo>
                  <a:lnTo>
                    <a:pt x="4548" y="3412"/>
                  </a:lnTo>
                  <a:lnTo>
                    <a:pt x="4490" y="3003"/>
                  </a:lnTo>
                  <a:lnTo>
                    <a:pt x="4402" y="2595"/>
                  </a:lnTo>
                  <a:lnTo>
                    <a:pt x="4315" y="2245"/>
                  </a:lnTo>
                  <a:lnTo>
                    <a:pt x="4198" y="1896"/>
                  </a:lnTo>
                  <a:lnTo>
                    <a:pt x="4052" y="1546"/>
                  </a:lnTo>
                  <a:lnTo>
                    <a:pt x="3907" y="1254"/>
                  </a:lnTo>
                  <a:lnTo>
                    <a:pt x="3761" y="963"/>
                  </a:lnTo>
                  <a:lnTo>
                    <a:pt x="3586" y="730"/>
                  </a:lnTo>
                  <a:lnTo>
                    <a:pt x="3382" y="525"/>
                  </a:lnTo>
                  <a:lnTo>
                    <a:pt x="3178" y="321"/>
                  </a:lnTo>
                  <a:lnTo>
                    <a:pt x="2974" y="205"/>
                  </a:lnTo>
                  <a:lnTo>
                    <a:pt x="2740" y="88"/>
                  </a:lnTo>
                  <a:lnTo>
                    <a:pt x="2536" y="30"/>
                  </a:lnTo>
                  <a:lnTo>
                    <a:pt x="230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5"/>
            <p:cNvSpPr/>
            <p:nvPr/>
          </p:nvSpPr>
          <p:spPr>
            <a:xfrm>
              <a:off x="6417714" y="2650842"/>
              <a:ext cx="94562" cy="129348"/>
            </a:xfrm>
            <a:custGeom>
              <a:avLst/>
              <a:gdLst/>
              <a:ahLst/>
              <a:cxnLst/>
              <a:rect l="l" t="t" r="r" b="b"/>
              <a:pathLst>
                <a:path w="5627" h="7697" extrusionOk="0">
                  <a:moveTo>
                    <a:pt x="2508" y="0"/>
                  </a:moveTo>
                  <a:lnTo>
                    <a:pt x="2274" y="30"/>
                  </a:lnTo>
                  <a:lnTo>
                    <a:pt x="2070" y="59"/>
                  </a:lnTo>
                  <a:lnTo>
                    <a:pt x="1837" y="117"/>
                  </a:lnTo>
                  <a:lnTo>
                    <a:pt x="1604" y="205"/>
                  </a:lnTo>
                  <a:lnTo>
                    <a:pt x="1371" y="350"/>
                  </a:lnTo>
                  <a:lnTo>
                    <a:pt x="1137" y="525"/>
                  </a:lnTo>
                  <a:lnTo>
                    <a:pt x="904" y="758"/>
                  </a:lnTo>
                  <a:lnTo>
                    <a:pt x="729" y="992"/>
                  </a:lnTo>
                  <a:lnTo>
                    <a:pt x="554" y="1254"/>
                  </a:lnTo>
                  <a:lnTo>
                    <a:pt x="409" y="1546"/>
                  </a:lnTo>
                  <a:lnTo>
                    <a:pt x="263" y="1837"/>
                  </a:lnTo>
                  <a:lnTo>
                    <a:pt x="175" y="2158"/>
                  </a:lnTo>
                  <a:lnTo>
                    <a:pt x="88" y="2508"/>
                  </a:lnTo>
                  <a:lnTo>
                    <a:pt x="30" y="2857"/>
                  </a:lnTo>
                  <a:lnTo>
                    <a:pt x="1" y="3207"/>
                  </a:lnTo>
                  <a:lnTo>
                    <a:pt x="1" y="3586"/>
                  </a:lnTo>
                  <a:lnTo>
                    <a:pt x="30" y="3965"/>
                  </a:lnTo>
                  <a:lnTo>
                    <a:pt x="88" y="4344"/>
                  </a:lnTo>
                  <a:lnTo>
                    <a:pt x="146" y="4723"/>
                  </a:lnTo>
                  <a:lnTo>
                    <a:pt x="263" y="5102"/>
                  </a:lnTo>
                  <a:lnTo>
                    <a:pt x="379" y="5394"/>
                  </a:lnTo>
                  <a:lnTo>
                    <a:pt x="496" y="5656"/>
                  </a:lnTo>
                  <a:lnTo>
                    <a:pt x="642" y="5918"/>
                  </a:lnTo>
                  <a:lnTo>
                    <a:pt x="788" y="6181"/>
                  </a:lnTo>
                  <a:lnTo>
                    <a:pt x="933" y="6414"/>
                  </a:lnTo>
                  <a:lnTo>
                    <a:pt x="1108" y="6618"/>
                  </a:lnTo>
                  <a:lnTo>
                    <a:pt x="1283" y="6822"/>
                  </a:lnTo>
                  <a:lnTo>
                    <a:pt x="1458" y="6997"/>
                  </a:lnTo>
                  <a:lnTo>
                    <a:pt x="1662" y="7172"/>
                  </a:lnTo>
                  <a:lnTo>
                    <a:pt x="1837" y="7289"/>
                  </a:lnTo>
                  <a:lnTo>
                    <a:pt x="2041" y="7405"/>
                  </a:lnTo>
                  <a:lnTo>
                    <a:pt x="2274" y="7522"/>
                  </a:lnTo>
                  <a:lnTo>
                    <a:pt x="2478" y="7609"/>
                  </a:lnTo>
                  <a:lnTo>
                    <a:pt x="2683" y="7668"/>
                  </a:lnTo>
                  <a:lnTo>
                    <a:pt x="2916" y="7697"/>
                  </a:lnTo>
                  <a:lnTo>
                    <a:pt x="3353" y="7697"/>
                  </a:lnTo>
                  <a:lnTo>
                    <a:pt x="3557" y="7638"/>
                  </a:lnTo>
                  <a:lnTo>
                    <a:pt x="3790" y="7580"/>
                  </a:lnTo>
                  <a:lnTo>
                    <a:pt x="3994" y="7493"/>
                  </a:lnTo>
                  <a:lnTo>
                    <a:pt x="4257" y="7347"/>
                  </a:lnTo>
                  <a:lnTo>
                    <a:pt x="4490" y="7172"/>
                  </a:lnTo>
                  <a:lnTo>
                    <a:pt x="4723" y="6968"/>
                  </a:lnTo>
                  <a:lnTo>
                    <a:pt x="4898" y="6705"/>
                  </a:lnTo>
                  <a:lnTo>
                    <a:pt x="5073" y="6443"/>
                  </a:lnTo>
                  <a:lnTo>
                    <a:pt x="5219" y="6181"/>
                  </a:lnTo>
                  <a:lnTo>
                    <a:pt x="5365" y="5860"/>
                  </a:lnTo>
                  <a:lnTo>
                    <a:pt x="5452" y="5539"/>
                  </a:lnTo>
                  <a:lnTo>
                    <a:pt x="5539" y="5190"/>
                  </a:lnTo>
                  <a:lnTo>
                    <a:pt x="5598" y="4840"/>
                  </a:lnTo>
                  <a:lnTo>
                    <a:pt x="5627" y="4490"/>
                  </a:lnTo>
                  <a:lnTo>
                    <a:pt x="5627" y="4111"/>
                  </a:lnTo>
                  <a:lnTo>
                    <a:pt x="5598" y="3732"/>
                  </a:lnTo>
                  <a:lnTo>
                    <a:pt x="5539" y="3353"/>
                  </a:lnTo>
                  <a:lnTo>
                    <a:pt x="5481" y="2974"/>
                  </a:lnTo>
                  <a:lnTo>
                    <a:pt x="5365" y="2595"/>
                  </a:lnTo>
                  <a:lnTo>
                    <a:pt x="5248" y="2304"/>
                  </a:lnTo>
                  <a:lnTo>
                    <a:pt x="5131" y="2041"/>
                  </a:lnTo>
                  <a:lnTo>
                    <a:pt x="5015" y="1779"/>
                  </a:lnTo>
                  <a:lnTo>
                    <a:pt x="4869" y="1516"/>
                  </a:lnTo>
                  <a:lnTo>
                    <a:pt x="4694" y="1283"/>
                  </a:lnTo>
                  <a:lnTo>
                    <a:pt x="4548" y="1079"/>
                  </a:lnTo>
                  <a:lnTo>
                    <a:pt x="4344" y="875"/>
                  </a:lnTo>
                  <a:lnTo>
                    <a:pt x="4169" y="700"/>
                  </a:lnTo>
                  <a:lnTo>
                    <a:pt x="3994" y="554"/>
                  </a:lnTo>
                  <a:lnTo>
                    <a:pt x="3790" y="409"/>
                  </a:lnTo>
                  <a:lnTo>
                    <a:pt x="3586" y="292"/>
                  </a:lnTo>
                  <a:lnTo>
                    <a:pt x="3382" y="175"/>
                  </a:lnTo>
                  <a:lnTo>
                    <a:pt x="3149" y="117"/>
                  </a:lnTo>
                  <a:lnTo>
                    <a:pt x="2945" y="59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5"/>
            <p:cNvSpPr/>
            <p:nvPr/>
          </p:nvSpPr>
          <p:spPr>
            <a:xfrm>
              <a:off x="6417714" y="2650842"/>
              <a:ext cx="94562" cy="129348"/>
            </a:xfrm>
            <a:custGeom>
              <a:avLst/>
              <a:gdLst/>
              <a:ahLst/>
              <a:cxnLst/>
              <a:rect l="l" t="t" r="r" b="b"/>
              <a:pathLst>
                <a:path w="5627" h="7697" fill="none" extrusionOk="0">
                  <a:moveTo>
                    <a:pt x="2508" y="0"/>
                  </a:moveTo>
                  <a:lnTo>
                    <a:pt x="2508" y="0"/>
                  </a:lnTo>
                  <a:lnTo>
                    <a:pt x="2274" y="30"/>
                  </a:lnTo>
                  <a:lnTo>
                    <a:pt x="2070" y="59"/>
                  </a:lnTo>
                  <a:lnTo>
                    <a:pt x="1837" y="117"/>
                  </a:lnTo>
                  <a:lnTo>
                    <a:pt x="1604" y="205"/>
                  </a:lnTo>
                  <a:lnTo>
                    <a:pt x="1604" y="205"/>
                  </a:lnTo>
                  <a:lnTo>
                    <a:pt x="1371" y="350"/>
                  </a:lnTo>
                  <a:lnTo>
                    <a:pt x="1137" y="525"/>
                  </a:lnTo>
                  <a:lnTo>
                    <a:pt x="904" y="758"/>
                  </a:lnTo>
                  <a:lnTo>
                    <a:pt x="729" y="992"/>
                  </a:lnTo>
                  <a:lnTo>
                    <a:pt x="554" y="1254"/>
                  </a:lnTo>
                  <a:lnTo>
                    <a:pt x="409" y="1546"/>
                  </a:lnTo>
                  <a:lnTo>
                    <a:pt x="263" y="1837"/>
                  </a:lnTo>
                  <a:lnTo>
                    <a:pt x="175" y="2158"/>
                  </a:lnTo>
                  <a:lnTo>
                    <a:pt x="88" y="2508"/>
                  </a:lnTo>
                  <a:lnTo>
                    <a:pt x="30" y="2857"/>
                  </a:lnTo>
                  <a:lnTo>
                    <a:pt x="1" y="3207"/>
                  </a:lnTo>
                  <a:lnTo>
                    <a:pt x="1" y="3586"/>
                  </a:lnTo>
                  <a:lnTo>
                    <a:pt x="30" y="3965"/>
                  </a:lnTo>
                  <a:lnTo>
                    <a:pt x="88" y="4344"/>
                  </a:lnTo>
                  <a:lnTo>
                    <a:pt x="146" y="4723"/>
                  </a:lnTo>
                  <a:lnTo>
                    <a:pt x="263" y="5102"/>
                  </a:lnTo>
                  <a:lnTo>
                    <a:pt x="263" y="5102"/>
                  </a:lnTo>
                  <a:lnTo>
                    <a:pt x="379" y="5394"/>
                  </a:lnTo>
                  <a:lnTo>
                    <a:pt x="496" y="5656"/>
                  </a:lnTo>
                  <a:lnTo>
                    <a:pt x="642" y="5918"/>
                  </a:lnTo>
                  <a:lnTo>
                    <a:pt x="788" y="6181"/>
                  </a:lnTo>
                  <a:lnTo>
                    <a:pt x="933" y="6414"/>
                  </a:lnTo>
                  <a:lnTo>
                    <a:pt x="1108" y="6618"/>
                  </a:lnTo>
                  <a:lnTo>
                    <a:pt x="1283" y="6822"/>
                  </a:lnTo>
                  <a:lnTo>
                    <a:pt x="1458" y="6997"/>
                  </a:lnTo>
                  <a:lnTo>
                    <a:pt x="1662" y="7172"/>
                  </a:lnTo>
                  <a:lnTo>
                    <a:pt x="1837" y="7289"/>
                  </a:lnTo>
                  <a:lnTo>
                    <a:pt x="2041" y="7405"/>
                  </a:lnTo>
                  <a:lnTo>
                    <a:pt x="2274" y="7522"/>
                  </a:lnTo>
                  <a:lnTo>
                    <a:pt x="2478" y="7609"/>
                  </a:lnTo>
                  <a:lnTo>
                    <a:pt x="2683" y="7668"/>
                  </a:lnTo>
                  <a:lnTo>
                    <a:pt x="2916" y="7697"/>
                  </a:lnTo>
                  <a:lnTo>
                    <a:pt x="3120" y="7697"/>
                  </a:lnTo>
                  <a:lnTo>
                    <a:pt x="3120" y="7697"/>
                  </a:lnTo>
                  <a:lnTo>
                    <a:pt x="3353" y="7697"/>
                  </a:lnTo>
                  <a:lnTo>
                    <a:pt x="3557" y="7638"/>
                  </a:lnTo>
                  <a:lnTo>
                    <a:pt x="3790" y="7580"/>
                  </a:lnTo>
                  <a:lnTo>
                    <a:pt x="3994" y="7493"/>
                  </a:lnTo>
                  <a:lnTo>
                    <a:pt x="3994" y="7493"/>
                  </a:lnTo>
                  <a:lnTo>
                    <a:pt x="4257" y="7347"/>
                  </a:lnTo>
                  <a:lnTo>
                    <a:pt x="4490" y="7172"/>
                  </a:lnTo>
                  <a:lnTo>
                    <a:pt x="4723" y="6968"/>
                  </a:lnTo>
                  <a:lnTo>
                    <a:pt x="4898" y="6705"/>
                  </a:lnTo>
                  <a:lnTo>
                    <a:pt x="5073" y="6443"/>
                  </a:lnTo>
                  <a:lnTo>
                    <a:pt x="5219" y="6181"/>
                  </a:lnTo>
                  <a:lnTo>
                    <a:pt x="5365" y="5860"/>
                  </a:lnTo>
                  <a:lnTo>
                    <a:pt x="5452" y="5539"/>
                  </a:lnTo>
                  <a:lnTo>
                    <a:pt x="5539" y="5190"/>
                  </a:lnTo>
                  <a:lnTo>
                    <a:pt x="5598" y="4840"/>
                  </a:lnTo>
                  <a:lnTo>
                    <a:pt x="5627" y="4490"/>
                  </a:lnTo>
                  <a:lnTo>
                    <a:pt x="5627" y="4111"/>
                  </a:lnTo>
                  <a:lnTo>
                    <a:pt x="5598" y="3732"/>
                  </a:lnTo>
                  <a:lnTo>
                    <a:pt x="5539" y="3353"/>
                  </a:lnTo>
                  <a:lnTo>
                    <a:pt x="5481" y="2974"/>
                  </a:lnTo>
                  <a:lnTo>
                    <a:pt x="5365" y="2595"/>
                  </a:lnTo>
                  <a:lnTo>
                    <a:pt x="5365" y="2595"/>
                  </a:lnTo>
                  <a:lnTo>
                    <a:pt x="5248" y="2304"/>
                  </a:lnTo>
                  <a:lnTo>
                    <a:pt x="5131" y="2041"/>
                  </a:lnTo>
                  <a:lnTo>
                    <a:pt x="5015" y="1779"/>
                  </a:lnTo>
                  <a:lnTo>
                    <a:pt x="4869" y="1516"/>
                  </a:lnTo>
                  <a:lnTo>
                    <a:pt x="4694" y="1283"/>
                  </a:lnTo>
                  <a:lnTo>
                    <a:pt x="4548" y="1079"/>
                  </a:lnTo>
                  <a:lnTo>
                    <a:pt x="4344" y="875"/>
                  </a:lnTo>
                  <a:lnTo>
                    <a:pt x="4169" y="700"/>
                  </a:lnTo>
                  <a:lnTo>
                    <a:pt x="3994" y="554"/>
                  </a:lnTo>
                  <a:lnTo>
                    <a:pt x="3790" y="409"/>
                  </a:lnTo>
                  <a:lnTo>
                    <a:pt x="3586" y="292"/>
                  </a:lnTo>
                  <a:lnTo>
                    <a:pt x="3382" y="175"/>
                  </a:lnTo>
                  <a:lnTo>
                    <a:pt x="3149" y="117"/>
                  </a:lnTo>
                  <a:lnTo>
                    <a:pt x="2945" y="59"/>
                  </a:lnTo>
                  <a:lnTo>
                    <a:pt x="2741" y="0"/>
                  </a:lnTo>
                  <a:lnTo>
                    <a:pt x="2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5"/>
            <p:cNvSpPr/>
            <p:nvPr/>
          </p:nvSpPr>
          <p:spPr>
            <a:xfrm>
              <a:off x="7102115" y="2651817"/>
              <a:ext cx="83302" cy="128861"/>
            </a:xfrm>
            <a:custGeom>
              <a:avLst/>
              <a:gdLst/>
              <a:ahLst/>
              <a:cxnLst/>
              <a:rect l="l" t="t" r="r" b="b"/>
              <a:pathLst>
                <a:path w="4957" h="7668" extrusionOk="0">
                  <a:moveTo>
                    <a:pt x="2420" y="1"/>
                  </a:moveTo>
                  <a:lnTo>
                    <a:pt x="2245" y="59"/>
                  </a:lnTo>
                  <a:lnTo>
                    <a:pt x="2041" y="117"/>
                  </a:lnTo>
                  <a:lnTo>
                    <a:pt x="1866" y="176"/>
                  </a:lnTo>
                  <a:lnTo>
                    <a:pt x="1691" y="292"/>
                  </a:lnTo>
                  <a:lnTo>
                    <a:pt x="1516" y="409"/>
                  </a:lnTo>
                  <a:lnTo>
                    <a:pt x="1341" y="555"/>
                  </a:lnTo>
                  <a:lnTo>
                    <a:pt x="1166" y="700"/>
                  </a:lnTo>
                  <a:lnTo>
                    <a:pt x="1020" y="905"/>
                  </a:lnTo>
                  <a:lnTo>
                    <a:pt x="875" y="1079"/>
                  </a:lnTo>
                  <a:lnTo>
                    <a:pt x="583" y="1546"/>
                  </a:lnTo>
                  <a:lnTo>
                    <a:pt x="379" y="2071"/>
                  </a:lnTo>
                  <a:lnTo>
                    <a:pt x="175" y="2624"/>
                  </a:lnTo>
                  <a:lnTo>
                    <a:pt x="117" y="3003"/>
                  </a:lnTo>
                  <a:lnTo>
                    <a:pt x="58" y="3382"/>
                  </a:lnTo>
                  <a:lnTo>
                    <a:pt x="29" y="3761"/>
                  </a:lnTo>
                  <a:lnTo>
                    <a:pt x="0" y="4140"/>
                  </a:lnTo>
                  <a:lnTo>
                    <a:pt x="29" y="4519"/>
                  </a:lnTo>
                  <a:lnTo>
                    <a:pt x="58" y="4869"/>
                  </a:lnTo>
                  <a:lnTo>
                    <a:pt x="117" y="5219"/>
                  </a:lnTo>
                  <a:lnTo>
                    <a:pt x="204" y="5569"/>
                  </a:lnTo>
                  <a:lnTo>
                    <a:pt x="321" y="5890"/>
                  </a:lnTo>
                  <a:lnTo>
                    <a:pt x="437" y="6181"/>
                  </a:lnTo>
                  <a:lnTo>
                    <a:pt x="583" y="6473"/>
                  </a:lnTo>
                  <a:lnTo>
                    <a:pt x="758" y="6706"/>
                  </a:lnTo>
                  <a:lnTo>
                    <a:pt x="933" y="6939"/>
                  </a:lnTo>
                  <a:lnTo>
                    <a:pt x="1137" y="7143"/>
                  </a:lnTo>
                  <a:lnTo>
                    <a:pt x="1341" y="7318"/>
                  </a:lnTo>
                  <a:lnTo>
                    <a:pt x="1574" y="7464"/>
                  </a:lnTo>
                  <a:lnTo>
                    <a:pt x="1749" y="7551"/>
                  </a:lnTo>
                  <a:lnTo>
                    <a:pt x="1953" y="7610"/>
                  </a:lnTo>
                  <a:lnTo>
                    <a:pt x="2128" y="7639"/>
                  </a:lnTo>
                  <a:lnTo>
                    <a:pt x="2332" y="7668"/>
                  </a:lnTo>
                  <a:lnTo>
                    <a:pt x="2536" y="7639"/>
                  </a:lnTo>
                  <a:lnTo>
                    <a:pt x="2711" y="7610"/>
                  </a:lnTo>
                  <a:lnTo>
                    <a:pt x="2915" y="7551"/>
                  </a:lnTo>
                  <a:lnTo>
                    <a:pt x="3090" y="7464"/>
                  </a:lnTo>
                  <a:lnTo>
                    <a:pt x="3265" y="7376"/>
                  </a:lnTo>
                  <a:lnTo>
                    <a:pt x="3440" y="7260"/>
                  </a:lnTo>
                  <a:lnTo>
                    <a:pt x="3615" y="7114"/>
                  </a:lnTo>
                  <a:lnTo>
                    <a:pt x="3790" y="6939"/>
                  </a:lnTo>
                  <a:lnTo>
                    <a:pt x="3936" y="6764"/>
                  </a:lnTo>
                  <a:lnTo>
                    <a:pt x="4081" y="6560"/>
                  </a:lnTo>
                  <a:lnTo>
                    <a:pt x="4373" y="6123"/>
                  </a:lnTo>
                  <a:lnTo>
                    <a:pt x="4606" y="5598"/>
                  </a:lnTo>
                  <a:lnTo>
                    <a:pt x="4781" y="5015"/>
                  </a:lnTo>
                  <a:lnTo>
                    <a:pt x="4839" y="4636"/>
                  </a:lnTo>
                  <a:lnTo>
                    <a:pt x="4898" y="4257"/>
                  </a:lnTo>
                  <a:lnTo>
                    <a:pt x="4927" y="3878"/>
                  </a:lnTo>
                  <a:lnTo>
                    <a:pt x="4956" y="3499"/>
                  </a:lnTo>
                  <a:lnTo>
                    <a:pt x="4927" y="3149"/>
                  </a:lnTo>
                  <a:lnTo>
                    <a:pt x="4898" y="2770"/>
                  </a:lnTo>
                  <a:lnTo>
                    <a:pt x="4810" y="2420"/>
                  </a:lnTo>
                  <a:lnTo>
                    <a:pt x="4752" y="2100"/>
                  </a:lnTo>
                  <a:lnTo>
                    <a:pt x="4635" y="1779"/>
                  </a:lnTo>
                  <a:lnTo>
                    <a:pt x="4519" y="1488"/>
                  </a:lnTo>
                  <a:lnTo>
                    <a:pt x="4373" y="1196"/>
                  </a:lnTo>
                  <a:lnTo>
                    <a:pt x="4198" y="934"/>
                  </a:lnTo>
                  <a:lnTo>
                    <a:pt x="4023" y="700"/>
                  </a:lnTo>
                  <a:lnTo>
                    <a:pt x="3819" y="496"/>
                  </a:lnTo>
                  <a:lnTo>
                    <a:pt x="3615" y="321"/>
                  </a:lnTo>
                  <a:lnTo>
                    <a:pt x="3382" y="176"/>
                  </a:lnTo>
                  <a:lnTo>
                    <a:pt x="3207" y="117"/>
                  </a:lnTo>
                  <a:lnTo>
                    <a:pt x="3003" y="59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5"/>
            <p:cNvSpPr/>
            <p:nvPr/>
          </p:nvSpPr>
          <p:spPr>
            <a:xfrm>
              <a:off x="7102115" y="2651817"/>
              <a:ext cx="83302" cy="128861"/>
            </a:xfrm>
            <a:custGeom>
              <a:avLst/>
              <a:gdLst/>
              <a:ahLst/>
              <a:cxnLst/>
              <a:rect l="l" t="t" r="r" b="b"/>
              <a:pathLst>
                <a:path w="4957" h="7668" fill="none" extrusionOk="0">
                  <a:moveTo>
                    <a:pt x="2624" y="1"/>
                  </a:moveTo>
                  <a:lnTo>
                    <a:pt x="2624" y="1"/>
                  </a:lnTo>
                  <a:lnTo>
                    <a:pt x="2420" y="1"/>
                  </a:lnTo>
                  <a:lnTo>
                    <a:pt x="2245" y="59"/>
                  </a:lnTo>
                  <a:lnTo>
                    <a:pt x="2041" y="117"/>
                  </a:lnTo>
                  <a:lnTo>
                    <a:pt x="1866" y="176"/>
                  </a:lnTo>
                  <a:lnTo>
                    <a:pt x="1691" y="292"/>
                  </a:lnTo>
                  <a:lnTo>
                    <a:pt x="1516" y="409"/>
                  </a:lnTo>
                  <a:lnTo>
                    <a:pt x="1341" y="555"/>
                  </a:lnTo>
                  <a:lnTo>
                    <a:pt x="1166" y="700"/>
                  </a:lnTo>
                  <a:lnTo>
                    <a:pt x="1020" y="905"/>
                  </a:lnTo>
                  <a:lnTo>
                    <a:pt x="875" y="1079"/>
                  </a:lnTo>
                  <a:lnTo>
                    <a:pt x="583" y="1546"/>
                  </a:lnTo>
                  <a:lnTo>
                    <a:pt x="379" y="2071"/>
                  </a:lnTo>
                  <a:lnTo>
                    <a:pt x="175" y="2624"/>
                  </a:lnTo>
                  <a:lnTo>
                    <a:pt x="175" y="2624"/>
                  </a:lnTo>
                  <a:lnTo>
                    <a:pt x="117" y="3003"/>
                  </a:lnTo>
                  <a:lnTo>
                    <a:pt x="58" y="3382"/>
                  </a:lnTo>
                  <a:lnTo>
                    <a:pt x="29" y="3761"/>
                  </a:lnTo>
                  <a:lnTo>
                    <a:pt x="0" y="4140"/>
                  </a:lnTo>
                  <a:lnTo>
                    <a:pt x="29" y="4519"/>
                  </a:lnTo>
                  <a:lnTo>
                    <a:pt x="58" y="4869"/>
                  </a:lnTo>
                  <a:lnTo>
                    <a:pt x="117" y="5219"/>
                  </a:lnTo>
                  <a:lnTo>
                    <a:pt x="204" y="5569"/>
                  </a:lnTo>
                  <a:lnTo>
                    <a:pt x="321" y="5890"/>
                  </a:lnTo>
                  <a:lnTo>
                    <a:pt x="437" y="6181"/>
                  </a:lnTo>
                  <a:lnTo>
                    <a:pt x="583" y="6473"/>
                  </a:lnTo>
                  <a:lnTo>
                    <a:pt x="758" y="6706"/>
                  </a:lnTo>
                  <a:lnTo>
                    <a:pt x="933" y="6939"/>
                  </a:lnTo>
                  <a:lnTo>
                    <a:pt x="1137" y="7143"/>
                  </a:lnTo>
                  <a:lnTo>
                    <a:pt x="1341" y="7318"/>
                  </a:lnTo>
                  <a:lnTo>
                    <a:pt x="1574" y="7464"/>
                  </a:lnTo>
                  <a:lnTo>
                    <a:pt x="1574" y="7464"/>
                  </a:lnTo>
                  <a:lnTo>
                    <a:pt x="1749" y="7551"/>
                  </a:lnTo>
                  <a:lnTo>
                    <a:pt x="1953" y="7610"/>
                  </a:lnTo>
                  <a:lnTo>
                    <a:pt x="2128" y="7639"/>
                  </a:lnTo>
                  <a:lnTo>
                    <a:pt x="2332" y="7668"/>
                  </a:lnTo>
                  <a:lnTo>
                    <a:pt x="2332" y="7668"/>
                  </a:lnTo>
                  <a:lnTo>
                    <a:pt x="2536" y="7639"/>
                  </a:lnTo>
                  <a:lnTo>
                    <a:pt x="2711" y="7610"/>
                  </a:lnTo>
                  <a:lnTo>
                    <a:pt x="2915" y="7551"/>
                  </a:lnTo>
                  <a:lnTo>
                    <a:pt x="3090" y="7464"/>
                  </a:lnTo>
                  <a:lnTo>
                    <a:pt x="3265" y="7376"/>
                  </a:lnTo>
                  <a:lnTo>
                    <a:pt x="3440" y="7260"/>
                  </a:lnTo>
                  <a:lnTo>
                    <a:pt x="3615" y="7114"/>
                  </a:lnTo>
                  <a:lnTo>
                    <a:pt x="3790" y="6939"/>
                  </a:lnTo>
                  <a:lnTo>
                    <a:pt x="3936" y="6764"/>
                  </a:lnTo>
                  <a:lnTo>
                    <a:pt x="4081" y="6560"/>
                  </a:lnTo>
                  <a:lnTo>
                    <a:pt x="4373" y="6123"/>
                  </a:lnTo>
                  <a:lnTo>
                    <a:pt x="4606" y="5598"/>
                  </a:lnTo>
                  <a:lnTo>
                    <a:pt x="4781" y="5015"/>
                  </a:lnTo>
                  <a:lnTo>
                    <a:pt x="4781" y="5015"/>
                  </a:lnTo>
                  <a:lnTo>
                    <a:pt x="4839" y="4636"/>
                  </a:lnTo>
                  <a:lnTo>
                    <a:pt x="4898" y="4257"/>
                  </a:lnTo>
                  <a:lnTo>
                    <a:pt x="4927" y="3878"/>
                  </a:lnTo>
                  <a:lnTo>
                    <a:pt x="4956" y="3499"/>
                  </a:lnTo>
                  <a:lnTo>
                    <a:pt x="4927" y="3149"/>
                  </a:lnTo>
                  <a:lnTo>
                    <a:pt x="4898" y="2770"/>
                  </a:lnTo>
                  <a:lnTo>
                    <a:pt x="4810" y="2420"/>
                  </a:lnTo>
                  <a:lnTo>
                    <a:pt x="4752" y="2100"/>
                  </a:lnTo>
                  <a:lnTo>
                    <a:pt x="4635" y="1779"/>
                  </a:lnTo>
                  <a:lnTo>
                    <a:pt x="4519" y="1488"/>
                  </a:lnTo>
                  <a:lnTo>
                    <a:pt x="4373" y="1196"/>
                  </a:lnTo>
                  <a:lnTo>
                    <a:pt x="4198" y="934"/>
                  </a:lnTo>
                  <a:lnTo>
                    <a:pt x="4023" y="700"/>
                  </a:lnTo>
                  <a:lnTo>
                    <a:pt x="3819" y="496"/>
                  </a:lnTo>
                  <a:lnTo>
                    <a:pt x="3615" y="321"/>
                  </a:lnTo>
                  <a:lnTo>
                    <a:pt x="3382" y="176"/>
                  </a:lnTo>
                  <a:lnTo>
                    <a:pt x="3382" y="176"/>
                  </a:lnTo>
                  <a:lnTo>
                    <a:pt x="3207" y="117"/>
                  </a:lnTo>
                  <a:lnTo>
                    <a:pt x="3003" y="59"/>
                  </a:lnTo>
                  <a:lnTo>
                    <a:pt x="2828" y="1"/>
                  </a:lnTo>
                  <a:lnTo>
                    <a:pt x="26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6949744" y="3008957"/>
              <a:ext cx="77421" cy="143565"/>
            </a:xfrm>
            <a:custGeom>
              <a:avLst/>
              <a:gdLst/>
              <a:ahLst/>
              <a:cxnLst/>
              <a:rect l="l" t="t" r="r" b="b"/>
              <a:pathLst>
                <a:path w="4607" h="8543" extrusionOk="0">
                  <a:moveTo>
                    <a:pt x="2304" y="1"/>
                  </a:moveTo>
                  <a:lnTo>
                    <a:pt x="2071" y="30"/>
                  </a:lnTo>
                  <a:lnTo>
                    <a:pt x="1837" y="88"/>
                  </a:lnTo>
                  <a:lnTo>
                    <a:pt x="1633" y="205"/>
                  </a:lnTo>
                  <a:lnTo>
                    <a:pt x="1429" y="321"/>
                  </a:lnTo>
                  <a:lnTo>
                    <a:pt x="1225" y="525"/>
                  </a:lnTo>
                  <a:lnTo>
                    <a:pt x="1021" y="730"/>
                  </a:lnTo>
                  <a:lnTo>
                    <a:pt x="846" y="963"/>
                  </a:lnTo>
                  <a:lnTo>
                    <a:pt x="700" y="1254"/>
                  </a:lnTo>
                  <a:lnTo>
                    <a:pt x="526" y="1546"/>
                  </a:lnTo>
                  <a:lnTo>
                    <a:pt x="409" y="1896"/>
                  </a:lnTo>
                  <a:lnTo>
                    <a:pt x="292" y="2245"/>
                  </a:lnTo>
                  <a:lnTo>
                    <a:pt x="205" y="2595"/>
                  </a:lnTo>
                  <a:lnTo>
                    <a:pt x="117" y="3003"/>
                  </a:lnTo>
                  <a:lnTo>
                    <a:pt x="59" y="3412"/>
                  </a:lnTo>
                  <a:lnTo>
                    <a:pt x="30" y="3820"/>
                  </a:lnTo>
                  <a:lnTo>
                    <a:pt x="1" y="4257"/>
                  </a:lnTo>
                  <a:lnTo>
                    <a:pt x="30" y="4694"/>
                  </a:lnTo>
                  <a:lnTo>
                    <a:pt x="59" y="5132"/>
                  </a:lnTo>
                  <a:lnTo>
                    <a:pt x="117" y="5540"/>
                  </a:lnTo>
                  <a:lnTo>
                    <a:pt x="205" y="5919"/>
                  </a:lnTo>
                  <a:lnTo>
                    <a:pt x="292" y="6298"/>
                  </a:lnTo>
                  <a:lnTo>
                    <a:pt x="409" y="6647"/>
                  </a:lnTo>
                  <a:lnTo>
                    <a:pt x="526" y="6997"/>
                  </a:lnTo>
                  <a:lnTo>
                    <a:pt x="700" y="7289"/>
                  </a:lnTo>
                  <a:lnTo>
                    <a:pt x="846" y="7551"/>
                  </a:lnTo>
                  <a:lnTo>
                    <a:pt x="1021" y="7814"/>
                  </a:lnTo>
                  <a:lnTo>
                    <a:pt x="1225" y="8018"/>
                  </a:lnTo>
                  <a:lnTo>
                    <a:pt x="1429" y="8193"/>
                  </a:lnTo>
                  <a:lnTo>
                    <a:pt x="1633" y="8338"/>
                  </a:lnTo>
                  <a:lnTo>
                    <a:pt x="1837" y="8455"/>
                  </a:lnTo>
                  <a:lnTo>
                    <a:pt x="2071" y="8513"/>
                  </a:lnTo>
                  <a:lnTo>
                    <a:pt x="2304" y="8542"/>
                  </a:lnTo>
                  <a:lnTo>
                    <a:pt x="2537" y="8513"/>
                  </a:lnTo>
                  <a:lnTo>
                    <a:pt x="2770" y="8455"/>
                  </a:lnTo>
                  <a:lnTo>
                    <a:pt x="3003" y="8338"/>
                  </a:lnTo>
                  <a:lnTo>
                    <a:pt x="3208" y="8193"/>
                  </a:lnTo>
                  <a:lnTo>
                    <a:pt x="3412" y="8018"/>
                  </a:lnTo>
                  <a:lnTo>
                    <a:pt x="3587" y="7814"/>
                  </a:lnTo>
                  <a:lnTo>
                    <a:pt x="3761" y="7551"/>
                  </a:lnTo>
                  <a:lnTo>
                    <a:pt x="3936" y="7289"/>
                  </a:lnTo>
                  <a:lnTo>
                    <a:pt x="4082" y="6997"/>
                  </a:lnTo>
                  <a:lnTo>
                    <a:pt x="4199" y="6647"/>
                  </a:lnTo>
                  <a:lnTo>
                    <a:pt x="4315" y="6298"/>
                  </a:lnTo>
                  <a:lnTo>
                    <a:pt x="4432" y="5919"/>
                  </a:lnTo>
                  <a:lnTo>
                    <a:pt x="4490" y="5540"/>
                  </a:lnTo>
                  <a:lnTo>
                    <a:pt x="4549" y="5132"/>
                  </a:lnTo>
                  <a:lnTo>
                    <a:pt x="4578" y="4694"/>
                  </a:lnTo>
                  <a:lnTo>
                    <a:pt x="4607" y="4257"/>
                  </a:lnTo>
                  <a:lnTo>
                    <a:pt x="4578" y="3820"/>
                  </a:lnTo>
                  <a:lnTo>
                    <a:pt x="4549" y="3412"/>
                  </a:lnTo>
                  <a:lnTo>
                    <a:pt x="4490" y="3003"/>
                  </a:lnTo>
                  <a:lnTo>
                    <a:pt x="4432" y="2595"/>
                  </a:lnTo>
                  <a:lnTo>
                    <a:pt x="4315" y="2245"/>
                  </a:lnTo>
                  <a:lnTo>
                    <a:pt x="4199" y="1896"/>
                  </a:lnTo>
                  <a:lnTo>
                    <a:pt x="4082" y="1546"/>
                  </a:lnTo>
                  <a:lnTo>
                    <a:pt x="3936" y="1254"/>
                  </a:lnTo>
                  <a:lnTo>
                    <a:pt x="3761" y="963"/>
                  </a:lnTo>
                  <a:lnTo>
                    <a:pt x="3587" y="730"/>
                  </a:lnTo>
                  <a:lnTo>
                    <a:pt x="3412" y="525"/>
                  </a:lnTo>
                  <a:lnTo>
                    <a:pt x="3208" y="321"/>
                  </a:lnTo>
                  <a:lnTo>
                    <a:pt x="3003" y="205"/>
                  </a:lnTo>
                  <a:lnTo>
                    <a:pt x="2770" y="88"/>
                  </a:lnTo>
                  <a:lnTo>
                    <a:pt x="2537" y="3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949744" y="3008957"/>
              <a:ext cx="77421" cy="143565"/>
            </a:xfrm>
            <a:custGeom>
              <a:avLst/>
              <a:gdLst/>
              <a:ahLst/>
              <a:cxnLst/>
              <a:rect l="l" t="t" r="r" b="b"/>
              <a:pathLst>
                <a:path w="4607" h="8543" fill="none" extrusionOk="0">
                  <a:moveTo>
                    <a:pt x="2304" y="1"/>
                  </a:moveTo>
                  <a:lnTo>
                    <a:pt x="2304" y="1"/>
                  </a:lnTo>
                  <a:lnTo>
                    <a:pt x="2071" y="30"/>
                  </a:lnTo>
                  <a:lnTo>
                    <a:pt x="1837" y="88"/>
                  </a:lnTo>
                  <a:lnTo>
                    <a:pt x="1633" y="205"/>
                  </a:lnTo>
                  <a:lnTo>
                    <a:pt x="1429" y="321"/>
                  </a:lnTo>
                  <a:lnTo>
                    <a:pt x="1225" y="525"/>
                  </a:lnTo>
                  <a:lnTo>
                    <a:pt x="1021" y="730"/>
                  </a:lnTo>
                  <a:lnTo>
                    <a:pt x="846" y="963"/>
                  </a:lnTo>
                  <a:lnTo>
                    <a:pt x="700" y="1254"/>
                  </a:lnTo>
                  <a:lnTo>
                    <a:pt x="526" y="1546"/>
                  </a:lnTo>
                  <a:lnTo>
                    <a:pt x="409" y="1896"/>
                  </a:lnTo>
                  <a:lnTo>
                    <a:pt x="292" y="2245"/>
                  </a:lnTo>
                  <a:lnTo>
                    <a:pt x="205" y="2595"/>
                  </a:lnTo>
                  <a:lnTo>
                    <a:pt x="117" y="3003"/>
                  </a:lnTo>
                  <a:lnTo>
                    <a:pt x="59" y="3412"/>
                  </a:lnTo>
                  <a:lnTo>
                    <a:pt x="30" y="3820"/>
                  </a:lnTo>
                  <a:lnTo>
                    <a:pt x="1" y="4257"/>
                  </a:lnTo>
                  <a:lnTo>
                    <a:pt x="1" y="4257"/>
                  </a:lnTo>
                  <a:lnTo>
                    <a:pt x="30" y="4694"/>
                  </a:lnTo>
                  <a:lnTo>
                    <a:pt x="59" y="5132"/>
                  </a:lnTo>
                  <a:lnTo>
                    <a:pt x="117" y="5540"/>
                  </a:lnTo>
                  <a:lnTo>
                    <a:pt x="205" y="5919"/>
                  </a:lnTo>
                  <a:lnTo>
                    <a:pt x="292" y="6298"/>
                  </a:lnTo>
                  <a:lnTo>
                    <a:pt x="409" y="6647"/>
                  </a:lnTo>
                  <a:lnTo>
                    <a:pt x="526" y="6997"/>
                  </a:lnTo>
                  <a:lnTo>
                    <a:pt x="700" y="7289"/>
                  </a:lnTo>
                  <a:lnTo>
                    <a:pt x="846" y="7551"/>
                  </a:lnTo>
                  <a:lnTo>
                    <a:pt x="1021" y="7814"/>
                  </a:lnTo>
                  <a:lnTo>
                    <a:pt x="1225" y="8018"/>
                  </a:lnTo>
                  <a:lnTo>
                    <a:pt x="1429" y="8193"/>
                  </a:lnTo>
                  <a:lnTo>
                    <a:pt x="1633" y="8338"/>
                  </a:lnTo>
                  <a:lnTo>
                    <a:pt x="1837" y="8455"/>
                  </a:lnTo>
                  <a:lnTo>
                    <a:pt x="2071" y="8513"/>
                  </a:lnTo>
                  <a:lnTo>
                    <a:pt x="2304" y="8542"/>
                  </a:lnTo>
                  <a:lnTo>
                    <a:pt x="2304" y="8542"/>
                  </a:lnTo>
                  <a:lnTo>
                    <a:pt x="2537" y="8513"/>
                  </a:lnTo>
                  <a:lnTo>
                    <a:pt x="2770" y="8455"/>
                  </a:lnTo>
                  <a:lnTo>
                    <a:pt x="3003" y="8338"/>
                  </a:lnTo>
                  <a:lnTo>
                    <a:pt x="3208" y="8193"/>
                  </a:lnTo>
                  <a:lnTo>
                    <a:pt x="3412" y="8018"/>
                  </a:lnTo>
                  <a:lnTo>
                    <a:pt x="3587" y="7814"/>
                  </a:lnTo>
                  <a:lnTo>
                    <a:pt x="3761" y="7551"/>
                  </a:lnTo>
                  <a:lnTo>
                    <a:pt x="3936" y="7289"/>
                  </a:lnTo>
                  <a:lnTo>
                    <a:pt x="4082" y="6997"/>
                  </a:lnTo>
                  <a:lnTo>
                    <a:pt x="4199" y="6647"/>
                  </a:lnTo>
                  <a:lnTo>
                    <a:pt x="4315" y="6298"/>
                  </a:lnTo>
                  <a:lnTo>
                    <a:pt x="4432" y="5919"/>
                  </a:lnTo>
                  <a:lnTo>
                    <a:pt x="4490" y="5540"/>
                  </a:lnTo>
                  <a:lnTo>
                    <a:pt x="4549" y="5132"/>
                  </a:lnTo>
                  <a:lnTo>
                    <a:pt x="4578" y="4694"/>
                  </a:lnTo>
                  <a:lnTo>
                    <a:pt x="4607" y="4257"/>
                  </a:lnTo>
                  <a:lnTo>
                    <a:pt x="4607" y="4257"/>
                  </a:lnTo>
                  <a:lnTo>
                    <a:pt x="4578" y="3820"/>
                  </a:lnTo>
                  <a:lnTo>
                    <a:pt x="4549" y="3412"/>
                  </a:lnTo>
                  <a:lnTo>
                    <a:pt x="4490" y="3003"/>
                  </a:lnTo>
                  <a:lnTo>
                    <a:pt x="4432" y="2595"/>
                  </a:lnTo>
                  <a:lnTo>
                    <a:pt x="4315" y="2245"/>
                  </a:lnTo>
                  <a:lnTo>
                    <a:pt x="4199" y="1896"/>
                  </a:lnTo>
                  <a:lnTo>
                    <a:pt x="4082" y="1546"/>
                  </a:lnTo>
                  <a:lnTo>
                    <a:pt x="3936" y="1254"/>
                  </a:lnTo>
                  <a:lnTo>
                    <a:pt x="3761" y="963"/>
                  </a:lnTo>
                  <a:lnTo>
                    <a:pt x="3587" y="730"/>
                  </a:lnTo>
                  <a:lnTo>
                    <a:pt x="3412" y="525"/>
                  </a:lnTo>
                  <a:lnTo>
                    <a:pt x="3208" y="321"/>
                  </a:lnTo>
                  <a:lnTo>
                    <a:pt x="3003" y="205"/>
                  </a:lnTo>
                  <a:lnTo>
                    <a:pt x="2770" y="88"/>
                  </a:lnTo>
                  <a:lnTo>
                    <a:pt x="2537" y="30"/>
                  </a:lnTo>
                  <a:lnTo>
                    <a:pt x="23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6003253" y="2213845"/>
              <a:ext cx="340016" cy="274863"/>
            </a:xfrm>
            <a:custGeom>
              <a:avLst/>
              <a:gdLst/>
              <a:ahLst/>
              <a:cxnLst/>
              <a:rect l="l" t="t" r="r" b="b"/>
              <a:pathLst>
                <a:path w="20233" h="16356" extrusionOk="0">
                  <a:moveTo>
                    <a:pt x="3586" y="1"/>
                  </a:moveTo>
                  <a:lnTo>
                    <a:pt x="3120" y="30"/>
                  </a:lnTo>
                  <a:lnTo>
                    <a:pt x="2683" y="59"/>
                  </a:lnTo>
                  <a:lnTo>
                    <a:pt x="2275" y="117"/>
                  </a:lnTo>
                  <a:lnTo>
                    <a:pt x="1896" y="176"/>
                  </a:lnTo>
                  <a:lnTo>
                    <a:pt x="1517" y="263"/>
                  </a:lnTo>
                  <a:lnTo>
                    <a:pt x="1196" y="351"/>
                  </a:lnTo>
                  <a:lnTo>
                    <a:pt x="875" y="467"/>
                  </a:lnTo>
                  <a:lnTo>
                    <a:pt x="613" y="584"/>
                  </a:lnTo>
                  <a:lnTo>
                    <a:pt x="496" y="642"/>
                  </a:lnTo>
                  <a:lnTo>
                    <a:pt x="380" y="730"/>
                  </a:lnTo>
                  <a:lnTo>
                    <a:pt x="292" y="846"/>
                  </a:lnTo>
                  <a:lnTo>
                    <a:pt x="205" y="963"/>
                  </a:lnTo>
                  <a:lnTo>
                    <a:pt x="146" y="1109"/>
                  </a:lnTo>
                  <a:lnTo>
                    <a:pt x="88" y="1283"/>
                  </a:lnTo>
                  <a:lnTo>
                    <a:pt x="30" y="1633"/>
                  </a:lnTo>
                  <a:lnTo>
                    <a:pt x="1" y="2041"/>
                  </a:lnTo>
                  <a:lnTo>
                    <a:pt x="1" y="2537"/>
                  </a:lnTo>
                  <a:lnTo>
                    <a:pt x="59" y="3033"/>
                  </a:lnTo>
                  <a:lnTo>
                    <a:pt x="146" y="3616"/>
                  </a:lnTo>
                  <a:lnTo>
                    <a:pt x="263" y="4199"/>
                  </a:lnTo>
                  <a:lnTo>
                    <a:pt x="409" y="4811"/>
                  </a:lnTo>
                  <a:lnTo>
                    <a:pt x="788" y="6152"/>
                  </a:lnTo>
                  <a:lnTo>
                    <a:pt x="1254" y="7551"/>
                  </a:lnTo>
                  <a:lnTo>
                    <a:pt x="1779" y="8950"/>
                  </a:lnTo>
                  <a:lnTo>
                    <a:pt x="2333" y="10379"/>
                  </a:lnTo>
                  <a:lnTo>
                    <a:pt x="2887" y="11720"/>
                  </a:lnTo>
                  <a:lnTo>
                    <a:pt x="3441" y="12973"/>
                  </a:lnTo>
                  <a:lnTo>
                    <a:pt x="3936" y="14081"/>
                  </a:lnTo>
                  <a:lnTo>
                    <a:pt x="4723" y="15743"/>
                  </a:lnTo>
                  <a:lnTo>
                    <a:pt x="5015" y="16355"/>
                  </a:lnTo>
                  <a:lnTo>
                    <a:pt x="5452" y="16297"/>
                  </a:lnTo>
                  <a:lnTo>
                    <a:pt x="5948" y="16239"/>
                  </a:lnTo>
                  <a:lnTo>
                    <a:pt x="6618" y="16122"/>
                  </a:lnTo>
                  <a:lnTo>
                    <a:pt x="7435" y="15947"/>
                  </a:lnTo>
                  <a:lnTo>
                    <a:pt x="8397" y="15714"/>
                  </a:lnTo>
                  <a:lnTo>
                    <a:pt x="9446" y="15393"/>
                  </a:lnTo>
                  <a:lnTo>
                    <a:pt x="10583" y="14985"/>
                  </a:lnTo>
                  <a:lnTo>
                    <a:pt x="11166" y="14752"/>
                  </a:lnTo>
                  <a:lnTo>
                    <a:pt x="11778" y="14489"/>
                  </a:lnTo>
                  <a:lnTo>
                    <a:pt x="12390" y="14198"/>
                  </a:lnTo>
                  <a:lnTo>
                    <a:pt x="13003" y="13848"/>
                  </a:lnTo>
                  <a:lnTo>
                    <a:pt x="13644" y="13498"/>
                  </a:lnTo>
                  <a:lnTo>
                    <a:pt x="14285" y="13119"/>
                  </a:lnTo>
                  <a:lnTo>
                    <a:pt x="14927" y="12682"/>
                  </a:lnTo>
                  <a:lnTo>
                    <a:pt x="15539" y="12245"/>
                  </a:lnTo>
                  <a:lnTo>
                    <a:pt x="16180" y="11749"/>
                  </a:lnTo>
                  <a:lnTo>
                    <a:pt x="16792" y="11224"/>
                  </a:lnTo>
                  <a:lnTo>
                    <a:pt x="17405" y="10641"/>
                  </a:lnTo>
                  <a:lnTo>
                    <a:pt x="18017" y="10029"/>
                  </a:lnTo>
                  <a:lnTo>
                    <a:pt x="18600" y="9388"/>
                  </a:lnTo>
                  <a:lnTo>
                    <a:pt x="19154" y="8688"/>
                  </a:lnTo>
                  <a:lnTo>
                    <a:pt x="19708" y="7959"/>
                  </a:lnTo>
                  <a:lnTo>
                    <a:pt x="20232" y="7172"/>
                  </a:lnTo>
                  <a:lnTo>
                    <a:pt x="19387" y="6502"/>
                  </a:lnTo>
                  <a:lnTo>
                    <a:pt x="18571" y="5860"/>
                  </a:lnTo>
                  <a:lnTo>
                    <a:pt x="17754" y="5277"/>
                  </a:lnTo>
                  <a:lnTo>
                    <a:pt x="16938" y="4723"/>
                  </a:lnTo>
                  <a:lnTo>
                    <a:pt x="16151" y="4199"/>
                  </a:lnTo>
                  <a:lnTo>
                    <a:pt x="15335" y="3703"/>
                  </a:lnTo>
                  <a:lnTo>
                    <a:pt x="14577" y="3266"/>
                  </a:lnTo>
                  <a:lnTo>
                    <a:pt x="13790" y="2858"/>
                  </a:lnTo>
                  <a:lnTo>
                    <a:pt x="13032" y="2450"/>
                  </a:lnTo>
                  <a:lnTo>
                    <a:pt x="12274" y="2100"/>
                  </a:lnTo>
                  <a:lnTo>
                    <a:pt x="11545" y="1779"/>
                  </a:lnTo>
                  <a:lnTo>
                    <a:pt x="10845" y="1488"/>
                  </a:lnTo>
                  <a:lnTo>
                    <a:pt x="10117" y="1225"/>
                  </a:lnTo>
                  <a:lnTo>
                    <a:pt x="9446" y="992"/>
                  </a:lnTo>
                  <a:lnTo>
                    <a:pt x="8776" y="788"/>
                  </a:lnTo>
                  <a:lnTo>
                    <a:pt x="8105" y="613"/>
                  </a:lnTo>
                  <a:lnTo>
                    <a:pt x="7464" y="467"/>
                  </a:lnTo>
                  <a:lnTo>
                    <a:pt x="6851" y="321"/>
                  </a:lnTo>
                  <a:lnTo>
                    <a:pt x="6268" y="205"/>
                  </a:lnTo>
                  <a:lnTo>
                    <a:pt x="5685" y="117"/>
                  </a:lnTo>
                  <a:lnTo>
                    <a:pt x="5132" y="59"/>
                  </a:lnTo>
                  <a:lnTo>
                    <a:pt x="4578" y="30"/>
                  </a:lnTo>
                  <a:lnTo>
                    <a:pt x="4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5"/>
            <p:cNvSpPr/>
            <p:nvPr/>
          </p:nvSpPr>
          <p:spPr>
            <a:xfrm>
              <a:off x="6003253" y="2213845"/>
              <a:ext cx="340016" cy="274863"/>
            </a:xfrm>
            <a:custGeom>
              <a:avLst/>
              <a:gdLst/>
              <a:ahLst/>
              <a:cxnLst/>
              <a:rect l="l" t="t" r="r" b="b"/>
              <a:pathLst>
                <a:path w="20233" h="16356" fill="none" extrusionOk="0">
                  <a:moveTo>
                    <a:pt x="20232" y="7172"/>
                  </a:moveTo>
                  <a:lnTo>
                    <a:pt x="20232" y="7172"/>
                  </a:lnTo>
                  <a:lnTo>
                    <a:pt x="19387" y="6502"/>
                  </a:lnTo>
                  <a:lnTo>
                    <a:pt x="18571" y="5860"/>
                  </a:lnTo>
                  <a:lnTo>
                    <a:pt x="17754" y="5277"/>
                  </a:lnTo>
                  <a:lnTo>
                    <a:pt x="16938" y="4723"/>
                  </a:lnTo>
                  <a:lnTo>
                    <a:pt x="16151" y="4199"/>
                  </a:lnTo>
                  <a:lnTo>
                    <a:pt x="15335" y="3703"/>
                  </a:lnTo>
                  <a:lnTo>
                    <a:pt x="14577" y="3266"/>
                  </a:lnTo>
                  <a:lnTo>
                    <a:pt x="13790" y="2858"/>
                  </a:lnTo>
                  <a:lnTo>
                    <a:pt x="13032" y="2450"/>
                  </a:lnTo>
                  <a:lnTo>
                    <a:pt x="12274" y="2100"/>
                  </a:lnTo>
                  <a:lnTo>
                    <a:pt x="11545" y="1779"/>
                  </a:lnTo>
                  <a:lnTo>
                    <a:pt x="10845" y="1488"/>
                  </a:lnTo>
                  <a:lnTo>
                    <a:pt x="10117" y="1225"/>
                  </a:lnTo>
                  <a:lnTo>
                    <a:pt x="9446" y="992"/>
                  </a:lnTo>
                  <a:lnTo>
                    <a:pt x="8776" y="788"/>
                  </a:lnTo>
                  <a:lnTo>
                    <a:pt x="8105" y="613"/>
                  </a:lnTo>
                  <a:lnTo>
                    <a:pt x="7464" y="467"/>
                  </a:lnTo>
                  <a:lnTo>
                    <a:pt x="6851" y="321"/>
                  </a:lnTo>
                  <a:lnTo>
                    <a:pt x="6268" y="205"/>
                  </a:lnTo>
                  <a:lnTo>
                    <a:pt x="5685" y="117"/>
                  </a:lnTo>
                  <a:lnTo>
                    <a:pt x="5132" y="59"/>
                  </a:lnTo>
                  <a:lnTo>
                    <a:pt x="4578" y="30"/>
                  </a:lnTo>
                  <a:lnTo>
                    <a:pt x="4082" y="1"/>
                  </a:lnTo>
                  <a:lnTo>
                    <a:pt x="3586" y="1"/>
                  </a:lnTo>
                  <a:lnTo>
                    <a:pt x="3120" y="30"/>
                  </a:lnTo>
                  <a:lnTo>
                    <a:pt x="2683" y="59"/>
                  </a:lnTo>
                  <a:lnTo>
                    <a:pt x="2275" y="117"/>
                  </a:lnTo>
                  <a:lnTo>
                    <a:pt x="1896" y="176"/>
                  </a:lnTo>
                  <a:lnTo>
                    <a:pt x="1517" y="263"/>
                  </a:lnTo>
                  <a:lnTo>
                    <a:pt x="1196" y="351"/>
                  </a:lnTo>
                  <a:lnTo>
                    <a:pt x="875" y="467"/>
                  </a:lnTo>
                  <a:lnTo>
                    <a:pt x="613" y="584"/>
                  </a:lnTo>
                  <a:lnTo>
                    <a:pt x="613" y="584"/>
                  </a:lnTo>
                  <a:lnTo>
                    <a:pt x="496" y="642"/>
                  </a:lnTo>
                  <a:lnTo>
                    <a:pt x="380" y="730"/>
                  </a:lnTo>
                  <a:lnTo>
                    <a:pt x="292" y="846"/>
                  </a:lnTo>
                  <a:lnTo>
                    <a:pt x="205" y="963"/>
                  </a:lnTo>
                  <a:lnTo>
                    <a:pt x="146" y="1109"/>
                  </a:lnTo>
                  <a:lnTo>
                    <a:pt x="88" y="1283"/>
                  </a:lnTo>
                  <a:lnTo>
                    <a:pt x="30" y="1633"/>
                  </a:lnTo>
                  <a:lnTo>
                    <a:pt x="1" y="2041"/>
                  </a:lnTo>
                  <a:lnTo>
                    <a:pt x="1" y="2537"/>
                  </a:lnTo>
                  <a:lnTo>
                    <a:pt x="59" y="3033"/>
                  </a:lnTo>
                  <a:lnTo>
                    <a:pt x="146" y="3616"/>
                  </a:lnTo>
                  <a:lnTo>
                    <a:pt x="263" y="4199"/>
                  </a:lnTo>
                  <a:lnTo>
                    <a:pt x="409" y="4811"/>
                  </a:lnTo>
                  <a:lnTo>
                    <a:pt x="788" y="6152"/>
                  </a:lnTo>
                  <a:lnTo>
                    <a:pt x="1254" y="7551"/>
                  </a:lnTo>
                  <a:lnTo>
                    <a:pt x="1779" y="8950"/>
                  </a:lnTo>
                  <a:lnTo>
                    <a:pt x="2333" y="10379"/>
                  </a:lnTo>
                  <a:lnTo>
                    <a:pt x="2887" y="11720"/>
                  </a:lnTo>
                  <a:lnTo>
                    <a:pt x="3441" y="12973"/>
                  </a:lnTo>
                  <a:lnTo>
                    <a:pt x="3936" y="14081"/>
                  </a:lnTo>
                  <a:lnTo>
                    <a:pt x="4723" y="15743"/>
                  </a:lnTo>
                  <a:lnTo>
                    <a:pt x="5015" y="16355"/>
                  </a:lnTo>
                  <a:lnTo>
                    <a:pt x="5015" y="16355"/>
                  </a:lnTo>
                  <a:lnTo>
                    <a:pt x="5452" y="16297"/>
                  </a:lnTo>
                  <a:lnTo>
                    <a:pt x="5948" y="16239"/>
                  </a:lnTo>
                  <a:lnTo>
                    <a:pt x="6618" y="16122"/>
                  </a:lnTo>
                  <a:lnTo>
                    <a:pt x="7435" y="15947"/>
                  </a:lnTo>
                  <a:lnTo>
                    <a:pt x="8397" y="15714"/>
                  </a:lnTo>
                  <a:lnTo>
                    <a:pt x="9446" y="15393"/>
                  </a:lnTo>
                  <a:lnTo>
                    <a:pt x="10583" y="14985"/>
                  </a:lnTo>
                  <a:lnTo>
                    <a:pt x="11166" y="14752"/>
                  </a:lnTo>
                  <a:lnTo>
                    <a:pt x="11778" y="14489"/>
                  </a:lnTo>
                  <a:lnTo>
                    <a:pt x="12390" y="14198"/>
                  </a:lnTo>
                  <a:lnTo>
                    <a:pt x="13003" y="13848"/>
                  </a:lnTo>
                  <a:lnTo>
                    <a:pt x="13644" y="13498"/>
                  </a:lnTo>
                  <a:lnTo>
                    <a:pt x="14285" y="13119"/>
                  </a:lnTo>
                  <a:lnTo>
                    <a:pt x="14927" y="12682"/>
                  </a:lnTo>
                  <a:lnTo>
                    <a:pt x="15539" y="12245"/>
                  </a:lnTo>
                  <a:lnTo>
                    <a:pt x="16180" y="11749"/>
                  </a:lnTo>
                  <a:lnTo>
                    <a:pt x="16792" y="11224"/>
                  </a:lnTo>
                  <a:lnTo>
                    <a:pt x="17405" y="10641"/>
                  </a:lnTo>
                  <a:lnTo>
                    <a:pt x="18017" y="10029"/>
                  </a:lnTo>
                  <a:lnTo>
                    <a:pt x="18600" y="9388"/>
                  </a:lnTo>
                  <a:lnTo>
                    <a:pt x="19154" y="8688"/>
                  </a:lnTo>
                  <a:lnTo>
                    <a:pt x="19708" y="7959"/>
                  </a:lnTo>
                  <a:lnTo>
                    <a:pt x="20232" y="71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6130147" y="2423521"/>
              <a:ext cx="128861" cy="58817"/>
            </a:xfrm>
            <a:custGeom>
              <a:avLst/>
              <a:gdLst/>
              <a:ahLst/>
              <a:cxnLst/>
              <a:rect l="l" t="t" r="r" b="b"/>
              <a:pathLst>
                <a:path w="7668" h="3500" extrusionOk="0">
                  <a:moveTo>
                    <a:pt x="7667" y="1"/>
                  </a:moveTo>
                  <a:lnTo>
                    <a:pt x="7142" y="380"/>
                  </a:lnTo>
                  <a:lnTo>
                    <a:pt x="6618" y="701"/>
                  </a:lnTo>
                  <a:lnTo>
                    <a:pt x="6093" y="1021"/>
                  </a:lnTo>
                  <a:lnTo>
                    <a:pt x="5568" y="1313"/>
                  </a:lnTo>
                  <a:lnTo>
                    <a:pt x="4548" y="1867"/>
                  </a:lnTo>
                  <a:lnTo>
                    <a:pt x="3528" y="2304"/>
                  </a:lnTo>
                  <a:lnTo>
                    <a:pt x="2566" y="2683"/>
                  </a:lnTo>
                  <a:lnTo>
                    <a:pt x="1633" y="3004"/>
                  </a:lnTo>
                  <a:lnTo>
                    <a:pt x="787" y="3266"/>
                  </a:lnTo>
                  <a:lnTo>
                    <a:pt x="0" y="3441"/>
                  </a:lnTo>
                  <a:lnTo>
                    <a:pt x="467" y="3470"/>
                  </a:lnTo>
                  <a:lnTo>
                    <a:pt x="962" y="3499"/>
                  </a:lnTo>
                  <a:lnTo>
                    <a:pt x="1778" y="3470"/>
                  </a:lnTo>
                  <a:lnTo>
                    <a:pt x="2187" y="3412"/>
                  </a:lnTo>
                  <a:lnTo>
                    <a:pt x="2624" y="3353"/>
                  </a:lnTo>
                  <a:lnTo>
                    <a:pt x="3090" y="3266"/>
                  </a:lnTo>
                  <a:lnTo>
                    <a:pt x="3528" y="3149"/>
                  </a:lnTo>
                  <a:lnTo>
                    <a:pt x="3965" y="3004"/>
                  </a:lnTo>
                  <a:lnTo>
                    <a:pt x="4431" y="2829"/>
                  </a:lnTo>
                  <a:lnTo>
                    <a:pt x="4869" y="2625"/>
                  </a:lnTo>
                  <a:lnTo>
                    <a:pt x="5306" y="2391"/>
                  </a:lnTo>
                  <a:lnTo>
                    <a:pt x="5743" y="2100"/>
                  </a:lnTo>
                  <a:lnTo>
                    <a:pt x="6151" y="1779"/>
                  </a:lnTo>
                  <a:lnTo>
                    <a:pt x="6559" y="1400"/>
                  </a:lnTo>
                  <a:lnTo>
                    <a:pt x="6938" y="992"/>
                  </a:lnTo>
                  <a:lnTo>
                    <a:pt x="7317" y="526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056659" y="2298105"/>
              <a:ext cx="202349" cy="183242"/>
            </a:xfrm>
            <a:custGeom>
              <a:avLst/>
              <a:gdLst/>
              <a:ahLst/>
              <a:cxnLst/>
              <a:rect l="l" t="t" r="r" b="b"/>
              <a:pathLst>
                <a:path w="12041" h="10904" extrusionOk="0">
                  <a:moveTo>
                    <a:pt x="904" y="1"/>
                  </a:moveTo>
                  <a:lnTo>
                    <a:pt x="613" y="30"/>
                  </a:lnTo>
                  <a:lnTo>
                    <a:pt x="350" y="88"/>
                  </a:lnTo>
                  <a:lnTo>
                    <a:pt x="234" y="176"/>
                  </a:lnTo>
                  <a:lnTo>
                    <a:pt x="117" y="292"/>
                  </a:lnTo>
                  <a:lnTo>
                    <a:pt x="59" y="467"/>
                  </a:lnTo>
                  <a:lnTo>
                    <a:pt x="0" y="701"/>
                  </a:lnTo>
                  <a:lnTo>
                    <a:pt x="0" y="963"/>
                  </a:lnTo>
                  <a:lnTo>
                    <a:pt x="0" y="1284"/>
                  </a:lnTo>
                  <a:lnTo>
                    <a:pt x="59" y="1983"/>
                  </a:lnTo>
                  <a:lnTo>
                    <a:pt x="204" y="2800"/>
                  </a:lnTo>
                  <a:lnTo>
                    <a:pt x="408" y="3674"/>
                  </a:lnTo>
                  <a:lnTo>
                    <a:pt x="671" y="4607"/>
                  </a:lnTo>
                  <a:lnTo>
                    <a:pt x="962" y="5569"/>
                  </a:lnTo>
                  <a:lnTo>
                    <a:pt x="1545" y="7464"/>
                  </a:lnTo>
                  <a:lnTo>
                    <a:pt x="2128" y="9067"/>
                  </a:lnTo>
                  <a:lnTo>
                    <a:pt x="2711" y="10641"/>
                  </a:lnTo>
                  <a:lnTo>
                    <a:pt x="3178" y="10758"/>
                  </a:lnTo>
                  <a:lnTo>
                    <a:pt x="3703" y="10846"/>
                  </a:lnTo>
                  <a:lnTo>
                    <a:pt x="4373" y="10904"/>
                  </a:lnTo>
                  <a:lnTo>
                    <a:pt x="5160" y="10729"/>
                  </a:lnTo>
                  <a:lnTo>
                    <a:pt x="6006" y="10467"/>
                  </a:lnTo>
                  <a:lnTo>
                    <a:pt x="6939" y="10146"/>
                  </a:lnTo>
                  <a:lnTo>
                    <a:pt x="7901" y="9767"/>
                  </a:lnTo>
                  <a:lnTo>
                    <a:pt x="8921" y="9330"/>
                  </a:lnTo>
                  <a:lnTo>
                    <a:pt x="9941" y="8776"/>
                  </a:lnTo>
                  <a:lnTo>
                    <a:pt x="10466" y="8484"/>
                  </a:lnTo>
                  <a:lnTo>
                    <a:pt x="10991" y="8164"/>
                  </a:lnTo>
                  <a:lnTo>
                    <a:pt x="11515" y="7843"/>
                  </a:lnTo>
                  <a:lnTo>
                    <a:pt x="12040" y="7464"/>
                  </a:lnTo>
                  <a:lnTo>
                    <a:pt x="11224" y="6531"/>
                  </a:lnTo>
                  <a:lnTo>
                    <a:pt x="10379" y="5686"/>
                  </a:lnTo>
                  <a:lnTo>
                    <a:pt x="9562" y="4898"/>
                  </a:lnTo>
                  <a:lnTo>
                    <a:pt x="8717" y="4170"/>
                  </a:lnTo>
                  <a:lnTo>
                    <a:pt x="7901" y="3499"/>
                  </a:lnTo>
                  <a:lnTo>
                    <a:pt x="7113" y="2887"/>
                  </a:lnTo>
                  <a:lnTo>
                    <a:pt x="6326" y="2333"/>
                  </a:lnTo>
                  <a:lnTo>
                    <a:pt x="5568" y="1838"/>
                  </a:lnTo>
                  <a:lnTo>
                    <a:pt x="4840" y="1400"/>
                  </a:lnTo>
                  <a:lnTo>
                    <a:pt x="4169" y="1021"/>
                  </a:lnTo>
                  <a:lnTo>
                    <a:pt x="3499" y="701"/>
                  </a:lnTo>
                  <a:lnTo>
                    <a:pt x="2886" y="438"/>
                  </a:lnTo>
                  <a:lnTo>
                    <a:pt x="2303" y="263"/>
                  </a:lnTo>
                  <a:lnTo>
                    <a:pt x="1779" y="118"/>
                  </a:lnTo>
                  <a:lnTo>
                    <a:pt x="1312" y="3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92665" y="2226583"/>
              <a:ext cx="278291" cy="41660"/>
            </a:xfrm>
            <a:custGeom>
              <a:avLst/>
              <a:gdLst/>
              <a:ahLst/>
              <a:cxnLst/>
              <a:rect l="l" t="t" r="r" b="b"/>
              <a:pathLst>
                <a:path w="16560" h="2479" extrusionOk="0">
                  <a:moveTo>
                    <a:pt x="6560" y="1"/>
                  </a:moveTo>
                  <a:lnTo>
                    <a:pt x="5744" y="30"/>
                  </a:lnTo>
                  <a:lnTo>
                    <a:pt x="4928" y="59"/>
                  </a:lnTo>
                  <a:lnTo>
                    <a:pt x="4082" y="88"/>
                  </a:lnTo>
                  <a:lnTo>
                    <a:pt x="3266" y="176"/>
                  </a:lnTo>
                  <a:lnTo>
                    <a:pt x="2450" y="263"/>
                  </a:lnTo>
                  <a:lnTo>
                    <a:pt x="1633" y="351"/>
                  </a:lnTo>
                  <a:lnTo>
                    <a:pt x="817" y="496"/>
                  </a:lnTo>
                  <a:lnTo>
                    <a:pt x="1" y="642"/>
                  </a:lnTo>
                  <a:lnTo>
                    <a:pt x="875" y="642"/>
                  </a:lnTo>
                  <a:lnTo>
                    <a:pt x="1779" y="671"/>
                  </a:lnTo>
                  <a:lnTo>
                    <a:pt x="2916" y="759"/>
                  </a:lnTo>
                  <a:lnTo>
                    <a:pt x="4170" y="904"/>
                  </a:lnTo>
                  <a:lnTo>
                    <a:pt x="4811" y="992"/>
                  </a:lnTo>
                  <a:lnTo>
                    <a:pt x="5481" y="1138"/>
                  </a:lnTo>
                  <a:lnTo>
                    <a:pt x="6152" y="1283"/>
                  </a:lnTo>
                  <a:lnTo>
                    <a:pt x="6793" y="1458"/>
                  </a:lnTo>
                  <a:lnTo>
                    <a:pt x="7405" y="1662"/>
                  </a:lnTo>
                  <a:lnTo>
                    <a:pt x="8018" y="1896"/>
                  </a:lnTo>
                  <a:lnTo>
                    <a:pt x="8572" y="2158"/>
                  </a:lnTo>
                  <a:lnTo>
                    <a:pt x="9067" y="2479"/>
                  </a:lnTo>
                  <a:lnTo>
                    <a:pt x="16559" y="2479"/>
                  </a:lnTo>
                  <a:lnTo>
                    <a:pt x="16501" y="2391"/>
                  </a:lnTo>
                  <a:lnTo>
                    <a:pt x="16239" y="2187"/>
                  </a:lnTo>
                  <a:lnTo>
                    <a:pt x="15772" y="1866"/>
                  </a:lnTo>
                  <a:lnTo>
                    <a:pt x="15451" y="1692"/>
                  </a:lnTo>
                  <a:lnTo>
                    <a:pt x="15072" y="1517"/>
                  </a:lnTo>
                  <a:lnTo>
                    <a:pt x="14606" y="1313"/>
                  </a:lnTo>
                  <a:lnTo>
                    <a:pt x="14110" y="1108"/>
                  </a:lnTo>
                  <a:lnTo>
                    <a:pt x="13527" y="904"/>
                  </a:lnTo>
                  <a:lnTo>
                    <a:pt x="12857" y="730"/>
                  </a:lnTo>
                  <a:lnTo>
                    <a:pt x="12128" y="555"/>
                  </a:lnTo>
                  <a:lnTo>
                    <a:pt x="11283" y="380"/>
                  </a:lnTo>
                  <a:lnTo>
                    <a:pt x="10379" y="234"/>
                  </a:lnTo>
                  <a:lnTo>
                    <a:pt x="9388" y="117"/>
                  </a:lnTo>
                  <a:lnTo>
                    <a:pt x="7988" y="30"/>
                  </a:lnTo>
                  <a:lnTo>
                    <a:pt x="65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5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5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5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5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891" name="Google Shape;891;p5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5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894" name="Google Shape;894;p5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CEE0B3B-097C-3945-C0EF-A9AD5DCD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68" y="3120923"/>
            <a:ext cx="501967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56"/>
          <p:cNvGrpSpPr/>
          <p:nvPr/>
        </p:nvGrpSpPr>
        <p:grpSpPr>
          <a:xfrm>
            <a:off x="5470057" y="1509761"/>
            <a:ext cx="3339840" cy="3098742"/>
            <a:chOff x="5470057" y="1509761"/>
            <a:chExt cx="3339840" cy="3098742"/>
          </a:xfrm>
        </p:grpSpPr>
        <p:sp>
          <p:nvSpPr>
            <p:cNvPr id="901" name="Google Shape;901;p56"/>
            <p:cNvSpPr/>
            <p:nvPr/>
          </p:nvSpPr>
          <p:spPr>
            <a:xfrm>
              <a:off x="5470057" y="4413523"/>
              <a:ext cx="3339840" cy="19498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7144128" y="1600694"/>
              <a:ext cx="1339211" cy="1734025"/>
            </a:xfrm>
            <a:custGeom>
              <a:avLst/>
              <a:gdLst/>
              <a:ahLst/>
              <a:cxnLst/>
              <a:rect l="l" t="t" r="r" b="b"/>
              <a:pathLst>
                <a:path w="64845" h="83962" extrusionOk="0">
                  <a:moveTo>
                    <a:pt x="3746" y="1"/>
                  </a:moveTo>
                  <a:cubicBezTo>
                    <a:pt x="1670" y="1"/>
                    <a:pt x="1" y="1822"/>
                    <a:pt x="166" y="3937"/>
                  </a:cubicBezTo>
                  <a:lnTo>
                    <a:pt x="5503" y="80059"/>
                  </a:lnTo>
                  <a:cubicBezTo>
                    <a:pt x="5703" y="82227"/>
                    <a:pt x="7505" y="83928"/>
                    <a:pt x="9673" y="83961"/>
                  </a:cubicBezTo>
                  <a:lnTo>
                    <a:pt x="61043" y="83961"/>
                  </a:lnTo>
                  <a:cubicBezTo>
                    <a:pt x="61062" y="83962"/>
                    <a:pt x="61081" y="83962"/>
                    <a:pt x="61100" y="83962"/>
                  </a:cubicBezTo>
                  <a:cubicBezTo>
                    <a:pt x="63207" y="83962"/>
                    <a:pt x="64844" y="82141"/>
                    <a:pt x="64679" y="80059"/>
                  </a:cubicBezTo>
                  <a:lnTo>
                    <a:pt x="59342" y="3937"/>
                  </a:lnTo>
                  <a:cubicBezTo>
                    <a:pt x="59175" y="1736"/>
                    <a:pt x="57374" y="68"/>
                    <a:pt x="55172" y="1"/>
                  </a:cubicBezTo>
                  <a:lnTo>
                    <a:pt x="3802" y="1"/>
                  </a:lnTo>
                  <a:cubicBezTo>
                    <a:pt x="3783" y="1"/>
                    <a:pt x="3764" y="1"/>
                    <a:pt x="3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7144128" y="1600694"/>
              <a:ext cx="1339211" cy="1734025"/>
            </a:xfrm>
            <a:custGeom>
              <a:avLst/>
              <a:gdLst/>
              <a:ahLst/>
              <a:cxnLst/>
              <a:rect l="l" t="t" r="r" b="b"/>
              <a:pathLst>
                <a:path w="64845" h="83962" extrusionOk="0">
                  <a:moveTo>
                    <a:pt x="3746" y="1"/>
                  </a:moveTo>
                  <a:cubicBezTo>
                    <a:pt x="1670" y="1"/>
                    <a:pt x="1" y="1822"/>
                    <a:pt x="166" y="3937"/>
                  </a:cubicBezTo>
                  <a:lnTo>
                    <a:pt x="5503" y="80059"/>
                  </a:lnTo>
                  <a:cubicBezTo>
                    <a:pt x="5703" y="82227"/>
                    <a:pt x="7505" y="83928"/>
                    <a:pt x="9673" y="83961"/>
                  </a:cubicBezTo>
                  <a:lnTo>
                    <a:pt x="61043" y="83961"/>
                  </a:lnTo>
                  <a:cubicBezTo>
                    <a:pt x="61062" y="83962"/>
                    <a:pt x="61081" y="83962"/>
                    <a:pt x="61100" y="83962"/>
                  </a:cubicBezTo>
                  <a:cubicBezTo>
                    <a:pt x="63207" y="83962"/>
                    <a:pt x="64844" y="82141"/>
                    <a:pt x="64679" y="80059"/>
                  </a:cubicBezTo>
                  <a:lnTo>
                    <a:pt x="59342" y="3937"/>
                  </a:lnTo>
                  <a:cubicBezTo>
                    <a:pt x="59175" y="1736"/>
                    <a:pt x="57374" y="68"/>
                    <a:pt x="55172" y="1"/>
                  </a:cubicBezTo>
                  <a:lnTo>
                    <a:pt x="3802" y="1"/>
                  </a:lnTo>
                  <a:cubicBezTo>
                    <a:pt x="3783" y="1"/>
                    <a:pt x="3764" y="1"/>
                    <a:pt x="37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7202657" y="1655134"/>
              <a:ext cx="1216639" cy="1623782"/>
            </a:xfrm>
            <a:custGeom>
              <a:avLst/>
              <a:gdLst/>
              <a:ahLst/>
              <a:cxnLst/>
              <a:rect l="l" t="t" r="r" b="b"/>
              <a:pathLst>
                <a:path w="58910" h="78624" extrusionOk="0">
                  <a:moveTo>
                    <a:pt x="1" y="0"/>
                  </a:moveTo>
                  <a:lnTo>
                    <a:pt x="5505" y="78623"/>
                  </a:lnTo>
                  <a:lnTo>
                    <a:pt x="58909" y="78623"/>
                  </a:lnTo>
                  <a:lnTo>
                    <a:pt x="53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7520974" y="1509761"/>
              <a:ext cx="458795" cy="182589"/>
            </a:xfrm>
            <a:custGeom>
              <a:avLst/>
              <a:gdLst/>
              <a:ahLst/>
              <a:cxnLst/>
              <a:rect l="l" t="t" r="r" b="b"/>
              <a:pathLst>
                <a:path w="22215" h="8841" extrusionOk="0">
                  <a:moveTo>
                    <a:pt x="3544" y="1"/>
                  </a:moveTo>
                  <a:cubicBezTo>
                    <a:pt x="1570" y="1"/>
                    <a:pt x="0" y="1721"/>
                    <a:pt x="165" y="3704"/>
                  </a:cubicBezTo>
                  <a:lnTo>
                    <a:pt x="532" y="8841"/>
                  </a:lnTo>
                  <a:lnTo>
                    <a:pt x="22214" y="8841"/>
                  </a:lnTo>
                  <a:lnTo>
                    <a:pt x="21848" y="3704"/>
                  </a:lnTo>
                  <a:cubicBezTo>
                    <a:pt x="21681" y="1636"/>
                    <a:pt x="19980" y="34"/>
                    <a:pt x="17911" y="1"/>
                  </a:cubicBezTo>
                  <a:lnTo>
                    <a:pt x="3601" y="1"/>
                  </a:lnTo>
                  <a:cubicBezTo>
                    <a:pt x="3582" y="1"/>
                    <a:pt x="3563" y="1"/>
                    <a:pt x="3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7292227" y="1755030"/>
              <a:ext cx="117823" cy="138496"/>
            </a:xfrm>
            <a:custGeom>
              <a:avLst/>
              <a:gdLst/>
              <a:ahLst/>
              <a:cxnLst/>
              <a:rect l="l" t="t" r="r" b="b"/>
              <a:pathLst>
                <a:path w="5705" h="6706" extrusionOk="0">
                  <a:moveTo>
                    <a:pt x="0" y="0"/>
                  </a:moveTo>
                  <a:lnTo>
                    <a:pt x="100" y="1268"/>
                  </a:lnTo>
                  <a:lnTo>
                    <a:pt x="2135" y="1268"/>
                  </a:lnTo>
                  <a:lnTo>
                    <a:pt x="2502" y="6705"/>
                  </a:lnTo>
                  <a:lnTo>
                    <a:pt x="4036" y="6705"/>
                  </a:lnTo>
                  <a:lnTo>
                    <a:pt x="3636" y="1268"/>
                  </a:lnTo>
                  <a:lnTo>
                    <a:pt x="5704" y="1268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7404515" y="1755030"/>
              <a:ext cx="151569" cy="138496"/>
            </a:xfrm>
            <a:custGeom>
              <a:avLst/>
              <a:gdLst/>
              <a:ahLst/>
              <a:cxnLst/>
              <a:rect l="l" t="t" r="r" b="b"/>
              <a:pathLst>
                <a:path w="7339" h="6706" extrusionOk="0">
                  <a:moveTo>
                    <a:pt x="3303" y="1568"/>
                  </a:moveTo>
                  <a:lnTo>
                    <a:pt x="4537" y="4170"/>
                  </a:lnTo>
                  <a:lnTo>
                    <a:pt x="2402" y="4170"/>
                  </a:lnTo>
                  <a:lnTo>
                    <a:pt x="3303" y="1568"/>
                  </a:lnTo>
                  <a:close/>
                  <a:moveTo>
                    <a:pt x="2435" y="0"/>
                  </a:moveTo>
                  <a:lnTo>
                    <a:pt x="0" y="6705"/>
                  </a:lnTo>
                  <a:lnTo>
                    <a:pt x="1568" y="6705"/>
                  </a:lnTo>
                  <a:lnTo>
                    <a:pt x="2002" y="5404"/>
                  </a:lnTo>
                  <a:lnTo>
                    <a:pt x="5104" y="5404"/>
                  </a:lnTo>
                  <a:lnTo>
                    <a:pt x="5738" y="6705"/>
                  </a:lnTo>
                  <a:lnTo>
                    <a:pt x="7339" y="6705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7550549" y="1755030"/>
              <a:ext cx="145394" cy="138496"/>
            </a:xfrm>
            <a:custGeom>
              <a:avLst/>
              <a:gdLst/>
              <a:ahLst/>
              <a:cxnLst/>
              <a:rect l="l" t="t" r="r" b="b"/>
              <a:pathLst>
                <a:path w="7040" h="6706" extrusionOk="0">
                  <a:moveTo>
                    <a:pt x="1" y="0"/>
                  </a:moveTo>
                  <a:lnTo>
                    <a:pt x="2469" y="3269"/>
                  </a:lnTo>
                  <a:lnTo>
                    <a:pt x="301" y="6705"/>
                  </a:lnTo>
                  <a:lnTo>
                    <a:pt x="2102" y="6705"/>
                  </a:lnTo>
                  <a:lnTo>
                    <a:pt x="3470" y="4470"/>
                  </a:lnTo>
                  <a:lnTo>
                    <a:pt x="5238" y="6705"/>
                  </a:lnTo>
                  <a:lnTo>
                    <a:pt x="7039" y="6705"/>
                  </a:lnTo>
                  <a:lnTo>
                    <a:pt x="4371" y="3203"/>
                  </a:lnTo>
                  <a:lnTo>
                    <a:pt x="6372" y="0"/>
                  </a:lnTo>
                  <a:lnTo>
                    <a:pt x="4571" y="0"/>
                  </a:lnTo>
                  <a:lnTo>
                    <a:pt x="3303" y="2035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7339067" y="1965149"/>
              <a:ext cx="877690" cy="36534"/>
            </a:xfrm>
            <a:custGeom>
              <a:avLst/>
              <a:gdLst/>
              <a:ahLst/>
              <a:cxnLst/>
              <a:rect l="l" t="t" r="r" b="b"/>
              <a:pathLst>
                <a:path w="42498" h="1769" extrusionOk="0">
                  <a:moveTo>
                    <a:pt x="0" y="0"/>
                  </a:moveTo>
                  <a:lnTo>
                    <a:pt x="100" y="1768"/>
                  </a:lnTo>
                  <a:lnTo>
                    <a:pt x="42497" y="1768"/>
                  </a:lnTo>
                  <a:lnTo>
                    <a:pt x="42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7378327" y="2530057"/>
              <a:ext cx="877690" cy="36534"/>
            </a:xfrm>
            <a:custGeom>
              <a:avLst/>
              <a:gdLst/>
              <a:ahLst/>
              <a:cxnLst/>
              <a:rect l="l" t="t" r="r" b="b"/>
              <a:pathLst>
                <a:path w="42498" h="1769" extrusionOk="0">
                  <a:moveTo>
                    <a:pt x="1" y="0"/>
                  </a:moveTo>
                  <a:lnTo>
                    <a:pt x="134" y="1768"/>
                  </a:lnTo>
                  <a:lnTo>
                    <a:pt x="42498" y="1768"/>
                  </a:lnTo>
                  <a:lnTo>
                    <a:pt x="42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8154035" y="2172500"/>
              <a:ext cx="84076" cy="78562"/>
            </a:xfrm>
            <a:custGeom>
              <a:avLst/>
              <a:gdLst/>
              <a:ahLst/>
              <a:cxnLst/>
              <a:rect l="l" t="t" r="r" b="b"/>
              <a:pathLst>
                <a:path w="4071" h="3804" extrusionOk="0">
                  <a:moveTo>
                    <a:pt x="3403" y="401"/>
                  </a:moveTo>
                  <a:lnTo>
                    <a:pt x="3637" y="3403"/>
                  </a:lnTo>
                  <a:lnTo>
                    <a:pt x="635" y="3403"/>
                  </a:lnTo>
                  <a:lnTo>
                    <a:pt x="434" y="401"/>
                  </a:lnTo>
                  <a:close/>
                  <a:moveTo>
                    <a:pt x="1" y="1"/>
                  </a:moveTo>
                  <a:lnTo>
                    <a:pt x="268" y="3803"/>
                  </a:lnTo>
                  <a:lnTo>
                    <a:pt x="4070" y="3803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7345263" y="2051249"/>
              <a:ext cx="874943" cy="13114"/>
            </a:xfrm>
            <a:custGeom>
              <a:avLst/>
              <a:gdLst/>
              <a:ahLst/>
              <a:cxnLst/>
              <a:rect l="l" t="t" r="r" b="b"/>
              <a:pathLst>
                <a:path w="42365" h="635" extrusionOk="0">
                  <a:moveTo>
                    <a:pt x="1" y="1"/>
                  </a:moveTo>
                  <a:lnTo>
                    <a:pt x="1" y="635"/>
                  </a:lnTo>
                  <a:lnTo>
                    <a:pt x="42364" y="635"/>
                  </a:lnTo>
                  <a:lnTo>
                    <a:pt x="423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7349393" y="2113248"/>
              <a:ext cx="874943" cy="8302"/>
            </a:xfrm>
            <a:custGeom>
              <a:avLst/>
              <a:gdLst/>
              <a:ahLst/>
              <a:cxnLst/>
              <a:rect l="l" t="t" r="r" b="b"/>
              <a:pathLst>
                <a:path w="42365" h="402" extrusionOk="0">
                  <a:moveTo>
                    <a:pt x="1" y="1"/>
                  </a:moveTo>
                  <a:lnTo>
                    <a:pt x="1" y="401"/>
                  </a:lnTo>
                  <a:lnTo>
                    <a:pt x="42364" y="401"/>
                  </a:lnTo>
                  <a:lnTo>
                    <a:pt x="423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7353524" y="2172500"/>
              <a:ext cx="322427" cy="8282"/>
            </a:xfrm>
            <a:custGeom>
              <a:avLst/>
              <a:gdLst/>
              <a:ahLst/>
              <a:cxnLst/>
              <a:rect l="l" t="t" r="r" b="b"/>
              <a:pathLst>
                <a:path w="15612" h="401" extrusionOk="0">
                  <a:moveTo>
                    <a:pt x="1" y="1"/>
                  </a:moveTo>
                  <a:lnTo>
                    <a:pt x="1" y="401"/>
                  </a:lnTo>
                  <a:lnTo>
                    <a:pt x="15612" y="401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7354226" y="2226919"/>
              <a:ext cx="759888" cy="8984"/>
            </a:xfrm>
            <a:custGeom>
              <a:avLst/>
              <a:gdLst/>
              <a:ahLst/>
              <a:cxnLst/>
              <a:rect l="l" t="t" r="r" b="b"/>
              <a:pathLst>
                <a:path w="36794" h="435" extrusionOk="0">
                  <a:moveTo>
                    <a:pt x="0" y="1"/>
                  </a:moveTo>
                  <a:lnTo>
                    <a:pt x="0" y="435"/>
                  </a:lnTo>
                  <a:lnTo>
                    <a:pt x="36793" y="435"/>
                  </a:lnTo>
                  <a:lnTo>
                    <a:pt x="36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7800630" y="2297200"/>
              <a:ext cx="46179" cy="43412"/>
            </a:xfrm>
            <a:custGeom>
              <a:avLst/>
              <a:gdLst/>
              <a:ahLst/>
              <a:cxnLst/>
              <a:rect l="l" t="t" r="r" b="b"/>
              <a:pathLst>
                <a:path w="2236" h="2102" extrusionOk="0">
                  <a:moveTo>
                    <a:pt x="1668" y="434"/>
                  </a:moveTo>
                  <a:lnTo>
                    <a:pt x="1769" y="1668"/>
                  </a:lnTo>
                  <a:lnTo>
                    <a:pt x="534" y="1668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34" y="2102"/>
                  </a:lnTo>
                  <a:lnTo>
                    <a:pt x="2236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7804079" y="2350235"/>
              <a:ext cx="46179" cy="43432"/>
            </a:xfrm>
            <a:custGeom>
              <a:avLst/>
              <a:gdLst/>
              <a:ahLst/>
              <a:cxnLst/>
              <a:rect l="l" t="t" r="r" b="b"/>
              <a:pathLst>
                <a:path w="2236" h="2103" extrusionOk="0">
                  <a:moveTo>
                    <a:pt x="1702" y="435"/>
                  </a:moveTo>
                  <a:lnTo>
                    <a:pt x="1802" y="1702"/>
                  </a:lnTo>
                  <a:lnTo>
                    <a:pt x="534" y="1702"/>
                  </a:lnTo>
                  <a:lnTo>
                    <a:pt x="434" y="435"/>
                  </a:lnTo>
                  <a:close/>
                  <a:moveTo>
                    <a:pt x="0" y="1"/>
                  </a:moveTo>
                  <a:lnTo>
                    <a:pt x="134" y="2102"/>
                  </a:lnTo>
                  <a:lnTo>
                    <a:pt x="2235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7808209" y="2402610"/>
              <a:ext cx="46179" cy="43412"/>
            </a:xfrm>
            <a:custGeom>
              <a:avLst/>
              <a:gdLst/>
              <a:ahLst/>
              <a:cxnLst/>
              <a:rect l="l" t="t" r="r" b="b"/>
              <a:pathLst>
                <a:path w="2236" h="2102" extrusionOk="0">
                  <a:moveTo>
                    <a:pt x="1668" y="434"/>
                  </a:moveTo>
                  <a:lnTo>
                    <a:pt x="1768" y="1668"/>
                  </a:lnTo>
                  <a:lnTo>
                    <a:pt x="501" y="1668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34" y="2102"/>
                  </a:lnTo>
                  <a:lnTo>
                    <a:pt x="2235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7861266" y="2326815"/>
              <a:ext cx="376846" cy="8984"/>
            </a:xfrm>
            <a:custGeom>
              <a:avLst/>
              <a:gdLst/>
              <a:ahLst/>
              <a:cxnLst/>
              <a:rect l="l" t="t" r="r" b="b"/>
              <a:pathLst>
                <a:path w="18247" h="435" extrusionOk="0">
                  <a:moveTo>
                    <a:pt x="0" y="1"/>
                  </a:moveTo>
                  <a:lnTo>
                    <a:pt x="0" y="434"/>
                  </a:lnTo>
                  <a:lnTo>
                    <a:pt x="18246" y="434"/>
                  </a:lnTo>
                  <a:lnTo>
                    <a:pt x="18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7868824" y="2386067"/>
              <a:ext cx="376867" cy="8984"/>
            </a:xfrm>
            <a:custGeom>
              <a:avLst/>
              <a:gdLst/>
              <a:ahLst/>
              <a:cxnLst/>
              <a:rect l="l" t="t" r="r" b="b"/>
              <a:pathLst>
                <a:path w="18248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8247" y="434"/>
                  </a:lnTo>
                  <a:lnTo>
                    <a:pt x="18247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7872273" y="2439103"/>
              <a:ext cx="377548" cy="9665"/>
            </a:xfrm>
            <a:custGeom>
              <a:avLst/>
              <a:gdLst/>
              <a:ahLst/>
              <a:cxnLst/>
              <a:rect l="l" t="t" r="r" b="b"/>
              <a:pathLst>
                <a:path w="18281" h="468" extrusionOk="0">
                  <a:moveTo>
                    <a:pt x="1" y="1"/>
                  </a:moveTo>
                  <a:lnTo>
                    <a:pt x="1" y="435"/>
                  </a:lnTo>
                  <a:lnTo>
                    <a:pt x="18280" y="468"/>
                  </a:lnTo>
                  <a:lnTo>
                    <a:pt x="18280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7357654" y="2297200"/>
              <a:ext cx="46881" cy="43412"/>
            </a:xfrm>
            <a:custGeom>
              <a:avLst/>
              <a:gdLst/>
              <a:ahLst/>
              <a:cxnLst/>
              <a:rect l="l" t="t" r="r" b="b"/>
              <a:pathLst>
                <a:path w="2270" h="2102" extrusionOk="0">
                  <a:moveTo>
                    <a:pt x="1702" y="434"/>
                  </a:moveTo>
                  <a:lnTo>
                    <a:pt x="1802" y="1668"/>
                  </a:lnTo>
                  <a:lnTo>
                    <a:pt x="535" y="1668"/>
                  </a:lnTo>
                  <a:lnTo>
                    <a:pt x="468" y="434"/>
                  </a:lnTo>
                  <a:close/>
                  <a:moveTo>
                    <a:pt x="1" y="0"/>
                  </a:moveTo>
                  <a:lnTo>
                    <a:pt x="168" y="2102"/>
                  </a:lnTo>
                  <a:lnTo>
                    <a:pt x="2269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6"/>
            <p:cNvSpPr/>
            <p:nvPr/>
          </p:nvSpPr>
          <p:spPr>
            <a:xfrm>
              <a:off x="7361805" y="2350235"/>
              <a:ext cx="46179" cy="43432"/>
            </a:xfrm>
            <a:custGeom>
              <a:avLst/>
              <a:gdLst/>
              <a:ahLst/>
              <a:cxnLst/>
              <a:rect l="l" t="t" r="r" b="b"/>
              <a:pathLst>
                <a:path w="2236" h="2103" extrusionOk="0">
                  <a:moveTo>
                    <a:pt x="1701" y="435"/>
                  </a:moveTo>
                  <a:lnTo>
                    <a:pt x="1768" y="1702"/>
                  </a:lnTo>
                  <a:lnTo>
                    <a:pt x="534" y="1702"/>
                  </a:lnTo>
                  <a:lnTo>
                    <a:pt x="434" y="435"/>
                  </a:lnTo>
                  <a:close/>
                  <a:moveTo>
                    <a:pt x="0" y="1"/>
                  </a:moveTo>
                  <a:lnTo>
                    <a:pt x="167" y="2102"/>
                  </a:lnTo>
                  <a:lnTo>
                    <a:pt x="2235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7365234" y="2402610"/>
              <a:ext cx="46179" cy="43412"/>
            </a:xfrm>
            <a:custGeom>
              <a:avLst/>
              <a:gdLst/>
              <a:ahLst/>
              <a:cxnLst/>
              <a:rect l="l" t="t" r="r" b="b"/>
              <a:pathLst>
                <a:path w="2236" h="2102" extrusionOk="0">
                  <a:moveTo>
                    <a:pt x="1702" y="434"/>
                  </a:moveTo>
                  <a:lnTo>
                    <a:pt x="1769" y="1668"/>
                  </a:lnTo>
                  <a:lnTo>
                    <a:pt x="535" y="1668"/>
                  </a:lnTo>
                  <a:lnTo>
                    <a:pt x="435" y="434"/>
                  </a:lnTo>
                  <a:close/>
                  <a:moveTo>
                    <a:pt x="1" y="0"/>
                  </a:moveTo>
                  <a:lnTo>
                    <a:pt x="168" y="2102"/>
                  </a:lnTo>
                  <a:lnTo>
                    <a:pt x="2236" y="21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7421739" y="2328199"/>
              <a:ext cx="355491" cy="9665"/>
            </a:xfrm>
            <a:custGeom>
              <a:avLst/>
              <a:gdLst/>
              <a:ahLst/>
              <a:cxnLst/>
              <a:rect l="l" t="t" r="r" b="b"/>
              <a:pathLst>
                <a:path w="17213" h="468" extrusionOk="0">
                  <a:moveTo>
                    <a:pt x="0" y="0"/>
                  </a:moveTo>
                  <a:lnTo>
                    <a:pt x="0" y="434"/>
                  </a:lnTo>
                  <a:lnTo>
                    <a:pt x="17212" y="467"/>
                  </a:lnTo>
                  <a:lnTo>
                    <a:pt x="1721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7425870" y="2386067"/>
              <a:ext cx="355491" cy="8984"/>
            </a:xfrm>
            <a:custGeom>
              <a:avLst/>
              <a:gdLst/>
              <a:ahLst/>
              <a:cxnLst/>
              <a:rect l="l" t="t" r="r" b="b"/>
              <a:pathLst>
                <a:path w="17213" h="435" extrusionOk="0">
                  <a:moveTo>
                    <a:pt x="0" y="0"/>
                  </a:moveTo>
                  <a:lnTo>
                    <a:pt x="0" y="401"/>
                  </a:lnTo>
                  <a:lnTo>
                    <a:pt x="17213" y="434"/>
                  </a:lnTo>
                  <a:lnTo>
                    <a:pt x="17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7430000" y="2439103"/>
              <a:ext cx="354810" cy="9665"/>
            </a:xfrm>
            <a:custGeom>
              <a:avLst/>
              <a:gdLst/>
              <a:ahLst/>
              <a:cxnLst/>
              <a:rect l="l" t="t" r="r" b="b"/>
              <a:pathLst>
                <a:path w="17180" h="468" extrusionOk="0">
                  <a:moveTo>
                    <a:pt x="0" y="1"/>
                  </a:moveTo>
                  <a:lnTo>
                    <a:pt x="0" y="435"/>
                  </a:lnTo>
                  <a:lnTo>
                    <a:pt x="17179" y="468"/>
                  </a:lnTo>
                  <a:lnTo>
                    <a:pt x="17179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7815789" y="2610643"/>
              <a:ext cx="484322" cy="580790"/>
            </a:xfrm>
            <a:custGeom>
              <a:avLst/>
              <a:gdLst/>
              <a:ahLst/>
              <a:cxnLst/>
              <a:rect l="l" t="t" r="r" b="b"/>
              <a:pathLst>
                <a:path w="23451" h="28122" extrusionOk="0">
                  <a:moveTo>
                    <a:pt x="21082" y="401"/>
                  </a:moveTo>
                  <a:lnTo>
                    <a:pt x="23017" y="27721"/>
                  </a:lnTo>
                  <a:lnTo>
                    <a:pt x="2335" y="2772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1969" y="28121"/>
                  </a:lnTo>
                  <a:lnTo>
                    <a:pt x="23451" y="28121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6"/>
            <p:cNvSpPr/>
            <p:nvPr/>
          </p:nvSpPr>
          <p:spPr>
            <a:xfrm>
              <a:off x="7829564" y="2687119"/>
              <a:ext cx="434714" cy="8282"/>
            </a:xfrm>
            <a:custGeom>
              <a:avLst/>
              <a:gdLst/>
              <a:ahLst/>
              <a:cxnLst/>
              <a:rect l="l" t="t" r="r" b="b"/>
              <a:pathLst>
                <a:path w="21049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1049" y="401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6"/>
            <p:cNvSpPr/>
            <p:nvPr/>
          </p:nvSpPr>
          <p:spPr>
            <a:xfrm>
              <a:off x="7835078" y="2771856"/>
              <a:ext cx="435417" cy="8282"/>
            </a:xfrm>
            <a:custGeom>
              <a:avLst/>
              <a:gdLst/>
              <a:ahLst/>
              <a:cxnLst/>
              <a:rect l="l" t="t" r="r" b="b"/>
              <a:pathLst>
                <a:path w="21083" h="401" extrusionOk="0">
                  <a:moveTo>
                    <a:pt x="0" y="0"/>
                  </a:moveTo>
                  <a:lnTo>
                    <a:pt x="0" y="401"/>
                  </a:lnTo>
                  <a:lnTo>
                    <a:pt x="21082" y="401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6"/>
            <p:cNvSpPr/>
            <p:nvPr/>
          </p:nvSpPr>
          <p:spPr>
            <a:xfrm>
              <a:off x="7841274" y="2856593"/>
              <a:ext cx="435417" cy="8984"/>
            </a:xfrm>
            <a:custGeom>
              <a:avLst/>
              <a:gdLst/>
              <a:ahLst/>
              <a:cxnLst/>
              <a:rect l="l" t="t" r="r" b="b"/>
              <a:pathLst>
                <a:path w="21083" h="435" extrusionOk="0">
                  <a:moveTo>
                    <a:pt x="1" y="0"/>
                  </a:moveTo>
                  <a:lnTo>
                    <a:pt x="1" y="434"/>
                  </a:lnTo>
                  <a:lnTo>
                    <a:pt x="21082" y="434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>
              <a:off x="7846788" y="2941331"/>
              <a:ext cx="435417" cy="8963"/>
            </a:xfrm>
            <a:custGeom>
              <a:avLst/>
              <a:gdLst/>
              <a:ahLst/>
              <a:cxnLst/>
              <a:rect l="l" t="t" r="r" b="b"/>
              <a:pathLst>
                <a:path w="21083" h="434" extrusionOk="0">
                  <a:moveTo>
                    <a:pt x="1" y="0"/>
                  </a:moveTo>
                  <a:lnTo>
                    <a:pt x="1" y="434"/>
                  </a:lnTo>
                  <a:lnTo>
                    <a:pt x="21082" y="434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>
              <a:off x="7852984" y="3026749"/>
              <a:ext cx="435417" cy="8282"/>
            </a:xfrm>
            <a:custGeom>
              <a:avLst/>
              <a:gdLst/>
              <a:ahLst/>
              <a:cxnLst/>
              <a:rect l="l" t="t" r="r" b="b"/>
              <a:pathLst>
                <a:path w="210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1082" y="401"/>
                  </a:lnTo>
                  <a:lnTo>
                    <a:pt x="210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7859180" y="3111486"/>
              <a:ext cx="435417" cy="8282"/>
            </a:xfrm>
            <a:custGeom>
              <a:avLst/>
              <a:gdLst/>
              <a:ahLst/>
              <a:cxnLst/>
              <a:rect l="l" t="t" r="r" b="b"/>
              <a:pathLst>
                <a:path w="210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1083" y="401"/>
                  </a:lnTo>
                  <a:lnTo>
                    <a:pt x="210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7379711" y="2610643"/>
              <a:ext cx="480873" cy="580790"/>
            </a:xfrm>
            <a:custGeom>
              <a:avLst/>
              <a:gdLst/>
              <a:ahLst/>
              <a:cxnLst/>
              <a:rect l="l" t="t" r="r" b="b"/>
              <a:pathLst>
                <a:path w="23284" h="28122" extrusionOk="0">
                  <a:moveTo>
                    <a:pt x="20915" y="401"/>
                  </a:moveTo>
                  <a:lnTo>
                    <a:pt x="22817" y="27721"/>
                  </a:lnTo>
                  <a:lnTo>
                    <a:pt x="2369" y="2772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1968" y="28121"/>
                  </a:lnTo>
                  <a:lnTo>
                    <a:pt x="23284" y="28121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7393486" y="2687119"/>
              <a:ext cx="431286" cy="8282"/>
            </a:xfrm>
            <a:custGeom>
              <a:avLst/>
              <a:gdLst/>
              <a:ahLst/>
              <a:cxnLst/>
              <a:rect l="l" t="t" r="r" b="b"/>
              <a:pathLst>
                <a:path w="208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0882" y="401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7399682" y="2771856"/>
              <a:ext cx="431286" cy="8282"/>
            </a:xfrm>
            <a:custGeom>
              <a:avLst/>
              <a:gdLst/>
              <a:ahLst/>
              <a:cxnLst/>
              <a:rect l="l" t="t" r="r" b="b"/>
              <a:pathLst>
                <a:path w="20883" h="401" extrusionOk="0">
                  <a:moveTo>
                    <a:pt x="1" y="0"/>
                  </a:moveTo>
                  <a:lnTo>
                    <a:pt x="1" y="401"/>
                  </a:lnTo>
                  <a:lnTo>
                    <a:pt x="20882" y="401"/>
                  </a:lnTo>
                  <a:lnTo>
                    <a:pt x="20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7405196" y="2856593"/>
              <a:ext cx="431968" cy="8984"/>
            </a:xfrm>
            <a:custGeom>
              <a:avLst/>
              <a:gdLst/>
              <a:ahLst/>
              <a:cxnLst/>
              <a:rect l="l" t="t" r="r" b="b"/>
              <a:pathLst>
                <a:path w="20916" h="435" extrusionOk="0">
                  <a:moveTo>
                    <a:pt x="1" y="0"/>
                  </a:moveTo>
                  <a:lnTo>
                    <a:pt x="1" y="434"/>
                  </a:lnTo>
                  <a:lnTo>
                    <a:pt x="20916" y="434"/>
                  </a:lnTo>
                  <a:lnTo>
                    <a:pt x="20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7411392" y="2941331"/>
              <a:ext cx="431286" cy="8963"/>
            </a:xfrm>
            <a:custGeom>
              <a:avLst/>
              <a:gdLst/>
              <a:ahLst/>
              <a:cxnLst/>
              <a:rect l="l" t="t" r="r" b="b"/>
              <a:pathLst>
                <a:path w="20883" h="434" extrusionOk="0">
                  <a:moveTo>
                    <a:pt x="1" y="0"/>
                  </a:moveTo>
                  <a:lnTo>
                    <a:pt x="1" y="434"/>
                  </a:lnTo>
                  <a:lnTo>
                    <a:pt x="20882" y="434"/>
                  </a:lnTo>
                  <a:lnTo>
                    <a:pt x="20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7416906" y="3026749"/>
              <a:ext cx="431968" cy="8282"/>
            </a:xfrm>
            <a:custGeom>
              <a:avLst/>
              <a:gdLst/>
              <a:ahLst/>
              <a:cxnLst/>
              <a:rect l="l" t="t" r="r" b="b"/>
              <a:pathLst>
                <a:path w="20916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0916" y="401"/>
                  </a:lnTo>
                  <a:lnTo>
                    <a:pt x="20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7423102" y="3111486"/>
              <a:ext cx="431286" cy="8282"/>
            </a:xfrm>
            <a:custGeom>
              <a:avLst/>
              <a:gdLst/>
              <a:ahLst/>
              <a:cxnLst/>
              <a:rect l="l" t="t" r="r" b="b"/>
              <a:pathLst>
                <a:path w="20883" h="401" extrusionOk="0">
                  <a:moveTo>
                    <a:pt x="1" y="1"/>
                  </a:moveTo>
                  <a:lnTo>
                    <a:pt x="1" y="401"/>
                  </a:lnTo>
                  <a:lnTo>
                    <a:pt x="20882" y="401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6"/>
            <p:cNvSpPr/>
            <p:nvPr/>
          </p:nvSpPr>
          <p:spPr>
            <a:xfrm>
              <a:off x="5744322" y="1576572"/>
              <a:ext cx="514557" cy="2099843"/>
            </a:xfrm>
            <a:custGeom>
              <a:avLst/>
              <a:gdLst/>
              <a:ahLst/>
              <a:cxnLst/>
              <a:rect l="l" t="t" r="r" b="b"/>
              <a:pathLst>
                <a:path w="24915" h="101675" extrusionOk="0">
                  <a:moveTo>
                    <a:pt x="7087" y="1"/>
                  </a:moveTo>
                  <a:cubicBezTo>
                    <a:pt x="3106" y="1"/>
                    <a:pt x="1" y="3442"/>
                    <a:pt x="464" y="7407"/>
                  </a:cubicBezTo>
                  <a:lnTo>
                    <a:pt x="8036" y="94269"/>
                  </a:lnTo>
                  <a:cubicBezTo>
                    <a:pt x="8469" y="98405"/>
                    <a:pt x="11905" y="101574"/>
                    <a:pt x="16075" y="101674"/>
                  </a:cubicBezTo>
                  <a:lnTo>
                    <a:pt x="24914" y="101674"/>
                  </a:lnTo>
                  <a:lnTo>
                    <a:pt x="16008" y="2"/>
                  </a:lnTo>
                  <a:lnTo>
                    <a:pt x="7202" y="2"/>
                  </a:lnTo>
                  <a:cubicBezTo>
                    <a:pt x="7163" y="1"/>
                    <a:pt x="7125" y="1"/>
                    <a:pt x="7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6"/>
            <p:cNvSpPr/>
            <p:nvPr/>
          </p:nvSpPr>
          <p:spPr>
            <a:xfrm>
              <a:off x="5781517" y="1576572"/>
              <a:ext cx="1231632" cy="2099864"/>
            </a:xfrm>
            <a:custGeom>
              <a:avLst/>
              <a:gdLst/>
              <a:ahLst/>
              <a:cxnLst/>
              <a:rect l="l" t="t" r="r" b="b"/>
              <a:pathLst>
                <a:path w="59636" h="101676" extrusionOk="0">
                  <a:moveTo>
                    <a:pt x="7087" y="1"/>
                  </a:moveTo>
                  <a:cubicBezTo>
                    <a:pt x="3106" y="1"/>
                    <a:pt x="1" y="3442"/>
                    <a:pt x="430" y="7407"/>
                  </a:cubicBezTo>
                  <a:lnTo>
                    <a:pt x="8036" y="94269"/>
                  </a:lnTo>
                  <a:cubicBezTo>
                    <a:pt x="8470" y="98405"/>
                    <a:pt x="11905" y="101574"/>
                    <a:pt x="16075" y="101674"/>
                  </a:cubicBezTo>
                  <a:lnTo>
                    <a:pt x="52434" y="101674"/>
                  </a:lnTo>
                  <a:cubicBezTo>
                    <a:pt x="52472" y="101675"/>
                    <a:pt x="52510" y="101675"/>
                    <a:pt x="52548" y="101675"/>
                  </a:cubicBezTo>
                  <a:cubicBezTo>
                    <a:pt x="56530" y="101675"/>
                    <a:pt x="59635" y="98201"/>
                    <a:pt x="59172" y="94269"/>
                  </a:cubicBezTo>
                  <a:lnTo>
                    <a:pt x="51600" y="7407"/>
                  </a:lnTo>
                  <a:cubicBezTo>
                    <a:pt x="51167" y="3237"/>
                    <a:pt x="47731" y="68"/>
                    <a:pt x="43561" y="2"/>
                  </a:cubicBezTo>
                  <a:lnTo>
                    <a:pt x="7202" y="2"/>
                  </a:lnTo>
                  <a:cubicBezTo>
                    <a:pt x="7164" y="1"/>
                    <a:pt x="7126" y="1"/>
                    <a:pt x="7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5818733" y="1611702"/>
              <a:ext cx="1157242" cy="2029583"/>
            </a:xfrm>
            <a:custGeom>
              <a:avLst/>
              <a:gdLst/>
              <a:ahLst/>
              <a:cxnLst/>
              <a:rect l="l" t="t" r="r" b="b"/>
              <a:pathLst>
                <a:path w="56034" h="98273" extrusionOk="0">
                  <a:moveTo>
                    <a:pt x="32356" y="0"/>
                  </a:moveTo>
                  <a:cubicBezTo>
                    <a:pt x="31752" y="0"/>
                    <a:pt x="31285" y="457"/>
                    <a:pt x="31285" y="1069"/>
                  </a:cubicBezTo>
                  <a:lnTo>
                    <a:pt x="31285" y="1336"/>
                  </a:lnTo>
                  <a:cubicBezTo>
                    <a:pt x="31252" y="2816"/>
                    <a:pt x="30052" y="3972"/>
                    <a:pt x="28611" y="3972"/>
                  </a:cubicBezTo>
                  <a:cubicBezTo>
                    <a:pt x="28591" y="3972"/>
                    <a:pt x="28570" y="3972"/>
                    <a:pt x="28550" y="3971"/>
                  </a:cubicBezTo>
                  <a:lnTo>
                    <a:pt x="19577" y="3971"/>
                  </a:lnTo>
                  <a:cubicBezTo>
                    <a:pt x="18009" y="3938"/>
                    <a:pt x="16708" y="2871"/>
                    <a:pt x="16374" y="1336"/>
                  </a:cubicBezTo>
                  <a:lnTo>
                    <a:pt x="16308" y="1069"/>
                  </a:lnTo>
                  <a:cubicBezTo>
                    <a:pt x="16174" y="436"/>
                    <a:pt x="15607" y="2"/>
                    <a:pt x="14973" y="2"/>
                  </a:cubicBezTo>
                  <a:lnTo>
                    <a:pt x="5533" y="2"/>
                  </a:lnTo>
                  <a:cubicBezTo>
                    <a:pt x="5495" y="1"/>
                    <a:pt x="5457" y="1"/>
                    <a:pt x="5420" y="1"/>
                  </a:cubicBezTo>
                  <a:cubicBezTo>
                    <a:pt x="2372" y="1"/>
                    <a:pt x="0" y="2642"/>
                    <a:pt x="330" y="5706"/>
                  </a:cubicBezTo>
                  <a:lnTo>
                    <a:pt x="7935" y="92568"/>
                  </a:lnTo>
                  <a:cubicBezTo>
                    <a:pt x="8269" y="95737"/>
                    <a:pt x="10937" y="98206"/>
                    <a:pt x="14140" y="98272"/>
                  </a:cubicBezTo>
                  <a:lnTo>
                    <a:pt x="50465" y="98272"/>
                  </a:lnTo>
                  <a:cubicBezTo>
                    <a:pt x="50485" y="98272"/>
                    <a:pt x="50504" y="98273"/>
                    <a:pt x="50523" y="98273"/>
                  </a:cubicBezTo>
                  <a:cubicBezTo>
                    <a:pt x="53598" y="98273"/>
                    <a:pt x="56034" y="95618"/>
                    <a:pt x="55669" y="92568"/>
                  </a:cubicBezTo>
                  <a:lnTo>
                    <a:pt x="48097" y="5706"/>
                  </a:lnTo>
                  <a:cubicBezTo>
                    <a:pt x="47764" y="2504"/>
                    <a:pt x="45095" y="35"/>
                    <a:pt x="41893" y="2"/>
                  </a:cubicBezTo>
                  <a:lnTo>
                    <a:pt x="32419" y="2"/>
                  </a:lnTo>
                  <a:cubicBezTo>
                    <a:pt x="32398" y="1"/>
                    <a:pt x="32377" y="0"/>
                    <a:pt x="32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6354604" y="1616555"/>
              <a:ext cx="31722" cy="29636"/>
            </a:xfrm>
            <a:custGeom>
              <a:avLst/>
              <a:gdLst/>
              <a:ahLst/>
              <a:cxnLst/>
              <a:rect l="l" t="t" r="r" b="b"/>
              <a:pathLst>
                <a:path w="1536" h="1435" extrusionOk="0">
                  <a:moveTo>
                    <a:pt x="701" y="0"/>
                  </a:moveTo>
                  <a:cubicBezTo>
                    <a:pt x="301" y="0"/>
                    <a:pt x="1" y="334"/>
                    <a:pt x="34" y="734"/>
                  </a:cubicBezTo>
                  <a:cubicBezTo>
                    <a:pt x="101" y="1135"/>
                    <a:pt x="435" y="1435"/>
                    <a:pt x="835" y="1435"/>
                  </a:cubicBezTo>
                  <a:cubicBezTo>
                    <a:pt x="1235" y="1435"/>
                    <a:pt x="1535" y="1101"/>
                    <a:pt x="1502" y="734"/>
                  </a:cubicBezTo>
                  <a:cubicBezTo>
                    <a:pt x="1435" y="301"/>
                    <a:pt x="1102" y="0"/>
                    <a:pt x="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6234055" y="1616555"/>
              <a:ext cx="82693" cy="29636"/>
            </a:xfrm>
            <a:custGeom>
              <a:avLst/>
              <a:gdLst/>
              <a:ahLst/>
              <a:cxnLst/>
              <a:rect l="l" t="t" r="r" b="b"/>
              <a:pathLst>
                <a:path w="4004" h="1435" extrusionOk="0">
                  <a:moveTo>
                    <a:pt x="701" y="0"/>
                  </a:moveTo>
                  <a:cubicBezTo>
                    <a:pt x="301" y="0"/>
                    <a:pt x="0" y="334"/>
                    <a:pt x="34" y="734"/>
                  </a:cubicBezTo>
                  <a:cubicBezTo>
                    <a:pt x="101" y="1135"/>
                    <a:pt x="434" y="1435"/>
                    <a:pt x="834" y="1435"/>
                  </a:cubicBezTo>
                  <a:lnTo>
                    <a:pt x="3303" y="1435"/>
                  </a:lnTo>
                  <a:cubicBezTo>
                    <a:pt x="3703" y="1435"/>
                    <a:pt x="4003" y="1101"/>
                    <a:pt x="3970" y="734"/>
                  </a:cubicBezTo>
                  <a:cubicBezTo>
                    <a:pt x="3903" y="301"/>
                    <a:pt x="3570" y="0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6710095" y="1677873"/>
              <a:ext cx="17245" cy="15861"/>
            </a:xfrm>
            <a:custGeom>
              <a:avLst/>
              <a:gdLst/>
              <a:ahLst/>
              <a:cxnLst/>
              <a:rect l="l" t="t" r="r" b="b"/>
              <a:pathLst>
                <a:path w="835" h="768" extrusionOk="0">
                  <a:moveTo>
                    <a:pt x="0" y="0"/>
                  </a:moveTo>
                  <a:lnTo>
                    <a:pt x="67" y="767"/>
                  </a:lnTo>
                  <a:lnTo>
                    <a:pt x="834" y="76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6677031" y="1662032"/>
              <a:ext cx="18608" cy="31702"/>
            </a:xfrm>
            <a:custGeom>
              <a:avLst/>
              <a:gdLst/>
              <a:ahLst/>
              <a:cxnLst/>
              <a:rect l="l" t="t" r="r" b="b"/>
              <a:pathLst>
                <a:path w="901" h="1535" extrusionOk="0">
                  <a:moveTo>
                    <a:pt x="0" y="0"/>
                  </a:moveTo>
                  <a:lnTo>
                    <a:pt x="67" y="767"/>
                  </a:lnTo>
                  <a:lnTo>
                    <a:pt x="134" y="1534"/>
                  </a:lnTo>
                  <a:lnTo>
                    <a:pt x="901" y="1534"/>
                  </a:lnTo>
                  <a:lnTo>
                    <a:pt x="834" y="76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6643945" y="1646171"/>
              <a:ext cx="20012" cy="47563"/>
            </a:xfrm>
            <a:custGeom>
              <a:avLst/>
              <a:gdLst/>
              <a:ahLst/>
              <a:cxnLst/>
              <a:rect l="l" t="t" r="r" b="b"/>
              <a:pathLst>
                <a:path w="969" h="2303" extrusionOk="0">
                  <a:moveTo>
                    <a:pt x="1" y="1"/>
                  </a:moveTo>
                  <a:lnTo>
                    <a:pt x="68" y="768"/>
                  </a:lnTo>
                  <a:lnTo>
                    <a:pt x="134" y="1535"/>
                  </a:lnTo>
                  <a:lnTo>
                    <a:pt x="201" y="2302"/>
                  </a:lnTo>
                  <a:lnTo>
                    <a:pt x="968" y="2302"/>
                  </a:lnTo>
                  <a:lnTo>
                    <a:pt x="902" y="1535"/>
                  </a:lnTo>
                  <a:lnTo>
                    <a:pt x="835" y="76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5911649" y="1647555"/>
              <a:ext cx="79925" cy="46179"/>
            </a:xfrm>
            <a:custGeom>
              <a:avLst/>
              <a:gdLst/>
              <a:ahLst/>
              <a:cxnLst/>
              <a:rect l="l" t="t" r="r" b="b"/>
              <a:pathLst>
                <a:path w="3870" h="2236" extrusionOk="0">
                  <a:moveTo>
                    <a:pt x="3036" y="568"/>
                  </a:moveTo>
                  <a:lnTo>
                    <a:pt x="3136" y="1668"/>
                  </a:lnTo>
                  <a:lnTo>
                    <a:pt x="2002" y="1668"/>
                  </a:lnTo>
                  <a:lnTo>
                    <a:pt x="1902" y="568"/>
                  </a:lnTo>
                  <a:close/>
                  <a:moveTo>
                    <a:pt x="0" y="1"/>
                  </a:moveTo>
                  <a:lnTo>
                    <a:pt x="200" y="2235"/>
                  </a:lnTo>
                  <a:lnTo>
                    <a:pt x="3570" y="2235"/>
                  </a:lnTo>
                  <a:lnTo>
                    <a:pt x="3503" y="1668"/>
                  </a:lnTo>
                  <a:lnTo>
                    <a:pt x="3870" y="1668"/>
                  </a:lnTo>
                  <a:lnTo>
                    <a:pt x="3770" y="568"/>
                  </a:lnTo>
                  <a:lnTo>
                    <a:pt x="3403" y="568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5868939" y="2222107"/>
              <a:ext cx="1106354" cy="1419178"/>
            </a:xfrm>
            <a:custGeom>
              <a:avLst/>
              <a:gdLst/>
              <a:ahLst/>
              <a:cxnLst/>
              <a:rect l="l" t="t" r="r" b="b"/>
              <a:pathLst>
                <a:path w="53570" h="68717" extrusionOk="0">
                  <a:moveTo>
                    <a:pt x="0" y="0"/>
                  </a:moveTo>
                  <a:lnTo>
                    <a:pt x="5504" y="63012"/>
                  </a:lnTo>
                  <a:cubicBezTo>
                    <a:pt x="5838" y="66181"/>
                    <a:pt x="8506" y="68650"/>
                    <a:pt x="11709" y="68716"/>
                  </a:cubicBezTo>
                  <a:lnTo>
                    <a:pt x="48034" y="68716"/>
                  </a:lnTo>
                  <a:cubicBezTo>
                    <a:pt x="48054" y="68716"/>
                    <a:pt x="48073" y="68717"/>
                    <a:pt x="48092" y="68717"/>
                  </a:cubicBezTo>
                  <a:cubicBezTo>
                    <a:pt x="51167" y="68717"/>
                    <a:pt x="53570" y="66062"/>
                    <a:pt x="53238" y="63012"/>
                  </a:cubicBezTo>
                  <a:lnTo>
                    <a:pt x="47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5967493" y="3327801"/>
              <a:ext cx="501463" cy="232898"/>
            </a:xfrm>
            <a:custGeom>
              <a:avLst/>
              <a:gdLst/>
              <a:ahLst/>
              <a:cxnLst/>
              <a:rect l="l" t="t" r="r" b="b"/>
              <a:pathLst>
                <a:path w="24281" h="11277" extrusionOk="0">
                  <a:moveTo>
                    <a:pt x="2344" y="0"/>
                  </a:moveTo>
                  <a:cubicBezTo>
                    <a:pt x="1036" y="0"/>
                    <a:pt x="1" y="1154"/>
                    <a:pt x="165" y="2469"/>
                  </a:cubicBezTo>
                  <a:lnTo>
                    <a:pt x="732" y="8807"/>
                  </a:lnTo>
                  <a:cubicBezTo>
                    <a:pt x="866" y="10175"/>
                    <a:pt x="2000" y="11242"/>
                    <a:pt x="3401" y="11275"/>
                  </a:cubicBezTo>
                  <a:lnTo>
                    <a:pt x="21881" y="11275"/>
                  </a:lnTo>
                  <a:cubicBezTo>
                    <a:pt x="21900" y="11276"/>
                    <a:pt x="21919" y="11276"/>
                    <a:pt x="21938" y="11276"/>
                  </a:cubicBezTo>
                  <a:cubicBezTo>
                    <a:pt x="23277" y="11276"/>
                    <a:pt x="24280" y="10123"/>
                    <a:pt x="24149" y="8807"/>
                  </a:cubicBezTo>
                  <a:lnTo>
                    <a:pt x="23582" y="2469"/>
                  </a:lnTo>
                  <a:cubicBezTo>
                    <a:pt x="23448" y="1068"/>
                    <a:pt x="22314" y="34"/>
                    <a:pt x="20913" y="1"/>
                  </a:cubicBezTo>
                  <a:lnTo>
                    <a:pt x="2400" y="1"/>
                  </a:lnTo>
                  <a:cubicBezTo>
                    <a:pt x="2381" y="0"/>
                    <a:pt x="2363" y="0"/>
                    <a:pt x="2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6469659" y="3327119"/>
              <a:ext cx="250742" cy="233580"/>
            </a:xfrm>
            <a:custGeom>
              <a:avLst/>
              <a:gdLst/>
              <a:ahLst/>
              <a:cxnLst/>
              <a:rect l="l" t="t" r="r" b="b"/>
              <a:pathLst>
                <a:path w="12141" h="11310" extrusionOk="0">
                  <a:moveTo>
                    <a:pt x="2402" y="0"/>
                  </a:moveTo>
                  <a:cubicBezTo>
                    <a:pt x="1035" y="0"/>
                    <a:pt x="1" y="1168"/>
                    <a:pt x="134" y="2502"/>
                  </a:cubicBezTo>
                  <a:lnTo>
                    <a:pt x="701" y="8840"/>
                  </a:lnTo>
                  <a:cubicBezTo>
                    <a:pt x="835" y="10208"/>
                    <a:pt x="2002" y="11275"/>
                    <a:pt x="3370" y="11308"/>
                  </a:cubicBezTo>
                  <a:lnTo>
                    <a:pt x="9741" y="11308"/>
                  </a:lnTo>
                  <a:cubicBezTo>
                    <a:pt x="9760" y="11309"/>
                    <a:pt x="9778" y="11309"/>
                    <a:pt x="9797" y="11309"/>
                  </a:cubicBezTo>
                  <a:cubicBezTo>
                    <a:pt x="11105" y="11309"/>
                    <a:pt x="12140" y="10156"/>
                    <a:pt x="11976" y="8840"/>
                  </a:cubicBezTo>
                  <a:lnTo>
                    <a:pt x="11442" y="2502"/>
                  </a:lnTo>
                  <a:cubicBezTo>
                    <a:pt x="11275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6720421" y="3327119"/>
              <a:ext cx="250742" cy="233580"/>
            </a:xfrm>
            <a:custGeom>
              <a:avLst/>
              <a:gdLst/>
              <a:ahLst/>
              <a:cxnLst/>
              <a:rect l="l" t="t" r="r" b="b"/>
              <a:pathLst>
                <a:path w="12141" h="11310" extrusionOk="0">
                  <a:moveTo>
                    <a:pt x="2402" y="0"/>
                  </a:moveTo>
                  <a:cubicBezTo>
                    <a:pt x="1068" y="0"/>
                    <a:pt x="1" y="1168"/>
                    <a:pt x="167" y="2502"/>
                  </a:cubicBezTo>
                  <a:lnTo>
                    <a:pt x="701" y="8840"/>
                  </a:lnTo>
                  <a:cubicBezTo>
                    <a:pt x="835" y="10208"/>
                    <a:pt x="2002" y="11275"/>
                    <a:pt x="3403" y="11308"/>
                  </a:cubicBezTo>
                  <a:lnTo>
                    <a:pt x="9741" y="11308"/>
                  </a:lnTo>
                  <a:cubicBezTo>
                    <a:pt x="9760" y="11309"/>
                    <a:pt x="9778" y="11309"/>
                    <a:pt x="9797" y="11309"/>
                  </a:cubicBezTo>
                  <a:cubicBezTo>
                    <a:pt x="11105" y="11309"/>
                    <a:pt x="12141" y="10156"/>
                    <a:pt x="12009" y="8840"/>
                  </a:cubicBezTo>
                  <a:lnTo>
                    <a:pt x="11442" y="2502"/>
                  </a:lnTo>
                  <a:cubicBezTo>
                    <a:pt x="11309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5945457" y="3074271"/>
              <a:ext cx="250040" cy="232898"/>
            </a:xfrm>
            <a:custGeom>
              <a:avLst/>
              <a:gdLst/>
              <a:ahLst/>
              <a:cxnLst/>
              <a:rect l="l" t="t" r="r" b="b"/>
              <a:pathLst>
                <a:path w="12107" h="11277" extrusionOk="0">
                  <a:moveTo>
                    <a:pt x="2376" y="1"/>
                  </a:moveTo>
                  <a:cubicBezTo>
                    <a:pt x="1036" y="1"/>
                    <a:pt x="0" y="1154"/>
                    <a:pt x="165" y="2470"/>
                  </a:cubicBezTo>
                  <a:lnTo>
                    <a:pt x="732" y="8808"/>
                  </a:lnTo>
                  <a:cubicBezTo>
                    <a:pt x="865" y="10175"/>
                    <a:pt x="1999" y="11243"/>
                    <a:pt x="3367" y="11276"/>
                  </a:cubicBezTo>
                  <a:lnTo>
                    <a:pt x="9738" y="11276"/>
                  </a:lnTo>
                  <a:cubicBezTo>
                    <a:pt x="11072" y="11276"/>
                    <a:pt x="12106" y="10142"/>
                    <a:pt x="11973" y="8808"/>
                  </a:cubicBezTo>
                  <a:lnTo>
                    <a:pt x="11439" y="2470"/>
                  </a:lnTo>
                  <a:cubicBezTo>
                    <a:pt x="11306" y="1069"/>
                    <a:pt x="10138" y="1"/>
                    <a:pt x="8771" y="1"/>
                  </a:cubicBezTo>
                  <a:lnTo>
                    <a:pt x="2433" y="1"/>
                  </a:lnTo>
                  <a:cubicBezTo>
                    <a:pt x="2414" y="1"/>
                    <a:pt x="2395" y="1"/>
                    <a:pt x="2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6196220" y="3074271"/>
              <a:ext cx="250721" cy="232898"/>
            </a:xfrm>
            <a:custGeom>
              <a:avLst/>
              <a:gdLst/>
              <a:ahLst/>
              <a:cxnLst/>
              <a:rect l="l" t="t" r="r" b="b"/>
              <a:pathLst>
                <a:path w="12140" h="11277" extrusionOk="0">
                  <a:moveTo>
                    <a:pt x="2344" y="1"/>
                  </a:moveTo>
                  <a:cubicBezTo>
                    <a:pt x="1036" y="1"/>
                    <a:pt x="0" y="1154"/>
                    <a:pt x="165" y="2470"/>
                  </a:cubicBezTo>
                  <a:lnTo>
                    <a:pt x="698" y="8808"/>
                  </a:lnTo>
                  <a:cubicBezTo>
                    <a:pt x="865" y="10175"/>
                    <a:pt x="1999" y="11243"/>
                    <a:pt x="3400" y="11276"/>
                  </a:cubicBezTo>
                  <a:lnTo>
                    <a:pt x="9738" y="11276"/>
                  </a:lnTo>
                  <a:cubicBezTo>
                    <a:pt x="11072" y="11276"/>
                    <a:pt x="12140" y="10142"/>
                    <a:pt x="12006" y="8808"/>
                  </a:cubicBezTo>
                  <a:lnTo>
                    <a:pt x="11439" y="2470"/>
                  </a:lnTo>
                  <a:cubicBezTo>
                    <a:pt x="11306" y="1069"/>
                    <a:pt x="10138" y="1"/>
                    <a:pt x="8771" y="1"/>
                  </a:cubicBezTo>
                  <a:lnTo>
                    <a:pt x="2400" y="1"/>
                  </a:lnTo>
                  <a:cubicBezTo>
                    <a:pt x="2381" y="1"/>
                    <a:pt x="2362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6447623" y="3073589"/>
              <a:ext cx="250081" cy="233580"/>
            </a:xfrm>
            <a:custGeom>
              <a:avLst/>
              <a:gdLst/>
              <a:ahLst/>
              <a:cxnLst/>
              <a:rect l="l" t="t" r="r" b="b"/>
              <a:pathLst>
                <a:path w="12109" h="11310" extrusionOk="0">
                  <a:moveTo>
                    <a:pt x="2402" y="1"/>
                  </a:moveTo>
                  <a:cubicBezTo>
                    <a:pt x="1034" y="1"/>
                    <a:pt x="0" y="1135"/>
                    <a:pt x="134" y="2469"/>
                  </a:cubicBezTo>
                  <a:lnTo>
                    <a:pt x="701" y="8841"/>
                  </a:lnTo>
                  <a:cubicBezTo>
                    <a:pt x="834" y="10208"/>
                    <a:pt x="1968" y="11276"/>
                    <a:pt x="3369" y="11309"/>
                  </a:cubicBezTo>
                  <a:lnTo>
                    <a:pt x="9707" y="11309"/>
                  </a:lnTo>
                  <a:cubicBezTo>
                    <a:pt x="11041" y="11309"/>
                    <a:pt x="12109" y="10175"/>
                    <a:pt x="11975" y="8841"/>
                  </a:cubicBezTo>
                  <a:lnTo>
                    <a:pt x="11408" y="2469"/>
                  </a:lnTo>
                  <a:cubicBezTo>
                    <a:pt x="11275" y="1102"/>
                    <a:pt x="10141" y="34"/>
                    <a:pt x="8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6698385" y="3073589"/>
              <a:ext cx="250783" cy="233580"/>
            </a:xfrm>
            <a:custGeom>
              <a:avLst/>
              <a:gdLst/>
              <a:ahLst/>
              <a:cxnLst/>
              <a:rect l="l" t="t" r="r" b="b"/>
              <a:pathLst>
                <a:path w="12143" h="11310" extrusionOk="0">
                  <a:moveTo>
                    <a:pt x="2402" y="1"/>
                  </a:moveTo>
                  <a:cubicBezTo>
                    <a:pt x="1068" y="1"/>
                    <a:pt x="0" y="1135"/>
                    <a:pt x="134" y="2469"/>
                  </a:cubicBezTo>
                  <a:lnTo>
                    <a:pt x="701" y="8841"/>
                  </a:lnTo>
                  <a:cubicBezTo>
                    <a:pt x="834" y="10208"/>
                    <a:pt x="2002" y="11276"/>
                    <a:pt x="3403" y="11309"/>
                  </a:cubicBezTo>
                  <a:lnTo>
                    <a:pt x="9740" y="11309"/>
                  </a:lnTo>
                  <a:cubicBezTo>
                    <a:pt x="11075" y="11309"/>
                    <a:pt x="12142" y="10175"/>
                    <a:pt x="11975" y="8841"/>
                  </a:cubicBezTo>
                  <a:lnTo>
                    <a:pt x="11442" y="2469"/>
                  </a:lnTo>
                  <a:cubicBezTo>
                    <a:pt x="11308" y="1102"/>
                    <a:pt x="10141" y="34"/>
                    <a:pt x="8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5922719" y="2820059"/>
              <a:ext cx="250701" cy="232898"/>
            </a:xfrm>
            <a:custGeom>
              <a:avLst/>
              <a:gdLst/>
              <a:ahLst/>
              <a:cxnLst/>
              <a:rect l="l" t="t" r="r" b="b"/>
              <a:pathLst>
                <a:path w="12139" h="11277" extrusionOk="0">
                  <a:moveTo>
                    <a:pt x="2344" y="1"/>
                  </a:moveTo>
                  <a:cubicBezTo>
                    <a:pt x="1036" y="1"/>
                    <a:pt x="0" y="1154"/>
                    <a:pt x="165" y="2470"/>
                  </a:cubicBezTo>
                  <a:lnTo>
                    <a:pt x="732" y="8808"/>
                  </a:lnTo>
                  <a:cubicBezTo>
                    <a:pt x="865" y="10209"/>
                    <a:pt x="1999" y="11276"/>
                    <a:pt x="3400" y="11276"/>
                  </a:cubicBezTo>
                  <a:lnTo>
                    <a:pt x="9738" y="11276"/>
                  </a:lnTo>
                  <a:cubicBezTo>
                    <a:pt x="9757" y="11277"/>
                    <a:pt x="9776" y="11277"/>
                    <a:pt x="9794" y="11277"/>
                  </a:cubicBezTo>
                  <a:cubicBezTo>
                    <a:pt x="11102" y="11277"/>
                    <a:pt x="12138" y="10123"/>
                    <a:pt x="12007" y="8808"/>
                  </a:cubicBezTo>
                  <a:lnTo>
                    <a:pt x="11440" y="2470"/>
                  </a:lnTo>
                  <a:cubicBezTo>
                    <a:pt x="11306" y="1069"/>
                    <a:pt x="10139" y="35"/>
                    <a:pt x="8738" y="1"/>
                  </a:cubicBezTo>
                  <a:lnTo>
                    <a:pt x="2400" y="1"/>
                  </a:lnTo>
                  <a:cubicBezTo>
                    <a:pt x="2381" y="1"/>
                    <a:pt x="2362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6174163" y="2820059"/>
              <a:ext cx="250701" cy="232898"/>
            </a:xfrm>
            <a:custGeom>
              <a:avLst/>
              <a:gdLst/>
              <a:ahLst/>
              <a:cxnLst/>
              <a:rect l="l" t="t" r="r" b="b"/>
              <a:pathLst>
                <a:path w="12139" h="11277" extrusionOk="0">
                  <a:moveTo>
                    <a:pt x="2344" y="1"/>
                  </a:moveTo>
                  <a:cubicBezTo>
                    <a:pt x="1036" y="1"/>
                    <a:pt x="1" y="1154"/>
                    <a:pt x="165" y="2470"/>
                  </a:cubicBezTo>
                  <a:lnTo>
                    <a:pt x="699" y="8808"/>
                  </a:lnTo>
                  <a:cubicBezTo>
                    <a:pt x="866" y="10209"/>
                    <a:pt x="2000" y="11276"/>
                    <a:pt x="3401" y="11276"/>
                  </a:cubicBezTo>
                  <a:lnTo>
                    <a:pt x="9739" y="11276"/>
                  </a:lnTo>
                  <a:cubicBezTo>
                    <a:pt x="9757" y="11277"/>
                    <a:pt x="9776" y="11277"/>
                    <a:pt x="9794" y="11277"/>
                  </a:cubicBezTo>
                  <a:cubicBezTo>
                    <a:pt x="11103" y="11277"/>
                    <a:pt x="12139" y="10123"/>
                    <a:pt x="12007" y="8808"/>
                  </a:cubicBezTo>
                  <a:lnTo>
                    <a:pt x="11440" y="2470"/>
                  </a:lnTo>
                  <a:cubicBezTo>
                    <a:pt x="11306" y="1069"/>
                    <a:pt x="10139" y="35"/>
                    <a:pt x="8771" y="1"/>
                  </a:cubicBezTo>
                  <a:lnTo>
                    <a:pt x="2400" y="1"/>
                  </a:lnTo>
                  <a:cubicBezTo>
                    <a:pt x="2381" y="1"/>
                    <a:pt x="2363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6424925" y="2820059"/>
              <a:ext cx="251382" cy="232898"/>
            </a:xfrm>
            <a:custGeom>
              <a:avLst/>
              <a:gdLst/>
              <a:ahLst/>
              <a:cxnLst/>
              <a:rect l="l" t="t" r="r" b="b"/>
              <a:pathLst>
                <a:path w="12172" h="11277" extrusionOk="0">
                  <a:moveTo>
                    <a:pt x="2344" y="1"/>
                  </a:moveTo>
                  <a:cubicBezTo>
                    <a:pt x="1036" y="1"/>
                    <a:pt x="1" y="1154"/>
                    <a:pt x="165" y="2470"/>
                  </a:cubicBezTo>
                  <a:lnTo>
                    <a:pt x="699" y="8808"/>
                  </a:lnTo>
                  <a:cubicBezTo>
                    <a:pt x="866" y="10209"/>
                    <a:pt x="2000" y="11276"/>
                    <a:pt x="3401" y="11276"/>
                  </a:cubicBezTo>
                  <a:lnTo>
                    <a:pt x="9739" y="11276"/>
                  </a:lnTo>
                  <a:cubicBezTo>
                    <a:pt x="9758" y="11277"/>
                    <a:pt x="9777" y="11277"/>
                    <a:pt x="9796" y="11277"/>
                  </a:cubicBezTo>
                  <a:cubicBezTo>
                    <a:pt x="11136" y="11277"/>
                    <a:pt x="12171" y="10123"/>
                    <a:pt x="12007" y="8808"/>
                  </a:cubicBezTo>
                  <a:lnTo>
                    <a:pt x="11473" y="2470"/>
                  </a:lnTo>
                  <a:cubicBezTo>
                    <a:pt x="11306" y="1069"/>
                    <a:pt x="10172" y="35"/>
                    <a:pt x="8771" y="1"/>
                  </a:cubicBezTo>
                  <a:lnTo>
                    <a:pt x="2400" y="1"/>
                  </a:lnTo>
                  <a:cubicBezTo>
                    <a:pt x="2381" y="1"/>
                    <a:pt x="2363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6676370" y="2820059"/>
              <a:ext cx="250701" cy="232898"/>
            </a:xfrm>
            <a:custGeom>
              <a:avLst/>
              <a:gdLst/>
              <a:ahLst/>
              <a:cxnLst/>
              <a:rect l="l" t="t" r="r" b="b"/>
              <a:pathLst>
                <a:path w="12139" h="11277" extrusionOk="0">
                  <a:moveTo>
                    <a:pt x="2343" y="1"/>
                  </a:moveTo>
                  <a:cubicBezTo>
                    <a:pt x="1004" y="1"/>
                    <a:pt x="1" y="1154"/>
                    <a:pt x="132" y="2470"/>
                  </a:cubicBezTo>
                  <a:lnTo>
                    <a:pt x="699" y="8808"/>
                  </a:lnTo>
                  <a:cubicBezTo>
                    <a:pt x="833" y="10209"/>
                    <a:pt x="2000" y="11276"/>
                    <a:pt x="3368" y="11276"/>
                  </a:cubicBezTo>
                  <a:lnTo>
                    <a:pt x="9739" y="11276"/>
                  </a:lnTo>
                  <a:cubicBezTo>
                    <a:pt x="9758" y="11277"/>
                    <a:pt x="9776" y="11277"/>
                    <a:pt x="9795" y="11277"/>
                  </a:cubicBezTo>
                  <a:cubicBezTo>
                    <a:pt x="11103" y="11277"/>
                    <a:pt x="12138" y="10123"/>
                    <a:pt x="11974" y="8808"/>
                  </a:cubicBezTo>
                  <a:lnTo>
                    <a:pt x="11407" y="2470"/>
                  </a:lnTo>
                  <a:cubicBezTo>
                    <a:pt x="11273" y="1069"/>
                    <a:pt x="10139" y="35"/>
                    <a:pt x="8738" y="1"/>
                  </a:cubicBezTo>
                  <a:lnTo>
                    <a:pt x="2400" y="1"/>
                  </a:lnTo>
                  <a:cubicBezTo>
                    <a:pt x="2381" y="1"/>
                    <a:pt x="2362" y="1"/>
                    <a:pt x="2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5900662" y="2566550"/>
              <a:ext cx="251424" cy="233580"/>
            </a:xfrm>
            <a:custGeom>
              <a:avLst/>
              <a:gdLst/>
              <a:ahLst/>
              <a:cxnLst/>
              <a:rect l="l" t="t" r="r" b="b"/>
              <a:pathLst>
                <a:path w="12174" h="11310" extrusionOk="0">
                  <a:moveTo>
                    <a:pt x="2345" y="0"/>
                  </a:moveTo>
                  <a:cubicBezTo>
                    <a:pt x="1036" y="0"/>
                    <a:pt x="1" y="1154"/>
                    <a:pt x="165" y="2469"/>
                  </a:cubicBezTo>
                  <a:lnTo>
                    <a:pt x="699" y="8841"/>
                  </a:lnTo>
                  <a:cubicBezTo>
                    <a:pt x="866" y="10208"/>
                    <a:pt x="2000" y="11276"/>
                    <a:pt x="3401" y="11309"/>
                  </a:cubicBezTo>
                  <a:lnTo>
                    <a:pt x="9739" y="11309"/>
                  </a:lnTo>
                  <a:cubicBezTo>
                    <a:pt x="11107" y="11309"/>
                    <a:pt x="12174" y="10142"/>
                    <a:pt x="12007" y="8807"/>
                  </a:cubicBezTo>
                  <a:lnTo>
                    <a:pt x="11440" y="2469"/>
                  </a:lnTo>
                  <a:cubicBezTo>
                    <a:pt x="11307" y="1102"/>
                    <a:pt x="10139" y="34"/>
                    <a:pt x="8772" y="1"/>
                  </a:cubicBezTo>
                  <a:lnTo>
                    <a:pt x="2400" y="1"/>
                  </a:lnTo>
                  <a:cubicBezTo>
                    <a:pt x="2382" y="1"/>
                    <a:pt x="2363" y="0"/>
                    <a:pt x="2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6152106" y="2566550"/>
              <a:ext cx="250742" cy="233580"/>
            </a:xfrm>
            <a:custGeom>
              <a:avLst/>
              <a:gdLst/>
              <a:ahLst/>
              <a:cxnLst/>
              <a:rect l="l" t="t" r="r" b="b"/>
              <a:pathLst>
                <a:path w="12141" h="11310" extrusionOk="0">
                  <a:moveTo>
                    <a:pt x="2345" y="0"/>
                  </a:moveTo>
                  <a:cubicBezTo>
                    <a:pt x="1037" y="0"/>
                    <a:pt x="1" y="1154"/>
                    <a:pt x="132" y="2469"/>
                  </a:cubicBezTo>
                  <a:lnTo>
                    <a:pt x="699" y="8841"/>
                  </a:lnTo>
                  <a:cubicBezTo>
                    <a:pt x="833" y="10208"/>
                    <a:pt x="2000" y="11276"/>
                    <a:pt x="3368" y="11309"/>
                  </a:cubicBezTo>
                  <a:lnTo>
                    <a:pt x="9739" y="11309"/>
                  </a:lnTo>
                  <a:cubicBezTo>
                    <a:pt x="11074" y="11309"/>
                    <a:pt x="12141" y="10142"/>
                    <a:pt x="11974" y="8807"/>
                  </a:cubicBezTo>
                  <a:lnTo>
                    <a:pt x="11440" y="2469"/>
                  </a:lnTo>
                  <a:cubicBezTo>
                    <a:pt x="11274" y="1102"/>
                    <a:pt x="10140" y="34"/>
                    <a:pt x="8739" y="1"/>
                  </a:cubicBezTo>
                  <a:lnTo>
                    <a:pt x="2401" y="1"/>
                  </a:lnTo>
                  <a:cubicBezTo>
                    <a:pt x="2382" y="1"/>
                    <a:pt x="2363" y="0"/>
                    <a:pt x="2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6402889" y="2566550"/>
              <a:ext cx="251424" cy="233580"/>
            </a:xfrm>
            <a:custGeom>
              <a:avLst/>
              <a:gdLst/>
              <a:ahLst/>
              <a:cxnLst/>
              <a:rect l="l" t="t" r="r" b="b"/>
              <a:pathLst>
                <a:path w="12174" h="11310" extrusionOk="0">
                  <a:moveTo>
                    <a:pt x="2344" y="0"/>
                  </a:moveTo>
                  <a:cubicBezTo>
                    <a:pt x="1036" y="0"/>
                    <a:pt x="0" y="1154"/>
                    <a:pt x="165" y="2469"/>
                  </a:cubicBezTo>
                  <a:lnTo>
                    <a:pt x="698" y="8841"/>
                  </a:lnTo>
                  <a:cubicBezTo>
                    <a:pt x="832" y="10208"/>
                    <a:pt x="1999" y="11276"/>
                    <a:pt x="3400" y="11309"/>
                  </a:cubicBezTo>
                  <a:lnTo>
                    <a:pt x="9738" y="11309"/>
                  </a:lnTo>
                  <a:cubicBezTo>
                    <a:pt x="11106" y="11309"/>
                    <a:pt x="12173" y="10142"/>
                    <a:pt x="12007" y="8807"/>
                  </a:cubicBezTo>
                  <a:lnTo>
                    <a:pt x="11439" y="2469"/>
                  </a:lnTo>
                  <a:cubicBezTo>
                    <a:pt x="11306" y="1102"/>
                    <a:pt x="10139" y="34"/>
                    <a:pt x="8738" y="1"/>
                  </a:cubicBezTo>
                  <a:lnTo>
                    <a:pt x="2400" y="1"/>
                  </a:lnTo>
                  <a:cubicBezTo>
                    <a:pt x="2381" y="1"/>
                    <a:pt x="2362" y="0"/>
                    <a:pt x="2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6653652" y="2566550"/>
              <a:ext cx="251424" cy="233580"/>
            </a:xfrm>
            <a:custGeom>
              <a:avLst/>
              <a:gdLst/>
              <a:ahLst/>
              <a:cxnLst/>
              <a:rect l="l" t="t" r="r" b="b"/>
              <a:pathLst>
                <a:path w="12174" h="11310" extrusionOk="0">
                  <a:moveTo>
                    <a:pt x="2376" y="0"/>
                  </a:moveTo>
                  <a:cubicBezTo>
                    <a:pt x="1036" y="0"/>
                    <a:pt x="0" y="1154"/>
                    <a:pt x="165" y="2469"/>
                  </a:cubicBezTo>
                  <a:lnTo>
                    <a:pt x="732" y="8841"/>
                  </a:lnTo>
                  <a:cubicBezTo>
                    <a:pt x="865" y="10208"/>
                    <a:pt x="1999" y="11276"/>
                    <a:pt x="3400" y="11309"/>
                  </a:cubicBezTo>
                  <a:lnTo>
                    <a:pt x="9738" y="11309"/>
                  </a:lnTo>
                  <a:cubicBezTo>
                    <a:pt x="11106" y="11309"/>
                    <a:pt x="12173" y="10142"/>
                    <a:pt x="12007" y="8807"/>
                  </a:cubicBezTo>
                  <a:lnTo>
                    <a:pt x="11439" y="2469"/>
                  </a:lnTo>
                  <a:cubicBezTo>
                    <a:pt x="11306" y="1102"/>
                    <a:pt x="10139" y="34"/>
                    <a:pt x="8771" y="1"/>
                  </a:cubicBezTo>
                  <a:lnTo>
                    <a:pt x="2433" y="1"/>
                  </a:lnTo>
                  <a:cubicBezTo>
                    <a:pt x="2414" y="1"/>
                    <a:pt x="2395" y="0"/>
                    <a:pt x="2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5878584" y="2312359"/>
              <a:ext cx="250742" cy="233559"/>
            </a:xfrm>
            <a:custGeom>
              <a:avLst/>
              <a:gdLst/>
              <a:ahLst/>
              <a:cxnLst/>
              <a:rect l="l" t="t" r="r" b="b"/>
              <a:pathLst>
                <a:path w="12141" h="11309" extrusionOk="0">
                  <a:moveTo>
                    <a:pt x="2402" y="0"/>
                  </a:moveTo>
                  <a:cubicBezTo>
                    <a:pt x="1068" y="0"/>
                    <a:pt x="0" y="1134"/>
                    <a:pt x="167" y="2469"/>
                  </a:cubicBezTo>
                  <a:lnTo>
                    <a:pt x="701" y="8840"/>
                  </a:lnTo>
                  <a:cubicBezTo>
                    <a:pt x="834" y="10208"/>
                    <a:pt x="2002" y="11275"/>
                    <a:pt x="3403" y="11308"/>
                  </a:cubicBezTo>
                  <a:lnTo>
                    <a:pt x="9740" y="11308"/>
                  </a:lnTo>
                  <a:cubicBezTo>
                    <a:pt x="9759" y="11309"/>
                    <a:pt x="9778" y="11309"/>
                    <a:pt x="9796" y="11309"/>
                  </a:cubicBezTo>
                  <a:cubicBezTo>
                    <a:pt x="11104" y="11309"/>
                    <a:pt x="12140" y="10156"/>
                    <a:pt x="12009" y="8840"/>
                  </a:cubicBezTo>
                  <a:lnTo>
                    <a:pt x="11442" y="2469"/>
                  </a:lnTo>
                  <a:cubicBezTo>
                    <a:pt x="11308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6129347" y="2312359"/>
              <a:ext cx="250783" cy="233559"/>
            </a:xfrm>
            <a:custGeom>
              <a:avLst/>
              <a:gdLst/>
              <a:ahLst/>
              <a:cxnLst/>
              <a:rect l="l" t="t" r="r" b="b"/>
              <a:pathLst>
                <a:path w="12143" h="11309" extrusionOk="0">
                  <a:moveTo>
                    <a:pt x="2402" y="0"/>
                  </a:moveTo>
                  <a:cubicBezTo>
                    <a:pt x="1068" y="0"/>
                    <a:pt x="0" y="1134"/>
                    <a:pt x="167" y="2469"/>
                  </a:cubicBezTo>
                  <a:lnTo>
                    <a:pt x="734" y="8840"/>
                  </a:lnTo>
                  <a:cubicBezTo>
                    <a:pt x="867" y="10208"/>
                    <a:pt x="2002" y="11275"/>
                    <a:pt x="3403" y="11308"/>
                  </a:cubicBezTo>
                  <a:lnTo>
                    <a:pt x="9740" y="11308"/>
                  </a:lnTo>
                  <a:cubicBezTo>
                    <a:pt x="11075" y="11308"/>
                    <a:pt x="12142" y="10174"/>
                    <a:pt x="12009" y="8840"/>
                  </a:cubicBezTo>
                  <a:lnTo>
                    <a:pt x="11442" y="2469"/>
                  </a:lnTo>
                  <a:cubicBezTo>
                    <a:pt x="11308" y="1101"/>
                    <a:pt x="10141" y="34"/>
                    <a:pt x="8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6380791" y="2312359"/>
              <a:ext cx="250742" cy="233559"/>
            </a:xfrm>
            <a:custGeom>
              <a:avLst/>
              <a:gdLst/>
              <a:ahLst/>
              <a:cxnLst/>
              <a:rect l="l" t="t" r="r" b="b"/>
              <a:pathLst>
                <a:path w="12141" h="11309" extrusionOk="0">
                  <a:moveTo>
                    <a:pt x="2402" y="0"/>
                  </a:moveTo>
                  <a:cubicBezTo>
                    <a:pt x="1068" y="0"/>
                    <a:pt x="1" y="1134"/>
                    <a:pt x="167" y="2469"/>
                  </a:cubicBezTo>
                  <a:lnTo>
                    <a:pt x="701" y="8840"/>
                  </a:lnTo>
                  <a:cubicBezTo>
                    <a:pt x="868" y="10208"/>
                    <a:pt x="2002" y="11275"/>
                    <a:pt x="3403" y="11308"/>
                  </a:cubicBezTo>
                  <a:lnTo>
                    <a:pt x="9741" y="11308"/>
                  </a:lnTo>
                  <a:cubicBezTo>
                    <a:pt x="9759" y="11309"/>
                    <a:pt x="9778" y="11309"/>
                    <a:pt x="9797" y="11309"/>
                  </a:cubicBezTo>
                  <a:cubicBezTo>
                    <a:pt x="11105" y="11309"/>
                    <a:pt x="12141" y="10156"/>
                    <a:pt x="12009" y="8840"/>
                  </a:cubicBezTo>
                  <a:lnTo>
                    <a:pt x="11442" y="2469"/>
                  </a:lnTo>
                  <a:cubicBezTo>
                    <a:pt x="11309" y="1101"/>
                    <a:pt x="10141" y="34"/>
                    <a:pt x="8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6631595" y="2312338"/>
              <a:ext cx="251382" cy="233580"/>
            </a:xfrm>
            <a:custGeom>
              <a:avLst/>
              <a:gdLst/>
              <a:ahLst/>
              <a:cxnLst/>
              <a:rect l="l" t="t" r="r" b="b"/>
              <a:pathLst>
                <a:path w="12172" h="11310" extrusionOk="0">
                  <a:moveTo>
                    <a:pt x="2344" y="1"/>
                  </a:moveTo>
                  <a:cubicBezTo>
                    <a:pt x="1036" y="1"/>
                    <a:pt x="1" y="1154"/>
                    <a:pt x="165" y="2470"/>
                  </a:cubicBezTo>
                  <a:lnTo>
                    <a:pt x="699" y="8841"/>
                  </a:lnTo>
                  <a:cubicBezTo>
                    <a:pt x="866" y="10209"/>
                    <a:pt x="2000" y="11276"/>
                    <a:pt x="3401" y="11309"/>
                  </a:cubicBezTo>
                  <a:lnTo>
                    <a:pt x="9739" y="11309"/>
                  </a:lnTo>
                  <a:cubicBezTo>
                    <a:pt x="9758" y="11310"/>
                    <a:pt x="9777" y="11310"/>
                    <a:pt x="9796" y="11310"/>
                  </a:cubicBezTo>
                  <a:cubicBezTo>
                    <a:pt x="11136" y="11310"/>
                    <a:pt x="12172" y="10157"/>
                    <a:pt x="12007" y="8841"/>
                  </a:cubicBezTo>
                  <a:lnTo>
                    <a:pt x="11473" y="2470"/>
                  </a:lnTo>
                  <a:cubicBezTo>
                    <a:pt x="11307" y="1102"/>
                    <a:pt x="10172" y="35"/>
                    <a:pt x="8771" y="1"/>
                  </a:cubicBezTo>
                  <a:lnTo>
                    <a:pt x="2400" y="1"/>
                  </a:lnTo>
                  <a:cubicBezTo>
                    <a:pt x="2382" y="1"/>
                    <a:pt x="2363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6347045" y="2020952"/>
              <a:ext cx="67534" cy="140540"/>
            </a:xfrm>
            <a:custGeom>
              <a:avLst/>
              <a:gdLst/>
              <a:ahLst/>
              <a:cxnLst/>
              <a:rect l="l" t="t" r="r" b="b"/>
              <a:pathLst>
                <a:path w="3270" h="6805" extrusionOk="0">
                  <a:moveTo>
                    <a:pt x="0" y="0"/>
                  </a:moveTo>
                  <a:lnTo>
                    <a:pt x="67" y="1034"/>
                  </a:lnTo>
                  <a:lnTo>
                    <a:pt x="1501" y="1034"/>
                  </a:lnTo>
                  <a:lnTo>
                    <a:pt x="2001" y="6805"/>
                  </a:lnTo>
                  <a:lnTo>
                    <a:pt x="3269" y="6805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6438659" y="2129109"/>
              <a:ext cx="35853" cy="33767"/>
            </a:xfrm>
            <a:custGeom>
              <a:avLst/>
              <a:gdLst/>
              <a:ahLst/>
              <a:cxnLst/>
              <a:rect l="l" t="t" r="r" b="b"/>
              <a:pathLst>
                <a:path w="1736" h="1635" extrusionOk="0">
                  <a:moveTo>
                    <a:pt x="801" y="0"/>
                  </a:moveTo>
                  <a:cubicBezTo>
                    <a:pt x="367" y="0"/>
                    <a:pt x="1" y="367"/>
                    <a:pt x="67" y="834"/>
                  </a:cubicBezTo>
                  <a:cubicBezTo>
                    <a:pt x="101" y="1268"/>
                    <a:pt x="501" y="1635"/>
                    <a:pt x="935" y="1635"/>
                  </a:cubicBezTo>
                  <a:cubicBezTo>
                    <a:pt x="1368" y="1635"/>
                    <a:pt x="1735" y="1268"/>
                    <a:pt x="1668" y="834"/>
                  </a:cubicBezTo>
                  <a:cubicBezTo>
                    <a:pt x="1635" y="367"/>
                    <a:pt x="1268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6473108" y="2020952"/>
              <a:ext cx="110243" cy="139859"/>
            </a:xfrm>
            <a:custGeom>
              <a:avLst/>
              <a:gdLst/>
              <a:ahLst/>
              <a:cxnLst/>
              <a:rect l="l" t="t" r="r" b="b"/>
              <a:pathLst>
                <a:path w="5338" h="6772" extrusionOk="0">
                  <a:moveTo>
                    <a:pt x="0" y="0"/>
                  </a:moveTo>
                  <a:lnTo>
                    <a:pt x="201" y="2235"/>
                  </a:lnTo>
                  <a:lnTo>
                    <a:pt x="1368" y="2235"/>
                  </a:lnTo>
                  <a:lnTo>
                    <a:pt x="1268" y="1068"/>
                  </a:lnTo>
                  <a:lnTo>
                    <a:pt x="3937" y="1068"/>
                  </a:lnTo>
                  <a:lnTo>
                    <a:pt x="1868" y="6772"/>
                  </a:lnTo>
                  <a:lnTo>
                    <a:pt x="3236" y="6772"/>
                  </a:lnTo>
                  <a:lnTo>
                    <a:pt x="5338" y="834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6595040" y="2020250"/>
              <a:ext cx="110243" cy="140561"/>
            </a:xfrm>
            <a:custGeom>
              <a:avLst/>
              <a:gdLst/>
              <a:ahLst/>
              <a:cxnLst/>
              <a:rect l="l" t="t" r="r" b="b"/>
              <a:pathLst>
                <a:path w="5338" h="6806" extrusionOk="0">
                  <a:moveTo>
                    <a:pt x="1" y="1"/>
                  </a:moveTo>
                  <a:lnTo>
                    <a:pt x="201" y="2236"/>
                  </a:lnTo>
                  <a:lnTo>
                    <a:pt x="1368" y="2236"/>
                  </a:lnTo>
                  <a:lnTo>
                    <a:pt x="1268" y="1068"/>
                  </a:lnTo>
                  <a:lnTo>
                    <a:pt x="3937" y="1068"/>
                  </a:lnTo>
                  <a:lnTo>
                    <a:pt x="1869" y="6806"/>
                  </a:lnTo>
                  <a:lnTo>
                    <a:pt x="3236" y="6806"/>
                  </a:lnTo>
                  <a:lnTo>
                    <a:pt x="5338" y="868"/>
                  </a:lnTo>
                  <a:lnTo>
                    <a:pt x="5271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6716972" y="2020250"/>
              <a:ext cx="110945" cy="140561"/>
            </a:xfrm>
            <a:custGeom>
              <a:avLst/>
              <a:gdLst/>
              <a:ahLst/>
              <a:cxnLst/>
              <a:rect l="l" t="t" r="r" b="b"/>
              <a:pathLst>
                <a:path w="5372" h="6806" extrusionOk="0">
                  <a:moveTo>
                    <a:pt x="1" y="1"/>
                  </a:moveTo>
                  <a:lnTo>
                    <a:pt x="201" y="2236"/>
                  </a:lnTo>
                  <a:lnTo>
                    <a:pt x="1368" y="2236"/>
                  </a:lnTo>
                  <a:lnTo>
                    <a:pt x="1268" y="1068"/>
                  </a:lnTo>
                  <a:lnTo>
                    <a:pt x="3937" y="1068"/>
                  </a:lnTo>
                  <a:lnTo>
                    <a:pt x="1869" y="6806"/>
                  </a:lnTo>
                  <a:lnTo>
                    <a:pt x="3236" y="6806"/>
                  </a:lnTo>
                  <a:lnTo>
                    <a:pt x="5371" y="868"/>
                  </a:lnTo>
                  <a:lnTo>
                    <a:pt x="5271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6191346" y="3401510"/>
              <a:ext cx="64085" cy="74432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435" y="535"/>
                  </a:moveTo>
                  <a:cubicBezTo>
                    <a:pt x="1935" y="535"/>
                    <a:pt x="2269" y="968"/>
                    <a:pt x="2369" y="1802"/>
                  </a:cubicBezTo>
                  <a:cubicBezTo>
                    <a:pt x="2435" y="2636"/>
                    <a:pt x="2169" y="3036"/>
                    <a:pt x="1668" y="3036"/>
                  </a:cubicBezTo>
                  <a:cubicBezTo>
                    <a:pt x="1168" y="3036"/>
                    <a:pt x="834" y="2670"/>
                    <a:pt x="734" y="1802"/>
                  </a:cubicBezTo>
                  <a:cubicBezTo>
                    <a:pt x="667" y="935"/>
                    <a:pt x="968" y="535"/>
                    <a:pt x="1435" y="535"/>
                  </a:cubicBezTo>
                  <a:close/>
                  <a:moveTo>
                    <a:pt x="1401" y="1"/>
                  </a:moveTo>
                  <a:cubicBezTo>
                    <a:pt x="567" y="1"/>
                    <a:pt x="0" y="635"/>
                    <a:pt x="100" y="1802"/>
                  </a:cubicBezTo>
                  <a:cubicBezTo>
                    <a:pt x="200" y="2936"/>
                    <a:pt x="868" y="3604"/>
                    <a:pt x="1702" y="3604"/>
                  </a:cubicBezTo>
                  <a:cubicBezTo>
                    <a:pt x="2535" y="3604"/>
                    <a:pt x="3103" y="2936"/>
                    <a:pt x="3002" y="1802"/>
                  </a:cubicBezTo>
                  <a:cubicBezTo>
                    <a:pt x="2902" y="635"/>
                    <a:pt x="2235" y="1"/>
                    <a:pt x="1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6034965" y="3154196"/>
              <a:ext cx="35151" cy="72366"/>
            </a:xfrm>
            <a:custGeom>
              <a:avLst/>
              <a:gdLst/>
              <a:ahLst/>
              <a:cxnLst/>
              <a:rect l="l" t="t" r="r" b="b"/>
              <a:pathLst>
                <a:path w="1702" h="3504" extrusionOk="0">
                  <a:moveTo>
                    <a:pt x="0" y="1"/>
                  </a:moveTo>
                  <a:lnTo>
                    <a:pt x="34" y="568"/>
                  </a:lnTo>
                  <a:lnTo>
                    <a:pt x="767" y="568"/>
                  </a:lnTo>
                  <a:lnTo>
                    <a:pt x="1034" y="3503"/>
                  </a:lnTo>
                  <a:lnTo>
                    <a:pt x="1701" y="3503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6285025" y="3153452"/>
              <a:ext cx="62040" cy="73110"/>
            </a:xfrm>
            <a:custGeom>
              <a:avLst/>
              <a:gdLst/>
              <a:ahLst/>
              <a:cxnLst/>
              <a:rect l="l" t="t" r="r" b="b"/>
              <a:pathLst>
                <a:path w="3004" h="3540" extrusionOk="0">
                  <a:moveTo>
                    <a:pt x="1207" y="0"/>
                  </a:moveTo>
                  <a:cubicBezTo>
                    <a:pt x="739" y="0"/>
                    <a:pt x="282" y="229"/>
                    <a:pt x="1" y="604"/>
                  </a:cubicBezTo>
                  <a:lnTo>
                    <a:pt x="501" y="937"/>
                  </a:lnTo>
                  <a:cubicBezTo>
                    <a:pt x="668" y="704"/>
                    <a:pt x="968" y="570"/>
                    <a:pt x="1302" y="570"/>
                  </a:cubicBezTo>
                  <a:cubicBezTo>
                    <a:pt x="1702" y="570"/>
                    <a:pt x="1936" y="771"/>
                    <a:pt x="1969" y="1071"/>
                  </a:cubicBezTo>
                  <a:cubicBezTo>
                    <a:pt x="2002" y="1371"/>
                    <a:pt x="1869" y="1638"/>
                    <a:pt x="1635" y="1805"/>
                  </a:cubicBezTo>
                  <a:lnTo>
                    <a:pt x="368" y="3139"/>
                  </a:lnTo>
                  <a:lnTo>
                    <a:pt x="401" y="3539"/>
                  </a:lnTo>
                  <a:lnTo>
                    <a:pt x="3003" y="3539"/>
                  </a:lnTo>
                  <a:lnTo>
                    <a:pt x="2936" y="3006"/>
                  </a:lnTo>
                  <a:lnTo>
                    <a:pt x="1302" y="3006"/>
                  </a:lnTo>
                  <a:lnTo>
                    <a:pt x="2136" y="2138"/>
                  </a:lnTo>
                  <a:cubicBezTo>
                    <a:pt x="2469" y="1871"/>
                    <a:pt x="2669" y="1438"/>
                    <a:pt x="2636" y="1037"/>
                  </a:cubicBezTo>
                  <a:cubicBezTo>
                    <a:pt x="2569" y="404"/>
                    <a:pt x="2036" y="3"/>
                    <a:pt x="1302" y="3"/>
                  </a:cubicBezTo>
                  <a:cubicBezTo>
                    <a:pt x="1270" y="1"/>
                    <a:pt x="1239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6542004" y="3154196"/>
              <a:ext cx="57889" cy="73729"/>
            </a:xfrm>
            <a:custGeom>
              <a:avLst/>
              <a:gdLst/>
              <a:ahLst/>
              <a:cxnLst/>
              <a:rect l="l" t="t" r="r" b="b"/>
              <a:pathLst>
                <a:path w="2803" h="3570" extrusionOk="0">
                  <a:moveTo>
                    <a:pt x="0" y="1"/>
                  </a:moveTo>
                  <a:lnTo>
                    <a:pt x="33" y="534"/>
                  </a:lnTo>
                  <a:lnTo>
                    <a:pt x="1635" y="534"/>
                  </a:lnTo>
                  <a:lnTo>
                    <a:pt x="934" y="1502"/>
                  </a:lnTo>
                  <a:lnTo>
                    <a:pt x="967" y="1935"/>
                  </a:lnTo>
                  <a:lnTo>
                    <a:pt x="1268" y="1935"/>
                  </a:lnTo>
                  <a:cubicBezTo>
                    <a:pt x="1801" y="1935"/>
                    <a:pt x="2068" y="2136"/>
                    <a:pt x="2102" y="2469"/>
                  </a:cubicBezTo>
                  <a:cubicBezTo>
                    <a:pt x="2102" y="2769"/>
                    <a:pt x="1868" y="3003"/>
                    <a:pt x="1401" y="3003"/>
                  </a:cubicBezTo>
                  <a:cubicBezTo>
                    <a:pt x="1034" y="3003"/>
                    <a:pt x="634" y="2869"/>
                    <a:pt x="334" y="2636"/>
                  </a:cubicBezTo>
                  <a:lnTo>
                    <a:pt x="100" y="3136"/>
                  </a:lnTo>
                  <a:cubicBezTo>
                    <a:pt x="500" y="3437"/>
                    <a:pt x="967" y="3570"/>
                    <a:pt x="1468" y="3570"/>
                  </a:cubicBezTo>
                  <a:cubicBezTo>
                    <a:pt x="2402" y="3570"/>
                    <a:pt x="2802" y="3070"/>
                    <a:pt x="2735" y="2469"/>
                  </a:cubicBezTo>
                  <a:cubicBezTo>
                    <a:pt x="2702" y="1902"/>
                    <a:pt x="2235" y="1468"/>
                    <a:pt x="1668" y="1435"/>
                  </a:cubicBezTo>
                  <a:lnTo>
                    <a:pt x="2435" y="434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6018422" y="2897919"/>
              <a:ext cx="66852" cy="71664"/>
            </a:xfrm>
            <a:custGeom>
              <a:avLst/>
              <a:gdLst/>
              <a:ahLst/>
              <a:cxnLst/>
              <a:rect l="l" t="t" r="r" b="b"/>
              <a:pathLst>
                <a:path w="3237" h="3470" extrusionOk="0">
                  <a:moveTo>
                    <a:pt x="1535" y="1"/>
                  </a:moveTo>
                  <a:lnTo>
                    <a:pt x="1" y="2236"/>
                  </a:lnTo>
                  <a:lnTo>
                    <a:pt x="67" y="2703"/>
                  </a:lnTo>
                  <a:lnTo>
                    <a:pt x="1969" y="2703"/>
                  </a:lnTo>
                  <a:lnTo>
                    <a:pt x="2035" y="3470"/>
                  </a:lnTo>
                  <a:lnTo>
                    <a:pt x="2669" y="3470"/>
                  </a:lnTo>
                  <a:lnTo>
                    <a:pt x="2603" y="2703"/>
                  </a:lnTo>
                  <a:lnTo>
                    <a:pt x="3236" y="2703"/>
                  </a:lnTo>
                  <a:lnTo>
                    <a:pt x="3170" y="2136"/>
                  </a:lnTo>
                  <a:lnTo>
                    <a:pt x="2536" y="2136"/>
                  </a:lnTo>
                  <a:lnTo>
                    <a:pt x="2502" y="1435"/>
                  </a:lnTo>
                  <a:lnTo>
                    <a:pt x="1869" y="1435"/>
                  </a:lnTo>
                  <a:lnTo>
                    <a:pt x="1935" y="2136"/>
                  </a:lnTo>
                  <a:lnTo>
                    <a:pt x="801" y="21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6267801" y="2897237"/>
              <a:ext cx="55824" cy="73729"/>
            </a:xfrm>
            <a:custGeom>
              <a:avLst/>
              <a:gdLst/>
              <a:ahLst/>
              <a:cxnLst/>
              <a:rect l="l" t="t" r="r" b="b"/>
              <a:pathLst>
                <a:path w="2703" h="3570" extrusionOk="0">
                  <a:moveTo>
                    <a:pt x="168" y="0"/>
                  </a:moveTo>
                  <a:lnTo>
                    <a:pt x="168" y="1902"/>
                  </a:lnTo>
                  <a:lnTo>
                    <a:pt x="1002" y="1902"/>
                  </a:lnTo>
                  <a:cubicBezTo>
                    <a:pt x="1736" y="1902"/>
                    <a:pt x="1969" y="2135"/>
                    <a:pt x="2002" y="2469"/>
                  </a:cubicBezTo>
                  <a:cubicBezTo>
                    <a:pt x="2036" y="2802"/>
                    <a:pt x="1769" y="3003"/>
                    <a:pt x="1302" y="3003"/>
                  </a:cubicBezTo>
                  <a:cubicBezTo>
                    <a:pt x="935" y="3003"/>
                    <a:pt x="535" y="2869"/>
                    <a:pt x="234" y="2636"/>
                  </a:cubicBezTo>
                  <a:lnTo>
                    <a:pt x="1" y="3169"/>
                  </a:lnTo>
                  <a:cubicBezTo>
                    <a:pt x="401" y="3436"/>
                    <a:pt x="868" y="3570"/>
                    <a:pt x="1369" y="3570"/>
                  </a:cubicBezTo>
                  <a:cubicBezTo>
                    <a:pt x="2303" y="3570"/>
                    <a:pt x="2703" y="3069"/>
                    <a:pt x="2636" y="2436"/>
                  </a:cubicBezTo>
                  <a:cubicBezTo>
                    <a:pt x="2603" y="1835"/>
                    <a:pt x="2136" y="1368"/>
                    <a:pt x="1102" y="1368"/>
                  </a:cubicBezTo>
                  <a:lnTo>
                    <a:pt x="768" y="1368"/>
                  </a:lnTo>
                  <a:lnTo>
                    <a:pt x="768" y="568"/>
                  </a:lnTo>
                  <a:lnTo>
                    <a:pt x="2269" y="568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6521331" y="2896556"/>
              <a:ext cx="62701" cy="74411"/>
            </a:xfrm>
            <a:custGeom>
              <a:avLst/>
              <a:gdLst/>
              <a:ahLst/>
              <a:cxnLst/>
              <a:rect l="l" t="t" r="r" b="b"/>
              <a:pathLst>
                <a:path w="3036" h="3603" extrusionOk="0">
                  <a:moveTo>
                    <a:pt x="1663" y="1899"/>
                  </a:moveTo>
                  <a:cubicBezTo>
                    <a:pt x="2005" y="1899"/>
                    <a:pt x="2304" y="2156"/>
                    <a:pt x="2335" y="2502"/>
                  </a:cubicBezTo>
                  <a:cubicBezTo>
                    <a:pt x="2369" y="2869"/>
                    <a:pt x="2102" y="3102"/>
                    <a:pt x="1702" y="3102"/>
                  </a:cubicBezTo>
                  <a:cubicBezTo>
                    <a:pt x="1681" y="3104"/>
                    <a:pt x="1660" y="3105"/>
                    <a:pt x="1639" y="3105"/>
                  </a:cubicBezTo>
                  <a:cubicBezTo>
                    <a:pt x="1294" y="3105"/>
                    <a:pt x="966" y="2848"/>
                    <a:pt x="934" y="2502"/>
                  </a:cubicBezTo>
                  <a:cubicBezTo>
                    <a:pt x="901" y="2168"/>
                    <a:pt x="1168" y="1901"/>
                    <a:pt x="1602" y="1901"/>
                  </a:cubicBezTo>
                  <a:cubicBezTo>
                    <a:pt x="1622" y="1900"/>
                    <a:pt x="1643" y="1899"/>
                    <a:pt x="1663" y="1899"/>
                  </a:cubicBezTo>
                  <a:close/>
                  <a:moveTo>
                    <a:pt x="1668" y="0"/>
                  </a:moveTo>
                  <a:cubicBezTo>
                    <a:pt x="668" y="0"/>
                    <a:pt x="0" y="667"/>
                    <a:pt x="134" y="1868"/>
                  </a:cubicBezTo>
                  <a:cubicBezTo>
                    <a:pt x="201" y="3002"/>
                    <a:pt x="834" y="3603"/>
                    <a:pt x="1802" y="3603"/>
                  </a:cubicBezTo>
                  <a:cubicBezTo>
                    <a:pt x="2502" y="3603"/>
                    <a:pt x="3036" y="3169"/>
                    <a:pt x="2969" y="2469"/>
                  </a:cubicBezTo>
                  <a:cubicBezTo>
                    <a:pt x="2905" y="1824"/>
                    <a:pt x="2342" y="1366"/>
                    <a:pt x="1732" y="1366"/>
                  </a:cubicBezTo>
                  <a:cubicBezTo>
                    <a:pt x="1711" y="1366"/>
                    <a:pt x="1690" y="1367"/>
                    <a:pt x="1668" y="1368"/>
                  </a:cubicBezTo>
                  <a:cubicBezTo>
                    <a:pt x="1335" y="1368"/>
                    <a:pt x="1001" y="1501"/>
                    <a:pt x="768" y="1735"/>
                  </a:cubicBezTo>
                  <a:cubicBezTo>
                    <a:pt x="701" y="967"/>
                    <a:pt x="1068" y="534"/>
                    <a:pt x="1735" y="534"/>
                  </a:cubicBezTo>
                  <a:cubicBezTo>
                    <a:pt x="1968" y="534"/>
                    <a:pt x="2202" y="601"/>
                    <a:pt x="2402" y="701"/>
                  </a:cubicBezTo>
                  <a:lnTo>
                    <a:pt x="2602" y="234"/>
                  </a:lnTo>
                  <a:cubicBezTo>
                    <a:pt x="2335" y="67"/>
                    <a:pt x="2002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991553" y="2640279"/>
              <a:ext cx="57207" cy="72346"/>
            </a:xfrm>
            <a:custGeom>
              <a:avLst/>
              <a:gdLst/>
              <a:ahLst/>
              <a:cxnLst/>
              <a:rect l="l" t="t" r="r" b="b"/>
              <a:pathLst>
                <a:path w="2770" h="3503" extrusionOk="0">
                  <a:moveTo>
                    <a:pt x="1" y="0"/>
                  </a:moveTo>
                  <a:lnTo>
                    <a:pt x="101" y="1134"/>
                  </a:lnTo>
                  <a:lnTo>
                    <a:pt x="735" y="1134"/>
                  </a:lnTo>
                  <a:lnTo>
                    <a:pt x="668" y="534"/>
                  </a:lnTo>
                  <a:lnTo>
                    <a:pt x="2036" y="534"/>
                  </a:lnTo>
                  <a:lnTo>
                    <a:pt x="1001" y="3503"/>
                  </a:lnTo>
                  <a:lnTo>
                    <a:pt x="1669" y="3503"/>
                  </a:lnTo>
                  <a:lnTo>
                    <a:pt x="2769" y="434"/>
                  </a:lnTo>
                  <a:lnTo>
                    <a:pt x="2736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6245765" y="2639577"/>
              <a:ext cx="61338" cy="74432"/>
            </a:xfrm>
            <a:custGeom>
              <a:avLst/>
              <a:gdLst/>
              <a:ahLst/>
              <a:cxnLst/>
              <a:rect l="l" t="t" r="r" b="b"/>
              <a:pathLst>
                <a:path w="2970" h="3604" extrusionOk="0">
                  <a:moveTo>
                    <a:pt x="1301" y="535"/>
                  </a:moveTo>
                  <a:cubicBezTo>
                    <a:pt x="1702" y="535"/>
                    <a:pt x="2002" y="735"/>
                    <a:pt x="2035" y="1035"/>
                  </a:cubicBezTo>
                  <a:cubicBezTo>
                    <a:pt x="2035" y="1335"/>
                    <a:pt x="1802" y="1535"/>
                    <a:pt x="1402" y="1535"/>
                  </a:cubicBezTo>
                  <a:cubicBezTo>
                    <a:pt x="1001" y="1535"/>
                    <a:pt x="734" y="1335"/>
                    <a:pt x="701" y="1035"/>
                  </a:cubicBezTo>
                  <a:lnTo>
                    <a:pt x="701" y="1002"/>
                  </a:lnTo>
                  <a:cubicBezTo>
                    <a:pt x="668" y="701"/>
                    <a:pt x="901" y="535"/>
                    <a:pt x="1301" y="535"/>
                  </a:cubicBezTo>
                  <a:close/>
                  <a:moveTo>
                    <a:pt x="1435" y="2002"/>
                  </a:moveTo>
                  <a:cubicBezTo>
                    <a:pt x="1935" y="2002"/>
                    <a:pt x="2235" y="2202"/>
                    <a:pt x="2269" y="2536"/>
                  </a:cubicBezTo>
                  <a:cubicBezTo>
                    <a:pt x="2302" y="2870"/>
                    <a:pt x="2035" y="3103"/>
                    <a:pt x="1535" y="3103"/>
                  </a:cubicBezTo>
                  <a:cubicBezTo>
                    <a:pt x="1068" y="3103"/>
                    <a:pt x="734" y="2903"/>
                    <a:pt x="701" y="2536"/>
                  </a:cubicBezTo>
                  <a:cubicBezTo>
                    <a:pt x="668" y="2202"/>
                    <a:pt x="935" y="2002"/>
                    <a:pt x="1435" y="2002"/>
                  </a:cubicBezTo>
                  <a:close/>
                  <a:moveTo>
                    <a:pt x="1268" y="1"/>
                  </a:moveTo>
                  <a:cubicBezTo>
                    <a:pt x="501" y="1"/>
                    <a:pt x="1" y="368"/>
                    <a:pt x="67" y="968"/>
                  </a:cubicBezTo>
                  <a:cubicBezTo>
                    <a:pt x="67" y="1302"/>
                    <a:pt x="267" y="1569"/>
                    <a:pt x="568" y="1702"/>
                  </a:cubicBezTo>
                  <a:cubicBezTo>
                    <a:pt x="234" y="1836"/>
                    <a:pt x="34" y="2202"/>
                    <a:pt x="67" y="2536"/>
                  </a:cubicBezTo>
                  <a:cubicBezTo>
                    <a:pt x="134" y="3203"/>
                    <a:pt x="734" y="3603"/>
                    <a:pt x="1602" y="3603"/>
                  </a:cubicBezTo>
                  <a:cubicBezTo>
                    <a:pt x="2469" y="3603"/>
                    <a:pt x="2969" y="3203"/>
                    <a:pt x="2936" y="2536"/>
                  </a:cubicBezTo>
                  <a:cubicBezTo>
                    <a:pt x="2903" y="2169"/>
                    <a:pt x="2636" y="1836"/>
                    <a:pt x="2302" y="1702"/>
                  </a:cubicBezTo>
                  <a:cubicBezTo>
                    <a:pt x="2569" y="1569"/>
                    <a:pt x="2702" y="1268"/>
                    <a:pt x="2669" y="968"/>
                  </a:cubicBezTo>
                  <a:cubicBezTo>
                    <a:pt x="2602" y="368"/>
                    <a:pt x="2035" y="1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6496528" y="2639577"/>
              <a:ext cx="62722" cy="74432"/>
            </a:xfrm>
            <a:custGeom>
              <a:avLst/>
              <a:gdLst/>
              <a:ahLst/>
              <a:cxnLst/>
              <a:rect l="l" t="t" r="r" b="b"/>
              <a:pathLst>
                <a:path w="3037" h="3604" extrusionOk="0">
                  <a:moveTo>
                    <a:pt x="1364" y="498"/>
                  </a:moveTo>
                  <a:cubicBezTo>
                    <a:pt x="1709" y="498"/>
                    <a:pt x="2037" y="756"/>
                    <a:pt x="2069" y="1102"/>
                  </a:cubicBezTo>
                  <a:lnTo>
                    <a:pt x="2102" y="1102"/>
                  </a:lnTo>
                  <a:cubicBezTo>
                    <a:pt x="2135" y="1435"/>
                    <a:pt x="1869" y="1702"/>
                    <a:pt x="1435" y="1702"/>
                  </a:cubicBezTo>
                  <a:cubicBezTo>
                    <a:pt x="1412" y="1704"/>
                    <a:pt x="1390" y="1705"/>
                    <a:pt x="1368" y="1705"/>
                  </a:cubicBezTo>
                  <a:cubicBezTo>
                    <a:pt x="998" y="1705"/>
                    <a:pt x="699" y="1448"/>
                    <a:pt x="668" y="1102"/>
                  </a:cubicBezTo>
                  <a:cubicBezTo>
                    <a:pt x="634" y="735"/>
                    <a:pt x="901" y="501"/>
                    <a:pt x="1301" y="501"/>
                  </a:cubicBezTo>
                  <a:cubicBezTo>
                    <a:pt x="1322" y="499"/>
                    <a:pt x="1343" y="498"/>
                    <a:pt x="1364" y="498"/>
                  </a:cubicBezTo>
                  <a:close/>
                  <a:moveTo>
                    <a:pt x="1235" y="1"/>
                  </a:moveTo>
                  <a:cubicBezTo>
                    <a:pt x="534" y="1"/>
                    <a:pt x="1" y="435"/>
                    <a:pt x="67" y="1135"/>
                  </a:cubicBezTo>
                  <a:cubicBezTo>
                    <a:pt x="132" y="1780"/>
                    <a:pt x="663" y="2237"/>
                    <a:pt x="1301" y="2237"/>
                  </a:cubicBezTo>
                  <a:cubicBezTo>
                    <a:pt x="1323" y="2237"/>
                    <a:pt x="1346" y="2237"/>
                    <a:pt x="1368" y="2236"/>
                  </a:cubicBezTo>
                  <a:cubicBezTo>
                    <a:pt x="1702" y="2236"/>
                    <a:pt x="2035" y="2102"/>
                    <a:pt x="2269" y="1869"/>
                  </a:cubicBezTo>
                  <a:lnTo>
                    <a:pt x="2269" y="1869"/>
                  </a:lnTo>
                  <a:cubicBezTo>
                    <a:pt x="2336" y="2636"/>
                    <a:pt x="1969" y="3070"/>
                    <a:pt x="1301" y="3070"/>
                  </a:cubicBezTo>
                  <a:cubicBezTo>
                    <a:pt x="1068" y="3070"/>
                    <a:pt x="834" y="3003"/>
                    <a:pt x="634" y="2903"/>
                  </a:cubicBezTo>
                  <a:lnTo>
                    <a:pt x="434" y="3370"/>
                  </a:lnTo>
                  <a:cubicBezTo>
                    <a:pt x="701" y="3537"/>
                    <a:pt x="1035" y="3603"/>
                    <a:pt x="1368" y="3603"/>
                  </a:cubicBezTo>
                  <a:cubicBezTo>
                    <a:pt x="2369" y="3603"/>
                    <a:pt x="3036" y="2936"/>
                    <a:pt x="2903" y="1735"/>
                  </a:cubicBezTo>
                  <a:cubicBezTo>
                    <a:pt x="2803" y="635"/>
                    <a:pt x="2202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6590269" y="3445541"/>
              <a:ext cx="17885" cy="31784"/>
            </a:xfrm>
            <a:custGeom>
              <a:avLst/>
              <a:gdLst/>
              <a:ahLst/>
              <a:cxnLst/>
              <a:rect l="l" t="t" r="r" b="b"/>
              <a:pathLst>
                <a:path w="866" h="1539" extrusionOk="0">
                  <a:moveTo>
                    <a:pt x="348" y="0"/>
                  </a:moveTo>
                  <a:cubicBezTo>
                    <a:pt x="141" y="0"/>
                    <a:pt x="1" y="188"/>
                    <a:pt x="31" y="404"/>
                  </a:cubicBezTo>
                  <a:cubicBezTo>
                    <a:pt x="31" y="571"/>
                    <a:pt x="165" y="738"/>
                    <a:pt x="298" y="771"/>
                  </a:cubicBezTo>
                  <a:lnTo>
                    <a:pt x="165" y="1538"/>
                  </a:lnTo>
                  <a:lnTo>
                    <a:pt x="599" y="1538"/>
                  </a:lnTo>
                  <a:lnTo>
                    <a:pt x="799" y="838"/>
                  </a:lnTo>
                  <a:cubicBezTo>
                    <a:pt x="832" y="704"/>
                    <a:pt x="865" y="571"/>
                    <a:pt x="865" y="437"/>
                  </a:cubicBezTo>
                  <a:cubicBezTo>
                    <a:pt x="865" y="190"/>
                    <a:pt x="694" y="0"/>
                    <a:pt x="456" y="0"/>
                  </a:cubicBezTo>
                  <a:cubicBezTo>
                    <a:pt x="437" y="0"/>
                    <a:pt x="418" y="1"/>
                    <a:pt x="398" y="4"/>
                  </a:cubicBezTo>
                  <a:cubicBezTo>
                    <a:pt x="381" y="1"/>
                    <a:pt x="364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6820999" y="3420799"/>
              <a:ext cx="50309" cy="35171"/>
            </a:xfrm>
            <a:custGeom>
              <a:avLst/>
              <a:gdLst/>
              <a:ahLst/>
              <a:cxnLst/>
              <a:rect l="l" t="t" r="r" b="b"/>
              <a:pathLst>
                <a:path w="2436" h="1703" extrusionOk="0">
                  <a:moveTo>
                    <a:pt x="1" y="1"/>
                  </a:moveTo>
                  <a:lnTo>
                    <a:pt x="34" y="501"/>
                  </a:lnTo>
                  <a:lnTo>
                    <a:pt x="2336" y="501"/>
                  </a:lnTo>
                  <a:lnTo>
                    <a:pt x="2302" y="1"/>
                  </a:lnTo>
                  <a:close/>
                  <a:moveTo>
                    <a:pt x="101" y="1202"/>
                  </a:moveTo>
                  <a:lnTo>
                    <a:pt x="134" y="1702"/>
                  </a:lnTo>
                  <a:lnTo>
                    <a:pt x="2436" y="1702"/>
                  </a:lnTo>
                  <a:lnTo>
                    <a:pt x="2402" y="1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6803093" y="3162477"/>
              <a:ext cx="48926" cy="46158"/>
            </a:xfrm>
            <a:custGeom>
              <a:avLst/>
              <a:gdLst/>
              <a:ahLst/>
              <a:cxnLst/>
              <a:rect l="l" t="t" r="r" b="b"/>
              <a:pathLst>
                <a:path w="2369" h="2235" extrusionOk="0">
                  <a:moveTo>
                    <a:pt x="801" y="0"/>
                  </a:moveTo>
                  <a:lnTo>
                    <a:pt x="901" y="867"/>
                  </a:lnTo>
                  <a:lnTo>
                    <a:pt x="0" y="867"/>
                  </a:lnTo>
                  <a:lnTo>
                    <a:pt x="67" y="1368"/>
                  </a:lnTo>
                  <a:lnTo>
                    <a:pt x="934" y="1368"/>
                  </a:lnTo>
                  <a:lnTo>
                    <a:pt x="1001" y="2235"/>
                  </a:lnTo>
                  <a:lnTo>
                    <a:pt x="1535" y="2235"/>
                  </a:lnTo>
                  <a:lnTo>
                    <a:pt x="1468" y="1368"/>
                  </a:lnTo>
                  <a:lnTo>
                    <a:pt x="2369" y="1368"/>
                  </a:lnTo>
                  <a:lnTo>
                    <a:pt x="2302" y="867"/>
                  </a:lnTo>
                  <a:lnTo>
                    <a:pt x="1435" y="8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6765898" y="2658185"/>
              <a:ext cx="42730" cy="40665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0" y="1"/>
                  </a:moveTo>
                  <a:lnTo>
                    <a:pt x="0" y="334"/>
                  </a:lnTo>
                  <a:lnTo>
                    <a:pt x="667" y="968"/>
                  </a:lnTo>
                  <a:lnTo>
                    <a:pt x="100" y="1568"/>
                  </a:lnTo>
                  <a:lnTo>
                    <a:pt x="534" y="1969"/>
                  </a:lnTo>
                  <a:lnTo>
                    <a:pt x="1068" y="1335"/>
                  </a:lnTo>
                  <a:lnTo>
                    <a:pt x="1768" y="1969"/>
                  </a:lnTo>
                  <a:lnTo>
                    <a:pt x="2068" y="1602"/>
                  </a:lnTo>
                  <a:lnTo>
                    <a:pt x="1401" y="1001"/>
                  </a:lnTo>
                  <a:lnTo>
                    <a:pt x="1968" y="367"/>
                  </a:lnTo>
                  <a:lnTo>
                    <a:pt x="1568" y="1"/>
                  </a:lnTo>
                  <a:lnTo>
                    <a:pt x="1001" y="60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6798261" y="2935816"/>
              <a:ext cx="28955" cy="11049"/>
            </a:xfrm>
            <a:custGeom>
              <a:avLst/>
              <a:gdLst/>
              <a:ahLst/>
              <a:cxnLst/>
              <a:rect l="l" t="t" r="r" b="b"/>
              <a:pathLst>
                <a:path w="1402" h="535" extrusionOk="0">
                  <a:moveTo>
                    <a:pt x="1" y="0"/>
                  </a:moveTo>
                  <a:lnTo>
                    <a:pt x="34" y="534"/>
                  </a:lnTo>
                  <a:lnTo>
                    <a:pt x="1402" y="534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6729385" y="2428095"/>
              <a:ext cx="55824" cy="6898"/>
            </a:xfrm>
            <a:custGeom>
              <a:avLst/>
              <a:gdLst/>
              <a:ahLst/>
              <a:cxnLst/>
              <a:rect l="l" t="t" r="r" b="b"/>
              <a:pathLst>
                <a:path w="2703" h="334" extrusionOk="0">
                  <a:moveTo>
                    <a:pt x="0" y="0"/>
                  </a:moveTo>
                  <a:lnTo>
                    <a:pt x="34" y="334"/>
                  </a:lnTo>
                  <a:lnTo>
                    <a:pt x="2702" y="334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6747972" y="2399843"/>
              <a:ext cx="14498" cy="13796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34" y="501"/>
                    <a:pt x="201" y="668"/>
                    <a:pt x="368" y="668"/>
                  </a:cubicBezTo>
                  <a:cubicBezTo>
                    <a:pt x="535" y="668"/>
                    <a:pt x="701" y="501"/>
                    <a:pt x="668" y="334"/>
                  </a:cubicBezTo>
                  <a:cubicBezTo>
                    <a:pt x="668" y="134"/>
                    <a:pt x="501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6752123" y="2449450"/>
              <a:ext cx="14477" cy="13114"/>
            </a:xfrm>
            <a:custGeom>
              <a:avLst/>
              <a:gdLst/>
              <a:ahLst/>
              <a:cxnLst/>
              <a:rect l="l" t="t" r="r" b="b"/>
              <a:pathLst>
                <a:path w="701" h="635" extrusionOk="0">
                  <a:moveTo>
                    <a:pt x="334" y="0"/>
                  </a:moveTo>
                  <a:cubicBezTo>
                    <a:pt x="133" y="0"/>
                    <a:pt x="0" y="134"/>
                    <a:pt x="33" y="334"/>
                  </a:cubicBezTo>
                  <a:cubicBezTo>
                    <a:pt x="33" y="501"/>
                    <a:pt x="200" y="634"/>
                    <a:pt x="400" y="634"/>
                  </a:cubicBezTo>
                  <a:cubicBezTo>
                    <a:pt x="567" y="634"/>
                    <a:pt x="701" y="501"/>
                    <a:pt x="701" y="334"/>
                  </a:cubicBezTo>
                  <a:cubicBezTo>
                    <a:pt x="667" y="134"/>
                    <a:pt x="500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6468977" y="2389516"/>
              <a:ext cx="86823" cy="74411"/>
            </a:xfrm>
            <a:custGeom>
              <a:avLst/>
              <a:gdLst/>
              <a:ahLst/>
              <a:cxnLst/>
              <a:rect l="l" t="t" r="r" b="b"/>
              <a:pathLst>
                <a:path w="4204" h="3603" extrusionOk="0">
                  <a:moveTo>
                    <a:pt x="801" y="367"/>
                  </a:moveTo>
                  <a:cubicBezTo>
                    <a:pt x="1068" y="367"/>
                    <a:pt x="1268" y="601"/>
                    <a:pt x="1301" y="968"/>
                  </a:cubicBezTo>
                  <a:cubicBezTo>
                    <a:pt x="1335" y="1368"/>
                    <a:pt x="1168" y="1601"/>
                    <a:pt x="901" y="1601"/>
                  </a:cubicBezTo>
                  <a:cubicBezTo>
                    <a:pt x="667" y="1601"/>
                    <a:pt x="467" y="1368"/>
                    <a:pt x="434" y="968"/>
                  </a:cubicBezTo>
                  <a:cubicBezTo>
                    <a:pt x="401" y="601"/>
                    <a:pt x="534" y="367"/>
                    <a:pt x="801" y="367"/>
                  </a:cubicBezTo>
                  <a:close/>
                  <a:moveTo>
                    <a:pt x="801" y="0"/>
                  </a:moveTo>
                  <a:cubicBezTo>
                    <a:pt x="300" y="0"/>
                    <a:pt x="0" y="401"/>
                    <a:pt x="34" y="968"/>
                  </a:cubicBezTo>
                  <a:cubicBezTo>
                    <a:pt x="34" y="1501"/>
                    <a:pt x="434" y="1935"/>
                    <a:pt x="968" y="1935"/>
                  </a:cubicBezTo>
                  <a:cubicBezTo>
                    <a:pt x="1468" y="1935"/>
                    <a:pt x="1768" y="1568"/>
                    <a:pt x="1701" y="968"/>
                  </a:cubicBezTo>
                  <a:cubicBezTo>
                    <a:pt x="1735" y="467"/>
                    <a:pt x="1301" y="34"/>
                    <a:pt x="801" y="0"/>
                  </a:cubicBezTo>
                  <a:close/>
                  <a:moveTo>
                    <a:pt x="3236" y="2002"/>
                  </a:moveTo>
                  <a:cubicBezTo>
                    <a:pt x="3503" y="2002"/>
                    <a:pt x="3670" y="2235"/>
                    <a:pt x="3703" y="2635"/>
                  </a:cubicBezTo>
                  <a:lnTo>
                    <a:pt x="3736" y="2635"/>
                  </a:lnTo>
                  <a:cubicBezTo>
                    <a:pt x="3770" y="3002"/>
                    <a:pt x="3603" y="3236"/>
                    <a:pt x="3336" y="3236"/>
                  </a:cubicBezTo>
                  <a:cubicBezTo>
                    <a:pt x="3069" y="3236"/>
                    <a:pt x="2902" y="3036"/>
                    <a:pt x="2869" y="2635"/>
                  </a:cubicBezTo>
                  <a:cubicBezTo>
                    <a:pt x="2802" y="2235"/>
                    <a:pt x="2969" y="2002"/>
                    <a:pt x="3236" y="2002"/>
                  </a:cubicBezTo>
                  <a:close/>
                  <a:moveTo>
                    <a:pt x="2869" y="67"/>
                  </a:moveTo>
                  <a:lnTo>
                    <a:pt x="801" y="3536"/>
                  </a:lnTo>
                  <a:lnTo>
                    <a:pt x="1301" y="3536"/>
                  </a:lnTo>
                  <a:lnTo>
                    <a:pt x="3369" y="67"/>
                  </a:lnTo>
                  <a:close/>
                  <a:moveTo>
                    <a:pt x="3203" y="1668"/>
                  </a:moveTo>
                  <a:cubicBezTo>
                    <a:pt x="2702" y="1668"/>
                    <a:pt x="2402" y="2068"/>
                    <a:pt x="2469" y="2635"/>
                  </a:cubicBezTo>
                  <a:cubicBezTo>
                    <a:pt x="2469" y="3136"/>
                    <a:pt x="2869" y="3569"/>
                    <a:pt x="3369" y="3603"/>
                  </a:cubicBezTo>
                  <a:cubicBezTo>
                    <a:pt x="3870" y="3603"/>
                    <a:pt x="4203" y="3203"/>
                    <a:pt x="4137" y="2635"/>
                  </a:cubicBezTo>
                  <a:cubicBezTo>
                    <a:pt x="4137" y="2102"/>
                    <a:pt x="3736" y="1668"/>
                    <a:pt x="3203" y="1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5973049" y="2406637"/>
              <a:ext cx="56423" cy="56815"/>
            </a:xfrm>
            <a:custGeom>
              <a:avLst/>
              <a:gdLst/>
              <a:ahLst/>
              <a:cxnLst/>
              <a:rect l="l" t="t" r="r" b="b"/>
              <a:pathLst>
                <a:path w="2732" h="2751" extrusionOk="0">
                  <a:moveTo>
                    <a:pt x="1291" y="1"/>
                  </a:moveTo>
                  <a:cubicBezTo>
                    <a:pt x="573" y="1"/>
                    <a:pt x="1" y="641"/>
                    <a:pt x="96" y="1373"/>
                  </a:cubicBezTo>
                  <a:cubicBezTo>
                    <a:pt x="160" y="2135"/>
                    <a:pt x="767" y="2745"/>
                    <a:pt x="1544" y="2745"/>
                  </a:cubicBezTo>
                  <a:cubicBezTo>
                    <a:pt x="1583" y="2745"/>
                    <a:pt x="1623" y="2744"/>
                    <a:pt x="1664" y="2740"/>
                  </a:cubicBezTo>
                  <a:cubicBezTo>
                    <a:pt x="1709" y="2747"/>
                    <a:pt x="1753" y="2751"/>
                    <a:pt x="1798" y="2751"/>
                  </a:cubicBezTo>
                  <a:cubicBezTo>
                    <a:pt x="2185" y="2751"/>
                    <a:pt x="2552" y="2499"/>
                    <a:pt x="2731" y="2140"/>
                  </a:cubicBezTo>
                  <a:lnTo>
                    <a:pt x="2231" y="1840"/>
                  </a:lnTo>
                  <a:cubicBezTo>
                    <a:pt x="2109" y="2053"/>
                    <a:pt x="1903" y="2211"/>
                    <a:pt x="1665" y="2211"/>
                  </a:cubicBezTo>
                  <a:cubicBezTo>
                    <a:pt x="1643" y="2211"/>
                    <a:pt x="1620" y="2210"/>
                    <a:pt x="1597" y="2207"/>
                  </a:cubicBezTo>
                  <a:cubicBezTo>
                    <a:pt x="1577" y="2208"/>
                    <a:pt x="1558" y="2209"/>
                    <a:pt x="1538" y="2209"/>
                  </a:cubicBezTo>
                  <a:cubicBezTo>
                    <a:pt x="1097" y="2209"/>
                    <a:pt x="730" y="1852"/>
                    <a:pt x="730" y="1373"/>
                  </a:cubicBezTo>
                  <a:cubicBezTo>
                    <a:pt x="630" y="939"/>
                    <a:pt x="997" y="539"/>
                    <a:pt x="1464" y="539"/>
                  </a:cubicBezTo>
                  <a:cubicBezTo>
                    <a:pt x="1731" y="539"/>
                    <a:pt x="1998" y="706"/>
                    <a:pt x="2164" y="906"/>
                  </a:cubicBezTo>
                  <a:lnTo>
                    <a:pt x="2598" y="639"/>
                  </a:lnTo>
                  <a:cubicBezTo>
                    <a:pt x="2364" y="239"/>
                    <a:pt x="1897" y="5"/>
                    <a:pt x="1397" y="5"/>
                  </a:cubicBezTo>
                  <a:cubicBezTo>
                    <a:pt x="1362" y="2"/>
                    <a:pt x="1326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6207186" y="2399843"/>
              <a:ext cx="88207" cy="56505"/>
            </a:xfrm>
            <a:custGeom>
              <a:avLst/>
              <a:gdLst/>
              <a:ahLst/>
              <a:cxnLst/>
              <a:rect l="l" t="t" r="r" b="b"/>
              <a:pathLst>
                <a:path w="4271" h="2736" extrusionOk="0">
                  <a:moveTo>
                    <a:pt x="1168" y="1"/>
                  </a:moveTo>
                  <a:lnTo>
                    <a:pt x="1" y="1368"/>
                  </a:lnTo>
                  <a:lnTo>
                    <a:pt x="1402" y="2736"/>
                  </a:lnTo>
                  <a:lnTo>
                    <a:pt x="4270" y="2736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6242316" y="2410169"/>
              <a:ext cx="39983" cy="38600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635" y="1"/>
                  </a:moveTo>
                  <a:lnTo>
                    <a:pt x="968" y="735"/>
                  </a:lnTo>
                  <a:lnTo>
                    <a:pt x="201" y="34"/>
                  </a:lnTo>
                  <a:lnTo>
                    <a:pt x="1" y="234"/>
                  </a:lnTo>
                  <a:lnTo>
                    <a:pt x="768" y="935"/>
                  </a:lnTo>
                  <a:lnTo>
                    <a:pt x="101" y="1669"/>
                  </a:lnTo>
                  <a:lnTo>
                    <a:pt x="334" y="1869"/>
                  </a:lnTo>
                  <a:lnTo>
                    <a:pt x="1001" y="1135"/>
                  </a:lnTo>
                  <a:lnTo>
                    <a:pt x="1769" y="1836"/>
                  </a:lnTo>
                  <a:lnTo>
                    <a:pt x="1935" y="1635"/>
                  </a:lnTo>
                  <a:lnTo>
                    <a:pt x="1168" y="935"/>
                  </a:lnTo>
                  <a:lnTo>
                    <a:pt x="1835" y="1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6003966" y="3977425"/>
              <a:ext cx="97790" cy="580790"/>
            </a:xfrm>
            <a:custGeom>
              <a:avLst/>
              <a:gdLst/>
              <a:ahLst/>
              <a:cxnLst/>
              <a:rect l="l" t="t" r="r" b="b"/>
              <a:pathLst>
                <a:path w="4735" h="28122" extrusionOk="0">
                  <a:moveTo>
                    <a:pt x="3522" y="0"/>
                  </a:moveTo>
                  <a:cubicBezTo>
                    <a:pt x="3505" y="0"/>
                    <a:pt x="3487" y="1"/>
                    <a:pt x="3469" y="2"/>
                  </a:cubicBezTo>
                  <a:lnTo>
                    <a:pt x="1168" y="35"/>
                  </a:lnTo>
                  <a:cubicBezTo>
                    <a:pt x="534" y="35"/>
                    <a:pt x="0" y="569"/>
                    <a:pt x="34" y="1202"/>
                  </a:cubicBezTo>
                  <a:lnTo>
                    <a:pt x="34" y="26954"/>
                  </a:lnTo>
                  <a:cubicBezTo>
                    <a:pt x="34" y="27588"/>
                    <a:pt x="534" y="28122"/>
                    <a:pt x="1168" y="28122"/>
                  </a:cubicBezTo>
                  <a:cubicBezTo>
                    <a:pt x="1768" y="28122"/>
                    <a:pt x="2235" y="27688"/>
                    <a:pt x="2335" y="27121"/>
                  </a:cubicBezTo>
                  <a:lnTo>
                    <a:pt x="4637" y="1303"/>
                  </a:lnTo>
                  <a:cubicBezTo>
                    <a:pt x="4734" y="620"/>
                    <a:pt x="4198" y="0"/>
                    <a:pt x="3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6602682" y="3977425"/>
              <a:ext cx="97087" cy="580790"/>
            </a:xfrm>
            <a:custGeom>
              <a:avLst/>
              <a:gdLst/>
              <a:ahLst/>
              <a:cxnLst/>
              <a:rect l="l" t="t" r="r" b="b"/>
              <a:pathLst>
                <a:path w="4701" h="28122" extrusionOk="0">
                  <a:moveTo>
                    <a:pt x="1210" y="0"/>
                  </a:moveTo>
                  <a:cubicBezTo>
                    <a:pt x="505" y="0"/>
                    <a:pt x="0" y="620"/>
                    <a:pt x="98" y="1303"/>
                  </a:cubicBezTo>
                  <a:lnTo>
                    <a:pt x="2399" y="27121"/>
                  </a:lnTo>
                  <a:cubicBezTo>
                    <a:pt x="2466" y="27688"/>
                    <a:pt x="2966" y="28122"/>
                    <a:pt x="3533" y="28122"/>
                  </a:cubicBezTo>
                  <a:cubicBezTo>
                    <a:pt x="4167" y="28122"/>
                    <a:pt x="4701" y="27588"/>
                    <a:pt x="4701" y="26954"/>
                  </a:cubicBezTo>
                  <a:lnTo>
                    <a:pt x="4701" y="1202"/>
                  </a:lnTo>
                  <a:cubicBezTo>
                    <a:pt x="4701" y="569"/>
                    <a:pt x="4201" y="35"/>
                    <a:pt x="3567" y="35"/>
                  </a:cubicBezTo>
                  <a:lnTo>
                    <a:pt x="1265" y="2"/>
                  </a:lnTo>
                  <a:cubicBezTo>
                    <a:pt x="1247" y="1"/>
                    <a:pt x="1228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5917163" y="3927157"/>
              <a:ext cx="861147" cy="79925"/>
            </a:xfrm>
            <a:custGeom>
              <a:avLst/>
              <a:gdLst/>
              <a:ahLst/>
              <a:cxnLst/>
              <a:rect l="l" t="t" r="r" b="b"/>
              <a:pathLst>
                <a:path w="41697" h="3870" extrusionOk="0">
                  <a:moveTo>
                    <a:pt x="1935" y="1"/>
                  </a:moveTo>
                  <a:cubicBezTo>
                    <a:pt x="867" y="1"/>
                    <a:pt x="0" y="868"/>
                    <a:pt x="0" y="1935"/>
                  </a:cubicBezTo>
                  <a:cubicBezTo>
                    <a:pt x="0" y="3003"/>
                    <a:pt x="867" y="3870"/>
                    <a:pt x="1935" y="3870"/>
                  </a:cubicBezTo>
                  <a:lnTo>
                    <a:pt x="39762" y="3870"/>
                  </a:lnTo>
                  <a:cubicBezTo>
                    <a:pt x="40829" y="3870"/>
                    <a:pt x="41697" y="3003"/>
                    <a:pt x="41697" y="1935"/>
                  </a:cubicBezTo>
                  <a:cubicBezTo>
                    <a:pt x="41697" y="868"/>
                    <a:pt x="40829" y="1"/>
                    <a:pt x="39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6030834" y="3693618"/>
              <a:ext cx="38600" cy="236306"/>
            </a:xfrm>
            <a:custGeom>
              <a:avLst/>
              <a:gdLst/>
              <a:ahLst/>
              <a:cxnLst/>
              <a:rect l="l" t="t" r="r" b="b"/>
              <a:pathLst>
                <a:path w="1869" h="11442" extrusionOk="0">
                  <a:moveTo>
                    <a:pt x="1134" y="0"/>
                  </a:moveTo>
                  <a:lnTo>
                    <a:pt x="0" y="11442"/>
                  </a:lnTo>
                  <a:lnTo>
                    <a:pt x="1868" y="11442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6052189" y="3692235"/>
              <a:ext cx="287297" cy="237690"/>
            </a:xfrm>
            <a:custGeom>
              <a:avLst/>
              <a:gdLst/>
              <a:ahLst/>
              <a:cxnLst/>
              <a:rect l="l" t="t" r="r" b="b"/>
              <a:pathLst>
                <a:path w="13911" h="11509" extrusionOk="0">
                  <a:moveTo>
                    <a:pt x="13243" y="1"/>
                  </a:moveTo>
                  <a:lnTo>
                    <a:pt x="0" y="67"/>
                  </a:lnTo>
                  <a:lnTo>
                    <a:pt x="634" y="11509"/>
                  </a:lnTo>
                  <a:lnTo>
                    <a:pt x="13910" y="114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6052189" y="3692235"/>
              <a:ext cx="287297" cy="237690"/>
            </a:xfrm>
            <a:custGeom>
              <a:avLst/>
              <a:gdLst/>
              <a:ahLst/>
              <a:cxnLst/>
              <a:rect l="l" t="t" r="r" b="b"/>
              <a:pathLst>
                <a:path w="13911" h="11509" extrusionOk="0">
                  <a:moveTo>
                    <a:pt x="13243" y="1"/>
                  </a:moveTo>
                  <a:lnTo>
                    <a:pt x="0" y="67"/>
                  </a:lnTo>
                  <a:lnTo>
                    <a:pt x="634" y="11509"/>
                  </a:lnTo>
                  <a:lnTo>
                    <a:pt x="13910" y="114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6049422" y="3648142"/>
              <a:ext cx="276268" cy="45497"/>
            </a:xfrm>
            <a:custGeom>
              <a:avLst/>
              <a:gdLst/>
              <a:ahLst/>
              <a:cxnLst/>
              <a:rect l="l" t="t" r="r" b="b"/>
              <a:pathLst>
                <a:path w="13377" h="2203" extrusionOk="0">
                  <a:moveTo>
                    <a:pt x="13244" y="1"/>
                  </a:moveTo>
                  <a:lnTo>
                    <a:pt x="1" y="68"/>
                  </a:lnTo>
                  <a:lnTo>
                    <a:pt x="134" y="2202"/>
                  </a:lnTo>
                  <a:lnTo>
                    <a:pt x="13377" y="2136"/>
                  </a:lnTo>
                  <a:lnTo>
                    <a:pt x="13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6075609" y="3627386"/>
              <a:ext cx="16543" cy="43515"/>
            </a:xfrm>
            <a:custGeom>
              <a:avLst/>
              <a:gdLst/>
              <a:ahLst/>
              <a:cxnLst/>
              <a:rect l="l" t="t" r="r" b="b"/>
              <a:pathLst>
                <a:path w="801" h="2107" extrusionOk="0">
                  <a:moveTo>
                    <a:pt x="284" y="1"/>
                  </a:moveTo>
                  <a:cubicBezTo>
                    <a:pt x="112" y="1"/>
                    <a:pt x="0" y="156"/>
                    <a:pt x="0" y="339"/>
                  </a:cubicBezTo>
                  <a:cubicBezTo>
                    <a:pt x="0" y="472"/>
                    <a:pt x="67" y="1640"/>
                    <a:pt x="100" y="1773"/>
                  </a:cubicBezTo>
                  <a:cubicBezTo>
                    <a:pt x="100" y="1940"/>
                    <a:pt x="267" y="2107"/>
                    <a:pt x="467" y="2107"/>
                  </a:cubicBezTo>
                  <a:cubicBezTo>
                    <a:pt x="634" y="2107"/>
                    <a:pt x="801" y="1940"/>
                    <a:pt x="801" y="1740"/>
                  </a:cubicBezTo>
                  <a:cubicBezTo>
                    <a:pt x="801" y="1640"/>
                    <a:pt x="734" y="439"/>
                    <a:pt x="701" y="339"/>
                  </a:cubicBezTo>
                  <a:cubicBezTo>
                    <a:pt x="701" y="139"/>
                    <a:pt x="534" y="5"/>
                    <a:pt x="334" y="5"/>
                  </a:cubicBez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6127963" y="3626787"/>
              <a:ext cx="17245" cy="44114"/>
            </a:xfrm>
            <a:custGeom>
              <a:avLst/>
              <a:gdLst/>
              <a:ahLst/>
              <a:cxnLst/>
              <a:rect l="l" t="t" r="r" b="b"/>
              <a:pathLst>
                <a:path w="835" h="2136" extrusionOk="0">
                  <a:moveTo>
                    <a:pt x="367" y="1"/>
                  </a:moveTo>
                  <a:cubicBezTo>
                    <a:pt x="167" y="1"/>
                    <a:pt x="0" y="168"/>
                    <a:pt x="34" y="368"/>
                  </a:cubicBezTo>
                  <a:cubicBezTo>
                    <a:pt x="34" y="501"/>
                    <a:pt x="101" y="1635"/>
                    <a:pt x="101" y="1769"/>
                  </a:cubicBezTo>
                  <a:cubicBezTo>
                    <a:pt x="101" y="1969"/>
                    <a:pt x="267" y="2136"/>
                    <a:pt x="467" y="2136"/>
                  </a:cubicBezTo>
                  <a:cubicBezTo>
                    <a:pt x="668" y="2136"/>
                    <a:pt x="834" y="1969"/>
                    <a:pt x="801" y="1769"/>
                  </a:cubicBezTo>
                  <a:cubicBezTo>
                    <a:pt x="801" y="1669"/>
                    <a:pt x="734" y="468"/>
                    <a:pt x="734" y="368"/>
                  </a:cubicBezTo>
                  <a:cubicBezTo>
                    <a:pt x="701" y="168"/>
                    <a:pt x="568" y="1"/>
                    <a:pt x="3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6180999" y="3626787"/>
              <a:ext cx="16563" cy="43432"/>
            </a:xfrm>
            <a:custGeom>
              <a:avLst/>
              <a:gdLst/>
              <a:ahLst/>
              <a:cxnLst/>
              <a:rect l="l" t="t" r="r" b="b"/>
              <a:pathLst>
                <a:path w="802" h="2103" extrusionOk="0">
                  <a:moveTo>
                    <a:pt x="335" y="1"/>
                  </a:moveTo>
                  <a:cubicBezTo>
                    <a:pt x="134" y="1"/>
                    <a:pt x="1" y="168"/>
                    <a:pt x="1" y="368"/>
                  </a:cubicBezTo>
                  <a:cubicBezTo>
                    <a:pt x="1" y="468"/>
                    <a:pt x="68" y="1635"/>
                    <a:pt x="68" y="1769"/>
                  </a:cubicBezTo>
                  <a:cubicBezTo>
                    <a:pt x="101" y="1969"/>
                    <a:pt x="268" y="2102"/>
                    <a:pt x="468" y="2102"/>
                  </a:cubicBezTo>
                  <a:cubicBezTo>
                    <a:pt x="668" y="2102"/>
                    <a:pt x="802" y="1969"/>
                    <a:pt x="802" y="1769"/>
                  </a:cubicBezTo>
                  <a:cubicBezTo>
                    <a:pt x="802" y="1669"/>
                    <a:pt x="735" y="434"/>
                    <a:pt x="701" y="334"/>
                  </a:cubicBezTo>
                  <a:cubicBezTo>
                    <a:pt x="701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6"/>
            <p:cNvSpPr/>
            <p:nvPr/>
          </p:nvSpPr>
          <p:spPr>
            <a:xfrm>
              <a:off x="6233415" y="3626704"/>
              <a:ext cx="17204" cy="43515"/>
            </a:xfrm>
            <a:custGeom>
              <a:avLst/>
              <a:gdLst/>
              <a:ahLst/>
              <a:cxnLst/>
              <a:rect l="l" t="t" r="r" b="b"/>
              <a:pathLst>
                <a:path w="833" h="2107" extrusionOk="0">
                  <a:moveTo>
                    <a:pt x="314" y="1"/>
                  </a:moveTo>
                  <a:cubicBezTo>
                    <a:pt x="138" y="1"/>
                    <a:pt x="1" y="156"/>
                    <a:pt x="31" y="338"/>
                  </a:cubicBezTo>
                  <a:cubicBezTo>
                    <a:pt x="31" y="472"/>
                    <a:pt x="98" y="1639"/>
                    <a:pt x="98" y="1773"/>
                  </a:cubicBezTo>
                  <a:cubicBezTo>
                    <a:pt x="98" y="1939"/>
                    <a:pt x="265" y="2106"/>
                    <a:pt x="465" y="2106"/>
                  </a:cubicBezTo>
                  <a:cubicBezTo>
                    <a:pt x="665" y="2106"/>
                    <a:pt x="832" y="1939"/>
                    <a:pt x="799" y="1773"/>
                  </a:cubicBezTo>
                  <a:cubicBezTo>
                    <a:pt x="799" y="1673"/>
                    <a:pt x="732" y="438"/>
                    <a:pt x="732" y="338"/>
                  </a:cubicBezTo>
                  <a:cubicBezTo>
                    <a:pt x="699" y="138"/>
                    <a:pt x="565" y="5"/>
                    <a:pt x="365" y="5"/>
                  </a:cubicBezTo>
                  <a:cubicBezTo>
                    <a:pt x="348" y="2"/>
                    <a:pt x="331" y="1"/>
                    <a:pt x="3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6"/>
            <p:cNvSpPr/>
            <p:nvPr/>
          </p:nvSpPr>
          <p:spPr>
            <a:xfrm>
              <a:off x="6286409" y="3626105"/>
              <a:ext cx="16563" cy="44114"/>
            </a:xfrm>
            <a:custGeom>
              <a:avLst/>
              <a:gdLst/>
              <a:ahLst/>
              <a:cxnLst/>
              <a:rect l="l" t="t" r="r" b="b"/>
              <a:pathLst>
                <a:path w="802" h="2136" extrusionOk="0">
                  <a:moveTo>
                    <a:pt x="334" y="0"/>
                  </a:moveTo>
                  <a:cubicBezTo>
                    <a:pt x="134" y="0"/>
                    <a:pt x="1" y="167"/>
                    <a:pt x="1" y="367"/>
                  </a:cubicBezTo>
                  <a:cubicBezTo>
                    <a:pt x="1" y="501"/>
                    <a:pt x="67" y="1668"/>
                    <a:pt x="101" y="1768"/>
                  </a:cubicBezTo>
                  <a:cubicBezTo>
                    <a:pt x="101" y="1968"/>
                    <a:pt x="267" y="2135"/>
                    <a:pt x="468" y="2135"/>
                  </a:cubicBezTo>
                  <a:cubicBezTo>
                    <a:pt x="668" y="2135"/>
                    <a:pt x="801" y="1968"/>
                    <a:pt x="801" y="1768"/>
                  </a:cubicBezTo>
                  <a:cubicBezTo>
                    <a:pt x="801" y="1702"/>
                    <a:pt x="734" y="467"/>
                    <a:pt x="701" y="367"/>
                  </a:cubicBezTo>
                  <a:cubicBezTo>
                    <a:pt x="701" y="167"/>
                    <a:pt x="534" y="0"/>
                    <a:pt x="3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6"/>
            <p:cNvSpPr/>
            <p:nvPr/>
          </p:nvSpPr>
          <p:spPr>
            <a:xfrm>
              <a:off x="6075609" y="3627386"/>
              <a:ext cx="16543" cy="43515"/>
            </a:xfrm>
            <a:custGeom>
              <a:avLst/>
              <a:gdLst/>
              <a:ahLst/>
              <a:cxnLst/>
              <a:rect l="l" t="t" r="r" b="b"/>
              <a:pathLst>
                <a:path w="801" h="2107" extrusionOk="0">
                  <a:moveTo>
                    <a:pt x="284" y="1"/>
                  </a:moveTo>
                  <a:cubicBezTo>
                    <a:pt x="112" y="1"/>
                    <a:pt x="0" y="156"/>
                    <a:pt x="0" y="339"/>
                  </a:cubicBezTo>
                  <a:cubicBezTo>
                    <a:pt x="0" y="472"/>
                    <a:pt x="67" y="1640"/>
                    <a:pt x="100" y="1773"/>
                  </a:cubicBezTo>
                  <a:cubicBezTo>
                    <a:pt x="100" y="1940"/>
                    <a:pt x="267" y="2107"/>
                    <a:pt x="467" y="2107"/>
                  </a:cubicBezTo>
                  <a:cubicBezTo>
                    <a:pt x="634" y="2107"/>
                    <a:pt x="801" y="1940"/>
                    <a:pt x="801" y="1740"/>
                  </a:cubicBezTo>
                  <a:cubicBezTo>
                    <a:pt x="801" y="1640"/>
                    <a:pt x="734" y="439"/>
                    <a:pt x="701" y="339"/>
                  </a:cubicBezTo>
                  <a:cubicBezTo>
                    <a:pt x="701" y="139"/>
                    <a:pt x="534" y="5"/>
                    <a:pt x="334" y="5"/>
                  </a:cubicBez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6"/>
            <p:cNvSpPr/>
            <p:nvPr/>
          </p:nvSpPr>
          <p:spPr>
            <a:xfrm>
              <a:off x="6127963" y="3626787"/>
              <a:ext cx="17245" cy="44114"/>
            </a:xfrm>
            <a:custGeom>
              <a:avLst/>
              <a:gdLst/>
              <a:ahLst/>
              <a:cxnLst/>
              <a:rect l="l" t="t" r="r" b="b"/>
              <a:pathLst>
                <a:path w="835" h="2136" extrusionOk="0">
                  <a:moveTo>
                    <a:pt x="367" y="1"/>
                  </a:moveTo>
                  <a:cubicBezTo>
                    <a:pt x="167" y="1"/>
                    <a:pt x="0" y="168"/>
                    <a:pt x="34" y="368"/>
                  </a:cubicBezTo>
                  <a:cubicBezTo>
                    <a:pt x="34" y="501"/>
                    <a:pt x="101" y="1635"/>
                    <a:pt x="101" y="1769"/>
                  </a:cubicBezTo>
                  <a:cubicBezTo>
                    <a:pt x="101" y="1969"/>
                    <a:pt x="267" y="2136"/>
                    <a:pt x="467" y="2136"/>
                  </a:cubicBezTo>
                  <a:cubicBezTo>
                    <a:pt x="668" y="2136"/>
                    <a:pt x="834" y="1969"/>
                    <a:pt x="801" y="1769"/>
                  </a:cubicBezTo>
                  <a:cubicBezTo>
                    <a:pt x="801" y="1669"/>
                    <a:pt x="734" y="468"/>
                    <a:pt x="734" y="368"/>
                  </a:cubicBezTo>
                  <a:cubicBezTo>
                    <a:pt x="701" y="168"/>
                    <a:pt x="568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6"/>
            <p:cNvSpPr/>
            <p:nvPr/>
          </p:nvSpPr>
          <p:spPr>
            <a:xfrm>
              <a:off x="6180999" y="3626787"/>
              <a:ext cx="16563" cy="43432"/>
            </a:xfrm>
            <a:custGeom>
              <a:avLst/>
              <a:gdLst/>
              <a:ahLst/>
              <a:cxnLst/>
              <a:rect l="l" t="t" r="r" b="b"/>
              <a:pathLst>
                <a:path w="802" h="2103" extrusionOk="0">
                  <a:moveTo>
                    <a:pt x="335" y="1"/>
                  </a:moveTo>
                  <a:cubicBezTo>
                    <a:pt x="134" y="1"/>
                    <a:pt x="1" y="168"/>
                    <a:pt x="1" y="368"/>
                  </a:cubicBezTo>
                  <a:cubicBezTo>
                    <a:pt x="1" y="468"/>
                    <a:pt x="68" y="1635"/>
                    <a:pt x="68" y="1769"/>
                  </a:cubicBezTo>
                  <a:cubicBezTo>
                    <a:pt x="101" y="1969"/>
                    <a:pt x="268" y="2102"/>
                    <a:pt x="468" y="2102"/>
                  </a:cubicBezTo>
                  <a:cubicBezTo>
                    <a:pt x="668" y="2102"/>
                    <a:pt x="802" y="1969"/>
                    <a:pt x="802" y="1769"/>
                  </a:cubicBezTo>
                  <a:cubicBezTo>
                    <a:pt x="802" y="1669"/>
                    <a:pt x="735" y="434"/>
                    <a:pt x="701" y="334"/>
                  </a:cubicBezTo>
                  <a:cubicBezTo>
                    <a:pt x="701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6"/>
            <p:cNvSpPr/>
            <p:nvPr/>
          </p:nvSpPr>
          <p:spPr>
            <a:xfrm>
              <a:off x="6233415" y="3626704"/>
              <a:ext cx="17204" cy="43515"/>
            </a:xfrm>
            <a:custGeom>
              <a:avLst/>
              <a:gdLst/>
              <a:ahLst/>
              <a:cxnLst/>
              <a:rect l="l" t="t" r="r" b="b"/>
              <a:pathLst>
                <a:path w="833" h="2107" extrusionOk="0">
                  <a:moveTo>
                    <a:pt x="314" y="1"/>
                  </a:moveTo>
                  <a:cubicBezTo>
                    <a:pt x="138" y="1"/>
                    <a:pt x="1" y="156"/>
                    <a:pt x="31" y="338"/>
                  </a:cubicBezTo>
                  <a:cubicBezTo>
                    <a:pt x="31" y="472"/>
                    <a:pt x="98" y="1639"/>
                    <a:pt x="98" y="1773"/>
                  </a:cubicBezTo>
                  <a:cubicBezTo>
                    <a:pt x="98" y="1939"/>
                    <a:pt x="265" y="2106"/>
                    <a:pt x="465" y="2106"/>
                  </a:cubicBezTo>
                  <a:cubicBezTo>
                    <a:pt x="665" y="2106"/>
                    <a:pt x="832" y="1939"/>
                    <a:pt x="799" y="1773"/>
                  </a:cubicBezTo>
                  <a:cubicBezTo>
                    <a:pt x="799" y="1673"/>
                    <a:pt x="732" y="438"/>
                    <a:pt x="732" y="338"/>
                  </a:cubicBezTo>
                  <a:cubicBezTo>
                    <a:pt x="699" y="138"/>
                    <a:pt x="565" y="5"/>
                    <a:pt x="365" y="5"/>
                  </a:cubicBezTo>
                  <a:cubicBezTo>
                    <a:pt x="348" y="2"/>
                    <a:pt x="331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6286409" y="3626105"/>
              <a:ext cx="16563" cy="44114"/>
            </a:xfrm>
            <a:custGeom>
              <a:avLst/>
              <a:gdLst/>
              <a:ahLst/>
              <a:cxnLst/>
              <a:rect l="l" t="t" r="r" b="b"/>
              <a:pathLst>
                <a:path w="802" h="2136" extrusionOk="0">
                  <a:moveTo>
                    <a:pt x="334" y="0"/>
                  </a:moveTo>
                  <a:cubicBezTo>
                    <a:pt x="134" y="0"/>
                    <a:pt x="1" y="167"/>
                    <a:pt x="1" y="367"/>
                  </a:cubicBezTo>
                  <a:cubicBezTo>
                    <a:pt x="1" y="501"/>
                    <a:pt x="67" y="1668"/>
                    <a:pt x="101" y="1768"/>
                  </a:cubicBezTo>
                  <a:cubicBezTo>
                    <a:pt x="101" y="1968"/>
                    <a:pt x="267" y="2135"/>
                    <a:pt x="468" y="2135"/>
                  </a:cubicBezTo>
                  <a:cubicBezTo>
                    <a:pt x="668" y="2135"/>
                    <a:pt x="801" y="1968"/>
                    <a:pt x="801" y="1768"/>
                  </a:cubicBezTo>
                  <a:cubicBezTo>
                    <a:pt x="801" y="1702"/>
                    <a:pt x="734" y="467"/>
                    <a:pt x="701" y="367"/>
                  </a:cubicBezTo>
                  <a:cubicBezTo>
                    <a:pt x="701" y="167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6"/>
            <p:cNvSpPr/>
            <p:nvPr/>
          </p:nvSpPr>
          <p:spPr>
            <a:xfrm>
              <a:off x="6052189" y="3692235"/>
              <a:ext cx="294876" cy="230812"/>
            </a:xfrm>
            <a:custGeom>
              <a:avLst/>
              <a:gdLst/>
              <a:ahLst/>
              <a:cxnLst/>
              <a:rect l="l" t="t" r="r" b="b"/>
              <a:pathLst>
                <a:path w="14278" h="11176" extrusionOk="0">
                  <a:moveTo>
                    <a:pt x="13243" y="1"/>
                  </a:moveTo>
                  <a:lnTo>
                    <a:pt x="0" y="67"/>
                  </a:lnTo>
                  <a:lnTo>
                    <a:pt x="1001" y="11175"/>
                  </a:lnTo>
                  <a:lnTo>
                    <a:pt x="14277" y="111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6"/>
            <p:cNvSpPr/>
            <p:nvPr/>
          </p:nvSpPr>
          <p:spPr>
            <a:xfrm>
              <a:off x="6052189" y="3692235"/>
              <a:ext cx="294876" cy="230812"/>
            </a:xfrm>
            <a:custGeom>
              <a:avLst/>
              <a:gdLst/>
              <a:ahLst/>
              <a:cxnLst/>
              <a:rect l="l" t="t" r="r" b="b"/>
              <a:pathLst>
                <a:path w="14278" h="11176" extrusionOk="0">
                  <a:moveTo>
                    <a:pt x="13243" y="1"/>
                  </a:moveTo>
                  <a:lnTo>
                    <a:pt x="0" y="67"/>
                  </a:lnTo>
                  <a:lnTo>
                    <a:pt x="1001" y="11175"/>
                  </a:lnTo>
                  <a:lnTo>
                    <a:pt x="14277" y="11142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6"/>
            <p:cNvSpPr/>
            <p:nvPr/>
          </p:nvSpPr>
          <p:spPr>
            <a:xfrm>
              <a:off x="6128645" y="3708777"/>
              <a:ext cx="139177" cy="40665"/>
            </a:xfrm>
            <a:custGeom>
              <a:avLst/>
              <a:gdLst/>
              <a:ahLst/>
              <a:cxnLst/>
              <a:rect l="l" t="t" r="r" b="b"/>
              <a:pathLst>
                <a:path w="6739" h="1969" extrusionOk="0">
                  <a:moveTo>
                    <a:pt x="6572" y="0"/>
                  </a:moveTo>
                  <a:lnTo>
                    <a:pt x="1" y="34"/>
                  </a:lnTo>
                  <a:lnTo>
                    <a:pt x="168" y="1968"/>
                  </a:lnTo>
                  <a:lnTo>
                    <a:pt x="6739" y="1935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6"/>
            <p:cNvSpPr/>
            <p:nvPr/>
          </p:nvSpPr>
          <p:spPr>
            <a:xfrm>
              <a:off x="6128645" y="3708777"/>
              <a:ext cx="139177" cy="40665"/>
            </a:xfrm>
            <a:custGeom>
              <a:avLst/>
              <a:gdLst/>
              <a:ahLst/>
              <a:cxnLst/>
              <a:rect l="l" t="t" r="r" b="b"/>
              <a:pathLst>
                <a:path w="6739" h="1969" extrusionOk="0">
                  <a:moveTo>
                    <a:pt x="6572" y="0"/>
                  </a:moveTo>
                  <a:lnTo>
                    <a:pt x="1" y="34"/>
                  </a:lnTo>
                  <a:lnTo>
                    <a:pt x="168" y="1968"/>
                  </a:lnTo>
                  <a:lnTo>
                    <a:pt x="6739" y="1935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6"/>
            <p:cNvSpPr/>
            <p:nvPr/>
          </p:nvSpPr>
          <p:spPr>
            <a:xfrm>
              <a:off x="6074907" y="3765944"/>
              <a:ext cx="39302" cy="35853"/>
            </a:xfrm>
            <a:custGeom>
              <a:avLst/>
              <a:gdLst/>
              <a:ahLst/>
              <a:cxnLst/>
              <a:rect l="l" t="t" r="r" b="b"/>
              <a:pathLst>
                <a:path w="1903" h="1736" extrusionOk="0">
                  <a:moveTo>
                    <a:pt x="1" y="1"/>
                  </a:moveTo>
                  <a:lnTo>
                    <a:pt x="134" y="1736"/>
                  </a:lnTo>
                  <a:lnTo>
                    <a:pt x="1902" y="1736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6125898" y="3765262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02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6079058" y="3814167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768" y="1"/>
                  </a:moveTo>
                  <a:lnTo>
                    <a:pt x="0" y="34"/>
                  </a:lnTo>
                  <a:lnTo>
                    <a:pt x="167" y="1769"/>
                  </a:lnTo>
                  <a:lnTo>
                    <a:pt x="1901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6083189" y="3863093"/>
              <a:ext cx="39963" cy="36534"/>
            </a:xfrm>
            <a:custGeom>
              <a:avLst/>
              <a:gdLst/>
              <a:ahLst/>
              <a:cxnLst/>
              <a:rect l="l" t="t" r="r" b="b"/>
              <a:pathLst>
                <a:path w="1935" h="1769" extrusionOk="0">
                  <a:moveTo>
                    <a:pt x="1768" y="0"/>
                  </a:moveTo>
                  <a:lnTo>
                    <a:pt x="0" y="34"/>
                  </a:lnTo>
                  <a:lnTo>
                    <a:pt x="167" y="1768"/>
                  </a:lnTo>
                  <a:lnTo>
                    <a:pt x="1935" y="176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6130710" y="3814167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1"/>
                  </a:moveTo>
                  <a:lnTo>
                    <a:pt x="134" y="1769"/>
                  </a:lnTo>
                  <a:lnTo>
                    <a:pt x="1902" y="176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6130710" y="3814167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1"/>
                  </a:moveTo>
                  <a:lnTo>
                    <a:pt x="134" y="1769"/>
                  </a:lnTo>
                  <a:lnTo>
                    <a:pt x="1902" y="176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6"/>
            <p:cNvSpPr/>
            <p:nvPr/>
          </p:nvSpPr>
          <p:spPr>
            <a:xfrm>
              <a:off x="6181701" y="3814167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35" y="1736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6"/>
            <p:cNvSpPr/>
            <p:nvPr/>
          </p:nvSpPr>
          <p:spPr>
            <a:xfrm>
              <a:off x="6181701" y="3814167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35" y="1736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6"/>
            <p:cNvSpPr/>
            <p:nvPr/>
          </p:nvSpPr>
          <p:spPr>
            <a:xfrm>
              <a:off x="6233374" y="3814167"/>
              <a:ext cx="39281" cy="35853"/>
            </a:xfrm>
            <a:custGeom>
              <a:avLst/>
              <a:gdLst/>
              <a:ahLst/>
              <a:cxnLst/>
              <a:rect l="l" t="t" r="r" b="b"/>
              <a:pathLst>
                <a:path w="1902" h="1736" extrusionOk="0">
                  <a:moveTo>
                    <a:pt x="0" y="1"/>
                  </a:moveTo>
                  <a:lnTo>
                    <a:pt x="167" y="1736"/>
                  </a:lnTo>
                  <a:lnTo>
                    <a:pt x="1901" y="173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6"/>
            <p:cNvSpPr/>
            <p:nvPr/>
          </p:nvSpPr>
          <p:spPr>
            <a:xfrm>
              <a:off x="6233374" y="3814167"/>
              <a:ext cx="39281" cy="35853"/>
            </a:xfrm>
            <a:custGeom>
              <a:avLst/>
              <a:gdLst/>
              <a:ahLst/>
              <a:cxnLst/>
              <a:rect l="l" t="t" r="r" b="b"/>
              <a:pathLst>
                <a:path w="1902" h="1736" extrusionOk="0">
                  <a:moveTo>
                    <a:pt x="0" y="1"/>
                  </a:moveTo>
                  <a:lnTo>
                    <a:pt x="167" y="1736"/>
                  </a:lnTo>
                  <a:lnTo>
                    <a:pt x="1901" y="173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6"/>
            <p:cNvSpPr/>
            <p:nvPr/>
          </p:nvSpPr>
          <p:spPr>
            <a:xfrm>
              <a:off x="6284344" y="3813486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1" y="1"/>
                  </a:move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6"/>
            <p:cNvSpPr/>
            <p:nvPr/>
          </p:nvSpPr>
          <p:spPr>
            <a:xfrm>
              <a:off x="6284344" y="3813486"/>
              <a:ext cx="39983" cy="36534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1" y="1"/>
                  </a:move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6"/>
            <p:cNvSpPr/>
            <p:nvPr/>
          </p:nvSpPr>
          <p:spPr>
            <a:xfrm>
              <a:off x="6134861" y="3863093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0"/>
                  </a:moveTo>
                  <a:lnTo>
                    <a:pt x="167" y="1768"/>
                  </a:lnTo>
                  <a:lnTo>
                    <a:pt x="1901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6"/>
            <p:cNvSpPr/>
            <p:nvPr/>
          </p:nvSpPr>
          <p:spPr>
            <a:xfrm>
              <a:off x="6134861" y="3863093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0"/>
                  </a:moveTo>
                  <a:lnTo>
                    <a:pt x="167" y="1768"/>
                  </a:lnTo>
                  <a:lnTo>
                    <a:pt x="1901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6"/>
            <p:cNvSpPr/>
            <p:nvPr/>
          </p:nvSpPr>
          <p:spPr>
            <a:xfrm>
              <a:off x="6186513" y="3863093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34" y="1768"/>
                  </a:lnTo>
                  <a:lnTo>
                    <a:pt x="1902" y="173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6"/>
            <p:cNvSpPr/>
            <p:nvPr/>
          </p:nvSpPr>
          <p:spPr>
            <a:xfrm>
              <a:off x="6186513" y="3863093"/>
              <a:ext cx="39302" cy="36534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34" y="1768"/>
                  </a:lnTo>
                  <a:lnTo>
                    <a:pt x="1902" y="173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6"/>
            <p:cNvSpPr/>
            <p:nvPr/>
          </p:nvSpPr>
          <p:spPr>
            <a:xfrm>
              <a:off x="6237504" y="3862391"/>
              <a:ext cx="39963" cy="36534"/>
            </a:xfrm>
            <a:custGeom>
              <a:avLst/>
              <a:gdLst/>
              <a:ahLst/>
              <a:cxnLst/>
              <a:rect l="l" t="t" r="r" b="b"/>
              <a:pathLst>
                <a:path w="1935" h="1769" extrusionOk="0">
                  <a:moveTo>
                    <a:pt x="1768" y="1"/>
                  </a:moveTo>
                  <a:lnTo>
                    <a:pt x="0" y="34"/>
                  </a:ln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6"/>
            <p:cNvSpPr/>
            <p:nvPr/>
          </p:nvSpPr>
          <p:spPr>
            <a:xfrm>
              <a:off x="6237504" y="3862391"/>
              <a:ext cx="39963" cy="36534"/>
            </a:xfrm>
            <a:custGeom>
              <a:avLst/>
              <a:gdLst/>
              <a:ahLst/>
              <a:cxnLst/>
              <a:rect l="l" t="t" r="r" b="b"/>
              <a:pathLst>
                <a:path w="1935" h="1769" extrusionOk="0">
                  <a:moveTo>
                    <a:pt x="1768" y="1"/>
                  </a:moveTo>
                  <a:lnTo>
                    <a:pt x="0" y="34"/>
                  </a:lnTo>
                  <a:lnTo>
                    <a:pt x="167" y="1769"/>
                  </a:lnTo>
                  <a:lnTo>
                    <a:pt x="1935" y="176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6"/>
            <p:cNvSpPr/>
            <p:nvPr/>
          </p:nvSpPr>
          <p:spPr>
            <a:xfrm>
              <a:off x="6177570" y="3765262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34" y="1769"/>
                  </a:lnTo>
                  <a:lnTo>
                    <a:pt x="1902" y="17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6177570" y="3765262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34" y="1769"/>
                  </a:lnTo>
                  <a:lnTo>
                    <a:pt x="1902" y="17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6"/>
            <p:cNvSpPr/>
            <p:nvPr/>
          </p:nvSpPr>
          <p:spPr>
            <a:xfrm>
              <a:off x="6228541" y="3765262"/>
              <a:ext cx="39983" cy="35853"/>
            </a:xfrm>
            <a:custGeom>
              <a:avLst/>
              <a:gdLst/>
              <a:ahLst/>
              <a:cxnLst/>
              <a:rect l="l" t="t" r="r" b="b"/>
              <a:pathLst>
                <a:path w="1936" h="1736" extrusionOk="0">
                  <a:moveTo>
                    <a:pt x="1" y="1"/>
                  </a:moveTo>
                  <a:lnTo>
                    <a:pt x="167" y="1735"/>
                  </a:lnTo>
                  <a:lnTo>
                    <a:pt x="1935" y="1735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6"/>
            <p:cNvSpPr/>
            <p:nvPr/>
          </p:nvSpPr>
          <p:spPr>
            <a:xfrm>
              <a:off x="6228541" y="3765262"/>
              <a:ext cx="39983" cy="35853"/>
            </a:xfrm>
            <a:custGeom>
              <a:avLst/>
              <a:gdLst/>
              <a:ahLst/>
              <a:cxnLst/>
              <a:rect l="l" t="t" r="r" b="b"/>
              <a:pathLst>
                <a:path w="1936" h="1736" extrusionOk="0">
                  <a:moveTo>
                    <a:pt x="1" y="1"/>
                  </a:moveTo>
                  <a:lnTo>
                    <a:pt x="167" y="1735"/>
                  </a:lnTo>
                  <a:lnTo>
                    <a:pt x="1935" y="1735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6"/>
            <p:cNvSpPr/>
            <p:nvPr/>
          </p:nvSpPr>
          <p:spPr>
            <a:xfrm>
              <a:off x="6280213" y="3764580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735" y="0"/>
                  </a:moveTo>
                  <a:lnTo>
                    <a:pt x="0" y="34"/>
                  </a:lnTo>
                  <a:lnTo>
                    <a:pt x="167" y="1768"/>
                  </a:lnTo>
                  <a:lnTo>
                    <a:pt x="1902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6"/>
            <p:cNvSpPr/>
            <p:nvPr/>
          </p:nvSpPr>
          <p:spPr>
            <a:xfrm>
              <a:off x="6280213" y="3764580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735" y="0"/>
                  </a:moveTo>
                  <a:lnTo>
                    <a:pt x="0" y="34"/>
                  </a:lnTo>
                  <a:lnTo>
                    <a:pt x="167" y="1768"/>
                  </a:lnTo>
                  <a:lnTo>
                    <a:pt x="1902" y="1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6"/>
            <p:cNvSpPr/>
            <p:nvPr/>
          </p:nvSpPr>
          <p:spPr>
            <a:xfrm>
              <a:off x="6289177" y="3862391"/>
              <a:ext cx="39281" cy="36534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0" y="1"/>
                  </a:moveTo>
                  <a:lnTo>
                    <a:pt x="167" y="1769"/>
                  </a:lnTo>
                  <a:lnTo>
                    <a:pt x="1901" y="176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6"/>
            <p:cNvSpPr/>
            <p:nvPr/>
          </p:nvSpPr>
          <p:spPr>
            <a:xfrm>
              <a:off x="6565424" y="3852064"/>
              <a:ext cx="70280" cy="76497"/>
            </a:xfrm>
            <a:custGeom>
              <a:avLst/>
              <a:gdLst/>
              <a:ahLst/>
              <a:cxnLst/>
              <a:rect l="l" t="t" r="r" b="b"/>
              <a:pathLst>
                <a:path w="3403" h="3704" extrusionOk="0">
                  <a:moveTo>
                    <a:pt x="0" y="1"/>
                  </a:moveTo>
                  <a:lnTo>
                    <a:pt x="0" y="3703"/>
                  </a:lnTo>
                  <a:lnTo>
                    <a:pt x="3036" y="3703"/>
                  </a:lnTo>
                  <a:cubicBezTo>
                    <a:pt x="3336" y="3637"/>
                    <a:pt x="3336" y="3236"/>
                    <a:pt x="3036" y="3170"/>
                  </a:cubicBezTo>
                  <a:lnTo>
                    <a:pt x="3036" y="534"/>
                  </a:lnTo>
                  <a:cubicBezTo>
                    <a:pt x="3403" y="534"/>
                    <a:pt x="3403" y="1"/>
                    <a:pt x="30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6"/>
            <p:cNvSpPr/>
            <p:nvPr/>
          </p:nvSpPr>
          <p:spPr>
            <a:xfrm>
              <a:off x="6565424" y="3852064"/>
              <a:ext cx="70280" cy="76497"/>
            </a:xfrm>
            <a:custGeom>
              <a:avLst/>
              <a:gdLst/>
              <a:ahLst/>
              <a:cxnLst/>
              <a:rect l="l" t="t" r="r" b="b"/>
              <a:pathLst>
                <a:path w="3403" h="3704" extrusionOk="0">
                  <a:moveTo>
                    <a:pt x="0" y="1"/>
                  </a:moveTo>
                  <a:lnTo>
                    <a:pt x="0" y="3703"/>
                  </a:lnTo>
                  <a:lnTo>
                    <a:pt x="3036" y="3703"/>
                  </a:lnTo>
                  <a:cubicBezTo>
                    <a:pt x="3336" y="3637"/>
                    <a:pt x="3336" y="3236"/>
                    <a:pt x="3036" y="3170"/>
                  </a:cubicBezTo>
                  <a:lnTo>
                    <a:pt x="3036" y="534"/>
                  </a:lnTo>
                  <a:cubicBezTo>
                    <a:pt x="3403" y="534"/>
                    <a:pt x="3403" y="1"/>
                    <a:pt x="3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6"/>
            <p:cNvSpPr/>
            <p:nvPr/>
          </p:nvSpPr>
          <p:spPr>
            <a:xfrm>
              <a:off x="6579200" y="3863093"/>
              <a:ext cx="48926" cy="54440"/>
            </a:xfrm>
            <a:custGeom>
              <a:avLst/>
              <a:gdLst/>
              <a:ahLst/>
              <a:cxnLst/>
              <a:rect l="l" t="t" r="r" b="b"/>
              <a:pathLst>
                <a:path w="2369" h="2636" extrusionOk="0">
                  <a:moveTo>
                    <a:pt x="0" y="0"/>
                  </a:moveTo>
                  <a:lnTo>
                    <a:pt x="0" y="2636"/>
                  </a:lnTo>
                  <a:lnTo>
                    <a:pt x="2369" y="2636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6"/>
            <p:cNvSpPr/>
            <p:nvPr/>
          </p:nvSpPr>
          <p:spPr>
            <a:xfrm>
              <a:off x="6579200" y="3863093"/>
              <a:ext cx="48926" cy="54440"/>
            </a:xfrm>
            <a:custGeom>
              <a:avLst/>
              <a:gdLst/>
              <a:ahLst/>
              <a:cxnLst/>
              <a:rect l="l" t="t" r="r" b="b"/>
              <a:pathLst>
                <a:path w="2369" h="2636" extrusionOk="0">
                  <a:moveTo>
                    <a:pt x="0" y="0"/>
                  </a:moveTo>
                  <a:lnTo>
                    <a:pt x="0" y="2636"/>
                  </a:lnTo>
                  <a:lnTo>
                    <a:pt x="2369" y="2636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6"/>
            <p:cNvSpPr/>
            <p:nvPr/>
          </p:nvSpPr>
          <p:spPr>
            <a:xfrm>
              <a:off x="6300184" y="3857579"/>
              <a:ext cx="289362" cy="65468"/>
            </a:xfrm>
            <a:custGeom>
              <a:avLst/>
              <a:gdLst/>
              <a:ahLst/>
              <a:cxnLst/>
              <a:rect l="l" t="t" r="r" b="b"/>
              <a:pathLst>
                <a:path w="14011" h="3170" extrusionOk="0">
                  <a:moveTo>
                    <a:pt x="1001" y="0"/>
                  </a:moveTo>
                  <a:cubicBezTo>
                    <a:pt x="468" y="0"/>
                    <a:pt x="1" y="734"/>
                    <a:pt x="1" y="1602"/>
                  </a:cubicBezTo>
                  <a:cubicBezTo>
                    <a:pt x="1" y="2469"/>
                    <a:pt x="468" y="3169"/>
                    <a:pt x="1001" y="3169"/>
                  </a:cubicBezTo>
                  <a:lnTo>
                    <a:pt x="14011" y="3169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6"/>
            <p:cNvSpPr/>
            <p:nvPr/>
          </p:nvSpPr>
          <p:spPr>
            <a:xfrm>
              <a:off x="6300184" y="3857579"/>
              <a:ext cx="289362" cy="65468"/>
            </a:xfrm>
            <a:custGeom>
              <a:avLst/>
              <a:gdLst/>
              <a:ahLst/>
              <a:cxnLst/>
              <a:rect l="l" t="t" r="r" b="b"/>
              <a:pathLst>
                <a:path w="14011" h="3170" extrusionOk="0">
                  <a:moveTo>
                    <a:pt x="1001" y="0"/>
                  </a:moveTo>
                  <a:cubicBezTo>
                    <a:pt x="468" y="0"/>
                    <a:pt x="1" y="734"/>
                    <a:pt x="1" y="1602"/>
                  </a:cubicBezTo>
                  <a:cubicBezTo>
                    <a:pt x="1" y="2469"/>
                    <a:pt x="468" y="3169"/>
                    <a:pt x="1001" y="3169"/>
                  </a:cubicBezTo>
                  <a:lnTo>
                    <a:pt x="14011" y="3169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6"/>
            <p:cNvSpPr/>
            <p:nvPr/>
          </p:nvSpPr>
          <p:spPr>
            <a:xfrm>
              <a:off x="6284344" y="3851445"/>
              <a:ext cx="312782" cy="77034"/>
            </a:xfrm>
            <a:custGeom>
              <a:avLst/>
              <a:gdLst/>
              <a:ahLst/>
              <a:cxnLst/>
              <a:rect l="l" t="t" r="r" b="b"/>
              <a:pathLst>
                <a:path w="15145" h="3730" extrusionOk="0">
                  <a:moveTo>
                    <a:pt x="3055" y="1"/>
                  </a:moveTo>
                  <a:cubicBezTo>
                    <a:pt x="2632" y="1"/>
                    <a:pt x="2213" y="8"/>
                    <a:pt x="1802" y="31"/>
                  </a:cubicBezTo>
                  <a:cubicBezTo>
                    <a:pt x="1" y="164"/>
                    <a:pt x="101" y="3667"/>
                    <a:pt x="1935" y="3700"/>
                  </a:cubicBezTo>
                  <a:cubicBezTo>
                    <a:pt x="2825" y="3722"/>
                    <a:pt x="4252" y="3730"/>
                    <a:pt x="5858" y="3730"/>
                  </a:cubicBezTo>
                  <a:cubicBezTo>
                    <a:pt x="9070" y="3730"/>
                    <a:pt x="12999" y="3700"/>
                    <a:pt x="14778" y="3700"/>
                  </a:cubicBezTo>
                  <a:cubicBezTo>
                    <a:pt x="15078" y="3667"/>
                    <a:pt x="15078" y="3233"/>
                    <a:pt x="14778" y="3200"/>
                  </a:cubicBezTo>
                  <a:lnTo>
                    <a:pt x="1768" y="3200"/>
                  </a:lnTo>
                  <a:cubicBezTo>
                    <a:pt x="968" y="3066"/>
                    <a:pt x="901" y="1832"/>
                    <a:pt x="1101" y="1231"/>
                  </a:cubicBezTo>
                  <a:cubicBezTo>
                    <a:pt x="1335" y="531"/>
                    <a:pt x="1768" y="531"/>
                    <a:pt x="2369" y="531"/>
                  </a:cubicBezTo>
                  <a:lnTo>
                    <a:pt x="14778" y="531"/>
                  </a:lnTo>
                  <a:cubicBezTo>
                    <a:pt x="15145" y="531"/>
                    <a:pt x="15145" y="31"/>
                    <a:pt x="14778" y="31"/>
                  </a:cubicBezTo>
                  <a:lnTo>
                    <a:pt x="5605" y="31"/>
                  </a:lnTo>
                  <a:cubicBezTo>
                    <a:pt x="4759" y="31"/>
                    <a:pt x="3900" y="1"/>
                    <a:pt x="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6"/>
            <p:cNvSpPr/>
            <p:nvPr/>
          </p:nvSpPr>
          <p:spPr>
            <a:xfrm>
              <a:off x="6566787" y="3825196"/>
              <a:ext cx="44114" cy="26890"/>
            </a:xfrm>
            <a:custGeom>
              <a:avLst/>
              <a:gdLst/>
              <a:ahLst/>
              <a:cxnLst/>
              <a:rect l="l" t="t" r="r" b="b"/>
              <a:pathLst>
                <a:path w="2136" h="1302" extrusionOk="0">
                  <a:moveTo>
                    <a:pt x="935" y="1"/>
                  </a:moveTo>
                  <a:cubicBezTo>
                    <a:pt x="802" y="34"/>
                    <a:pt x="701" y="67"/>
                    <a:pt x="568" y="167"/>
                  </a:cubicBezTo>
                  <a:cubicBezTo>
                    <a:pt x="234" y="434"/>
                    <a:pt x="1" y="835"/>
                    <a:pt x="1" y="1302"/>
                  </a:cubicBezTo>
                  <a:lnTo>
                    <a:pt x="2136" y="1268"/>
                  </a:lnTo>
                  <a:cubicBezTo>
                    <a:pt x="2002" y="1235"/>
                    <a:pt x="1902" y="1135"/>
                    <a:pt x="1836" y="1035"/>
                  </a:cubicBezTo>
                  <a:cubicBezTo>
                    <a:pt x="1736" y="801"/>
                    <a:pt x="1635" y="601"/>
                    <a:pt x="1502" y="401"/>
                  </a:cubicBezTo>
                  <a:cubicBezTo>
                    <a:pt x="1369" y="201"/>
                    <a:pt x="1168" y="67"/>
                    <a:pt x="9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6"/>
            <p:cNvSpPr/>
            <p:nvPr/>
          </p:nvSpPr>
          <p:spPr>
            <a:xfrm>
              <a:off x="6567490" y="3825196"/>
              <a:ext cx="43412" cy="26208"/>
            </a:xfrm>
            <a:custGeom>
              <a:avLst/>
              <a:gdLst/>
              <a:ahLst/>
              <a:cxnLst/>
              <a:rect l="l" t="t" r="r" b="b"/>
              <a:pathLst>
                <a:path w="2102" h="1269" extrusionOk="0">
                  <a:moveTo>
                    <a:pt x="901" y="1"/>
                  </a:moveTo>
                  <a:cubicBezTo>
                    <a:pt x="768" y="34"/>
                    <a:pt x="634" y="67"/>
                    <a:pt x="534" y="167"/>
                  </a:cubicBezTo>
                  <a:cubicBezTo>
                    <a:pt x="167" y="401"/>
                    <a:pt x="0" y="801"/>
                    <a:pt x="0" y="1235"/>
                  </a:cubicBezTo>
                  <a:lnTo>
                    <a:pt x="2102" y="1268"/>
                  </a:lnTo>
                  <a:cubicBezTo>
                    <a:pt x="1968" y="1235"/>
                    <a:pt x="1835" y="1135"/>
                    <a:pt x="1768" y="1035"/>
                  </a:cubicBezTo>
                  <a:cubicBezTo>
                    <a:pt x="1668" y="801"/>
                    <a:pt x="1568" y="601"/>
                    <a:pt x="1435" y="401"/>
                  </a:cubicBezTo>
                  <a:cubicBezTo>
                    <a:pt x="1301" y="201"/>
                    <a:pt x="1101" y="67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6"/>
            <p:cNvSpPr/>
            <p:nvPr/>
          </p:nvSpPr>
          <p:spPr>
            <a:xfrm>
              <a:off x="6490332" y="3801776"/>
              <a:ext cx="47542" cy="49628"/>
            </a:xfrm>
            <a:custGeom>
              <a:avLst/>
              <a:gdLst/>
              <a:ahLst/>
              <a:cxnLst/>
              <a:rect l="l" t="t" r="r" b="b"/>
              <a:pathLst>
                <a:path w="2302" h="2403" extrusionOk="0">
                  <a:moveTo>
                    <a:pt x="1735" y="1"/>
                  </a:moveTo>
                  <a:cubicBezTo>
                    <a:pt x="1501" y="67"/>
                    <a:pt x="1268" y="167"/>
                    <a:pt x="1034" y="301"/>
                  </a:cubicBezTo>
                  <a:cubicBezTo>
                    <a:pt x="734" y="534"/>
                    <a:pt x="501" y="801"/>
                    <a:pt x="334" y="1135"/>
                  </a:cubicBezTo>
                  <a:cubicBezTo>
                    <a:pt x="167" y="1535"/>
                    <a:pt x="34" y="1969"/>
                    <a:pt x="0" y="2402"/>
                  </a:cubicBezTo>
                  <a:lnTo>
                    <a:pt x="2302" y="2402"/>
                  </a:lnTo>
                  <a:lnTo>
                    <a:pt x="2302" y="2235"/>
                  </a:lnTo>
                  <a:cubicBezTo>
                    <a:pt x="2068" y="2069"/>
                    <a:pt x="2135" y="201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6537172" y="3824514"/>
              <a:ext cx="48244" cy="26187"/>
            </a:xfrm>
            <a:custGeom>
              <a:avLst/>
              <a:gdLst/>
              <a:ahLst/>
              <a:cxnLst/>
              <a:rect l="l" t="t" r="r" b="b"/>
              <a:pathLst>
                <a:path w="2336" h="1268" extrusionOk="0">
                  <a:moveTo>
                    <a:pt x="601" y="0"/>
                  </a:moveTo>
                  <a:lnTo>
                    <a:pt x="601" y="34"/>
                  </a:lnTo>
                  <a:cubicBezTo>
                    <a:pt x="559" y="20"/>
                    <a:pt x="521" y="13"/>
                    <a:pt x="485" y="13"/>
                  </a:cubicBezTo>
                  <a:cubicBezTo>
                    <a:pt x="14" y="13"/>
                    <a:pt x="94" y="1168"/>
                    <a:pt x="1" y="1168"/>
                  </a:cubicBezTo>
                  <a:lnTo>
                    <a:pt x="1" y="1268"/>
                  </a:lnTo>
                  <a:lnTo>
                    <a:pt x="1502" y="1268"/>
                  </a:lnTo>
                  <a:cubicBezTo>
                    <a:pt x="1502" y="1235"/>
                    <a:pt x="1502" y="1235"/>
                    <a:pt x="1502" y="1201"/>
                  </a:cubicBezTo>
                  <a:cubicBezTo>
                    <a:pt x="1502" y="801"/>
                    <a:pt x="1702" y="434"/>
                    <a:pt x="2002" y="200"/>
                  </a:cubicBezTo>
                  <a:cubicBezTo>
                    <a:pt x="2102" y="134"/>
                    <a:pt x="2236" y="67"/>
                    <a:pt x="2336" y="34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6"/>
            <p:cNvSpPr/>
            <p:nvPr/>
          </p:nvSpPr>
          <p:spPr>
            <a:xfrm>
              <a:off x="6352538" y="3800578"/>
              <a:ext cx="3470" cy="537"/>
            </a:xfrm>
            <a:custGeom>
              <a:avLst/>
              <a:gdLst/>
              <a:ahLst/>
              <a:cxnLst/>
              <a:rect l="l" t="t" r="r" b="b"/>
              <a:pathLst>
                <a:path w="168" h="26" extrusionOk="0">
                  <a:moveTo>
                    <a:pt x="72" y="0"/>
                  </a:moveTo>
                  <a:cubicBezTo>
                    <a:pt x="43" y="0"/>
                    <a:pt x="18" y="8"/>
                    <a:pt x="1" y="25"/>
                  </a:cubicBezTo>
                  <a:lnTo>
                    <a:pt x="168" y="25"/>
                  </a:lnTo>
                  <a:cubicBezTo>
                    <a:pt x="134" y="8"/>
                    <a:pt x="101" y="0"/>
                    <a:pt x="7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6"/>
            <p:cNvSpPr/>
            <p:nvPr/>
          </p:nvSpPr>
          <p:spPr>
            <a:xfrm>
              <a:off x="6490332" y="3801776"/>
              <a:ext cx="47542" cy="49628"/>
            </a:xfrm>
            <a:custGeom>
              <a:avLst/>
              <a:gdLst/>
              <a:ahLst/>
              <a:cxnLst/>
              <a:rect l="l" t="t" r="r" b="b"/>
              <a:pathLst>
                <a:path w="2302" h="2403" extrusionOk="0">
                  <a:moveTo>
                    <a:pt x="1735" y="1"/>
                  </a:moveTo>
                  <a:cubicBezTo>
                    <a:pt x="1501" y="67"/>
                    <a:pt x="1268" y="167"/>
                    <a:pt x="1034" y="301"/>
                  </a:cubicBezTo>
                  <a:cubicBezTo>
                    <a:pt x="734" y="534"/>
                    <a:pt x="501" y="801"/>
                    <a:pt x="334" y="1135"/>
                  </a:cubicBezTo>
                  <a:cubicBezTo>
                    <a:pt x="167" y="1535"/>
                    <a:pt x="34" y="1969"/>
                    <a:pt x="0" y="2402"/>
                  </a:cubicBezTo>
                  <a:lnTo>
                    <a:pt x="2302" y="2402"/>
                  </a:lnTo>
                  <a:lnTo>
                    <a:pt x="2302" y="2235"/>
                  </a:lnTo>
                  <a:cubicBezTo>
                    <a:pt x="2068" y="2069"/>
                    <a:pt x="2135" y="201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6490332" y="3801776"/>
              <a:ext cx="78562" cy="49628"/>
            </a:xfrm>
            <a:custGeom>
              <a:avLst/>
              <a:gdLst/>
              <a:ahLst/>
              <a:cxnLst/>
              <a:rect l="l" t="t" r="r" b="b"/>
              <a:pathLst>
                <a:path w="3804" h="2403" extrusionOk="0">
                  <a:moveTo>
                    <a:pt x="1735" y="1"/>
                  </a:moveTo>
                  <a:cubicBezTo>
                    <a:pt x="1501" y="67"/>
                    <a:pt x="1268" y="167"/>
                    <a:pt x="1034" y="301"/>
                  </a:cubicBezTo>
                  <a:cubicBezTo>
                    <a:pt x="734" y="534"/>
                    <a:pt x="501" y="801"/>
                    <a:pt x="334" y="1135"/>
                  </a:cubicBezTo>
                  <a:cubicBezTo>
                    <a:pt x="167" y="1535"/>
                    <a:pt x="34" y="1969"/>
                    <a:pt x="0" y="2402"/>
                  </a:cubicBezTo>
                  <a:lnTo>
                    <a:pt x="3803" y="2402"/>
                  </a:lnTo>
                  <a:cubicBezTo>
                    <a:pt x="3736" y="2369"/>
                    <a:pt x="3703" y="2336"/>
                    <a:pt x="3670" y="2302"/>
                  </a:cubicBezTo>
                  <a:cubicBezTo>
                    <a:pt x="3618" y="2271"/>
                    <a:pt x="3476" y="2262"/>
                    <a:pt x="3301" y="2262"/>
                  </a:cubicBezTo>
                  <a:cubicBezTo>
                    <a:pt x="3089" y="2262"/>
                    <a:pt x="2830" y="2275"/>
                    <a:pt x="2628" y="2275"/>
                  </a:cubicBezTo>
                  <a:cubicBezTo>
                    <a:pt x="2461" y="2275"/>
                    <a:pt x="2333" y="2267"/>
                    <a:pt x="2302" y="2235"/>
                  </a:cubicBezTo>
                  <a:cubicBezTo>
                    <a:pt x="2068" y="2035"/>
                    <a:pt x="2135" y="20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6"/>
            <p:cNvSpPr/>
            <p:nvPr/>
          </p:nvSpPr>
          <p:spPr>
            <a:xfrm>
              <a:off x="6568171" y="385068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6"/>
            <p:cNvSpPr/>
            <p:nvPr/>
          </p:nvSpPr>
          <p:spPr>
            <a:xfrm>
              <a:off x="6315343" y="3801776"/>
              <a:ext cx="212204" cy="81309"/>
            </a:xfrm>
            <a:custGeom>
              <a:avLst/>
              <a:gdLst/>
              <a:ahLst/>
              <a:cxnLst/>
              <a:rect l="l" t="t" r="r" b="b"/>
              <a:pathLst>
                <a:path w="10275" h="3937" extrusionOk="0">
                  <a:moveTo>
                    <a:pt x="1802" y="1"/>
                  </a:moveTo>
                  <a:cubicBezTo>
                    <a:pt x="1101" y="301"/>
                    <a:pt x="568" y="868"/>
                    <a:pt x="267" y="1602"/>
                  </a:cubicBezTo>
                  <a:cubicBezTo>
                    <a:pt x="1" y="2369"/>
                    <a:pt x="34" y="3203"/>
                    <a:pt x="368" y="3937"/>
                  </a:cubicBezTo>
                  <a:lnTo>
                    <a:pt x="8807" y="3937"/>
                  </a:lnTo>
                  <a:cubicBezTo>
                    <a:pt x="8707" y="3670"/>
                    <a:pt x="8640" y="3370"/>
                    <a:pt x="8607" y="3103"/>
                  </a:cubicBezTo>
                  <a:cubicBezTo>
                    <a:pt x="8573" y="2869"/>
                    <a:pt x="8573" y="2636"/>
                    <a:pt x="8573" y="2402"/>
                  </a:cubicBezTo>
                  <a:cubicBezTo>
                    <a:pt x="8607" y="1969"/>
                    <a:pt x="8707" y="1535"/>
                    <a:pt x="8907" y="1135"/>
                  </a:cubicBezTo>
                  <a:cubicBezTo>
                    <a:pt x="9074" y="834"/>
                    <a:pt x="9307" y="534"/>
                    <a:pt x="9607" y="301"/>
                  </a:cubicBezTo>
                  <a:cubicBezTo>
                    <a:pt x="9808" y="167"/>
                    <a:pt x="10041" y="67"/>
                    <a:pt x="1027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6"/>
            <p:cNvSpPr/>
            <p:nvPr/>
          </p:nvSpPr>
          <p:spPr>
            <a:xfrm>
              <a:off x="6315343" y="3801776"/>
              <a:ext cx="212204" cy="81309"/>
            </a:xfrm>
            <a:custGeom>
              <a:avLst/>
              <a:gdLst/>
              <a:ahLst/>
              <a:cxnLst/>
              <a:rect l="l" t="t" r="r" b="b"/>
              <a:pathLst>
                <a:path w="10275" h="3937" extrusionOk="0">
                  <a:moveTo>
                    <a:pt x="1802" y="1"/>
                  </a:moveTo>
                  <a:cubicBezTo>
                    <a:pt x="1101" y="301"/>
                    <a:pt x="568" y="868"/>
                    <a:pt x="267" y="1602"/>
                  </a:cubicBezTo>
                  <a:cubicBezTo>
                    <a:pt x="1" y="2369"/>
                    <a:pt x="34" y="3203"/>
                    <a:pt x="368" y="3937"/>
                  </a:cubicBezTo>
                  <a:lnTo>
                    <a:pt x="8807" y="3937"/>
                  </a:lnTo>
                  <a:cubicBezTo>
                    <a:pt x="8707" y="3670"/>
                    <a:pt x="8640" y="3370"/>
                    <a:pt x="8607" y="3103"/>
                  </a:cubicBezTo>
                  <a:cubicBezTo>
                    <a:pt x="8573" y="2869"/>
                    <a:pt x="8573" y="2636"/>
                    <a:pt x="8573" y="2402"/>
                  </a:cubicBezTo>
                  <a:cubicBezTo>
                    <a:pt x="8607" y="1969"/>
                    <a:pt x="8707" y="1535"/>
                    <a:pt x="8907" y="1135"/>
                  </a:cubicBezTo>
                  <a:cubicBezTo>
                    <a:pt x="9074" y="834"/>
                    <a:pt x="9307" y="534"/>
                    <a:pt x="9607" y="301"/>
                  </a:cubicBezTo>
                  <a:cubicBezTo>
                    <a:pt x="9808" y="167"/>
                    <a:pt x="10041" y="67"/>
                    <a:pt x="10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6"/>
            <p:cNvSpPr/>
            <p:nvPr/>
          </p:nvSpPr>
          <p:spPr>
            <a:xfrm>
              <a:off x="7296358" y="2992301"/>
              <a:ext cx="1096751" cy="1415047"/>
            </a:xfrm>
            <a:custGeom>
              <a:avLst/>
              <a:gdLst/>
              <a:ahLst/>
              <a:cxnLst/>
              <a:rect l="l" t="t" r="r" b="b"/>
              <a:pathLst>
                <a:path w="53105" h="68517" extrusionOk="0">
                  <a:moveTo>
                    <a:pt x="27353" y="1"/>
                  </a:moveTo>
                  <a:cubicBezTo>
                    <a:pt x="14177" y="1"/>
                    <a:pt x="3269" y="10308"/>
                    <a:pt x="2535" y="23484"/>
                  </a:cubicBezTo>
                  <a:lnTo>
                    <a:pt x="0" y="68516"/>
                  </a:lnTo>
                  <a:lnTo>
                    <a:pt x="46033" y="68516"/>
                  </a:lnTo>
                  <a:cubicBezTo>
                    <a:pt x="48001" y="68516"/>
                    <a:pt x="49636" y="66982"/>
                    <a:pt x="49769" y="65014"/>
                  </a:cubicBezTo>
                  <a:lnTo>
                    <a:pt x="52204" y="26453"/>
                  </a:lnTo>
                  <a:cubicBezTo>
                    <a:pt x="53105" y="12109"/>
                    <a:pt x="41730" y="1"/>
                    <a:pt x="2735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7296358" y="2993003"/>
              <a:ext cx="1096751" cy="1415027"/>
            </a:xfrm>
            <a:custGeom>
              <a:avLst/>
              <a:gdLst/>
              <a:ahLst/>
              <a:cxnLst/>
              <a:rect l="l" t="t" r="r" b="b"/>
              <a:pathLst>
                <a:path w="53105" h="68516" extrusionOk="0">
                  <a:moveTo>
                    <a:pt x="27353" y="0"/>
                  </a:moveTo>
                  <a:cubicBezTo>
                    <a:pt x="14177" y="0"/>
                    <a:pt x="3269" y="10308"/>
                    <a:pt x="2535" y="23484"/>
                  </a:cubicBezTo>
                  <a:lnTo>
                    <a:pt x="0" y="68516"/>
                  </a:lnTo>
                  <a:lnTo>
                    <a:pt x="44632" y="68516"/>
                  </a:lnTo>
                  <a:cubicBezTo>
                    <a:pt x="47401" y="68516"/>
                    <a:pt x="49669" y="66381"/>
                    <a:pt x="49869" y="63612"/>
                  </a:cubicBezTo>
                  <a:lnTo>
                    <a:pt x="52204" y="26452"/>
                  </a:lnTo>
                  <a:cubicBezTo>
                    <a:pt x="53105" y="12109"/>
                    <a:pt x="41730" y="0"/>
                    <a:pt x="27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6"/>
            <p:cNvSpPr/>
            <p:nvPr/>
          </p:nvSpPr>
          <p:spPr>
            <a:xfrm>
              <a:off x="7146854" y="2992301"/>
              <a:ext cx="1096772" cy="1415729"/>
            </a:xfrm>
            <a:custGeom>
              <a:avLst/>
              <a:gdLst/>
              <a:ahLst/>
              <a:cxnLst/>
              <a:rect l="l" t="t" r="r" b="b"/>
              <a:pathLst>
                <a:path w="53106" h="68550" extrusionOk="0">
                  <a:moveTo>
                    <a:pt x="27387" y="1"/>
                  </a:moveTo>
                  <a:cubicBezTo>
                    <a:pt x="14177" y="1"/>
                    <a:pt x="3270" y="10308"/>
                    <a:pt x="2536" y="23484"/>
                  </a:cubicBezTo>
                  <a:lnTo>
                    <a:pt x="1" y="68516"/>
                  </a:lnTo>
                  <a:lnTo>
                    <a:pt x="49536" y="68550"/>
                  </a:lnTo>
                  <a:lnTo>
                    <a:pt x="52205" y="26453"/>
                  </a:lnTo>
                  <a:cubicBezTo>
                    <a:pt x="53105" y="12109"/>
                    <a:pt x="41730" y="1"/>
                    <a:pt x="27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6"/>
            <p:cNvSpPr/>
            <p:nvPr/>
          </p:nvSpPr>
          <p:spPr>
            <a:xfrm>
              <a:off x="8152672" y="4408009"/>
              <a:ext cx="79925" cy="149524"/>
            </a:xfrm>
            <a:custGeom>
              <a:avLst/>
              <a:gdLst/>
              <a:ahLst/>
              <a:cxnLst/>
              <a:rect l="l" t="t" r="r" b="b"/>
              <a:pathLst>
                <a:path w="3870" h="7240" extrusionOk="0">
                  <a:moveTo>
                    <a:pt x="0" y="1"/>
                  </a:moveTo>
                  <a:lnTo>
                    <a:pt x="934" y="6606"/>
                  </a:lnTo>
                  <a:cubicBezTo>
                    <a:pt x="967" y="6939"/>
                    <a:pt x="1268" y="7239"/>
                    <a:pt x="1635" y="7239"/>
                  </a:cubicBezTo>
                  <a:lnTo>
                    <a:pt x="2268" y="7239"/>
                  </a:lnTo>
                  <a:cubicBezTo>
                    <a:pt x="2602" y="7206"/>
                    <a:pt x="2902" y="6939"/>
                    <a:pt x="2936" y="6606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6"/>
            <p:cNvSpPr/>
            <p:nvPr/>
          </p:nvSpPr>
          <p:spPr>
            <a:xfrm>
              <a:off x="6868541" y="4408009"/>
              <a:ext cx="72346" cy="149524"/>
            </a:xfrm>
            <a:custGeom>
              <a:avLst/>
              <a:gdLst/>
              <a:ahLst/>
              <a:cxnLst/>
              <a:rect l="l" t="t" r="r" b="b"/>
              <a:pathLst>
                <a:path w="3503" h="7240" extrusionOk="0">
                  <a:moveTo>
                    <a:pt x="0" y="1"/>
                  </a:moveTo>
                  <a:lnTo>
                    <a:pt x="834" y="6606"/>
                  </a:lnTo>
                  <a:cubicBezTo>
                    <a:pt x="834" y="6939"/>
                    <a:pt x="1135" y="7206"/>
                    <a:pt x="1468" y="7239"/>
                  </a:cubicBezTo>
                  <a:lnTo>
                    <a:pt x="2035" y="7239"/>
                  </a:lnTo>
                  <a:cubicBezTo>
                    <a:pt x="2369" y="7206"/>
                    <a:pt x="2636" y="6939"/>
                    <a:pt x="2669" y="6606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6"/>
            <p:cNvSpPr/>
            <p:nvPr/>
          </p:nvSpPr>
          <p:spPr>
            <a:xfrm>
              <a:off x="7239171" y="4408009"/>
              <a:ext cx="72366" cy="149524"/>
            </a:xfrm>
            <a:custGeom>
              <a:avLst/>
              <a:gdLst/>
              <a:ahLst/>
              <a:cxnLst/>
              <a:rect l="l" t="t" r="r" b="b"/>
              <a:pathLst>
                <a:path w="3504" h="7240" extrusionOk="0">
                  <a:moveTo>
                    <a:pt x="1" y="1"/>
                  </a:moveTo>
                  <a:lnTo>
                    <a:pt x="834" y="6606"/>
                  </a:lnTo>
                  <a:cubicBezTo>
                    <a:pt x="868" y="6939"/>
                    <a:pt x="1135" y="7206"/>
                    <a:pt x="1468" y="7239"/>
                  </a:cubicBezTo>
                  <a:lnTo>
                    <a:pt x="2069" y="7239"/>
                  </a:lnTo>
                  <a:cubicBezTo>
                    <a:pt x="2402" y="7206"/>
                    <a:pt x="2669" y="6939"/>
                    <a:pt x="2669" y="6606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6"/>
            <p:cNvSpPr/>
            <p:nvPr/>
          </p:nvSpPr>
          <p:spPr>
            <a:xfrm>
              <a:off x="7753790" y="4408009"/>
              <a:ext cx="79925" cy="149524"/>
            </a:xfrm>
            <a:custGeom>
              <a:avLst/>
              <a:gdLst/>
              <a:ahLst/>
              <a:cxnLst/>
              <a:rect l="l" t="t" r="r" b="b"/>
              <a:pathLst>
                <a:path w="3870" h="7240" extrusionOk="0">
                  <a:moveTo>
                    <a:pt x="0" y="1"/>
                  </a:moveTo>
                  <a:lnTo>
                    <a:pt x="934" y="6606"/>
                  </a:lnTo>
                  <a:cubicBezTo>
                    <a:pt x="1001" y="6939"/>
                    <a:pt x="1268" y="7206"/>
                    <a:pt x="1635" y="7239"/>
                  </a:cubicBezTo>
                  <a:lnTo>
                    <a:pt x="2269" y="7239"/>
                  </a:lnTo>
                  <a:cubicBezTo>
                    <a:pt x="2602" y="7206"/>
                    <a:pt x="2902" y="6939"/>
                    <a:pt x="2936" y="6606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6"/>
            <p:cNvSpPr/>
            <p:nvPr/>
          </p:nvSpPr>
          <p:spPr>
            <a:xfrm>
              <a:off x="6804477" y="3460080"/>
              <a:ext cx="549067" cy="619348"/>
            </a:xfrm>
            <a:custGeom>
              <a:avLst/>
              <a:gdLst/>
              <a:ahLst/>
              <a:cxnLst/>
              <a:rect l="l" t="t" r="r" b="b"/>
              <a:pathLst>
                <a:path w="26586" h="29989" extrusionOk="0">
                  <a:moveTo>
                    <a:pt x="0" y="0"/>
                  </a:moveTo>
                  <a:cubicBezTo>
                    <a:pt x="2002" y="134"/>
                    <a:pt x="3870" y="1001"/>
                    <a:pt x="5304" y="2402"/>
                  </a:cubicBezTo>
                  <a:cubicBezTo>
                    <a:pt x="6538" y="3603"/>
                    <a:pt x="7405" y="5137"/>
                    <a:pt x="7872" y="6772"/>
                  </a:cubicBezTo>
                  <a:cubicBezTo>
                    <a:pt x="7906" y="6839"/>
                    <a:pt x="7906" y="6905"/>
                    <a:pt x="7939" y="6972"/>
                  </a:cubicBezTo>
                  <a:cubicBezTo>
                    <a:pt x="7939" y="7072"/>
                    <a:pt x="7973" y="7172"/>
                    <a:pt x="7973" y="7272"/>
                  </a:cubicBezTo>
                  <a:cubicBezTo>
                    <a:pt x="8073" y="7672"/>
                    <a:pt x="8106" y="8106"/>
                    <a:pt x="8139" y="8506"/>
                  </a:cubicBezTo>
                  <a:lnTo>
                    <a:pt x="8273" y="10141"/>
                  </a:lnTo>
                  <a:lnTo>
                    <a:pt x="8506" y="13643"/>
                  </a:lnTo>
                  <a:lnTo>
                    <a:pt x="9640" y="29988"/>
                  </a:lnTo>
                  <a:lnTo>
                    <a:pt x="26586" y="29988"/>
                  </a:lnTo>
                  <a:lnTo>
                    <a:pt x="25218" y="10174"/>
                  </a:lnTo>
                  <a:lnTo>
                    <a:pt x="25118" y="8540"/>
                  </a:lnTo>
                  <a:cubicBezTo>
                    <a:pt x="25085" y="8039"/>
                    <a:pt x="24985" y="7506"/>
                    <a:pt x="24885" y="7005"/>
                  </a:cubicBezTo>
                  <a:cubicBezTo>
                    <a:pt x="24885" y="6939"/>
                    <a:pt x="24851" y="6872"/>
                    <a:pt x="24851" y="6805"/>
                  </a:cubicBezTo>
                  <a:cubicBezTo>
                    <a:pt x="24384" y="5137"/>
                    <a:pt x="23484" y="3636"/>
                    <a:pt x="22249" y="2402"/>
                  </a:cubicBezTo>
                  <a:cubicBezTo>
                    <a:pt x="20715" y="901"/>
                    <a:pt x="18647" y="34"/>
                    <a:pt x="1647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6"/>
            <p:cNvSpPr/>
            <p:nvPr/>
          </p:nvSpPr>
          <p:spPr>
            <a:xfrm>
              <a:off x="6804477" y="3460080"/>
              <a:ext cx="549067" cy="619348"/>
            </a:xfrm>
            <a:custGeom>
              <a:avLst/>
              <a:gdLst/>
              <a:ahLst/>
              <a:cxnLst/>
              <a:rect l="l" t="t" r="r" b="b"/>
              <a:pathLst>
                <a:path w="26586" h="29989" extrusionOk="0">
                  <a:moveTo>
                    <a:pt x="0" y="0"/>
                  </a:moveTo>
                  <a:cubicBezTo>
                    <a:pt x="2002" y="134"/>
                    <a:pt x="3870" y="1001"/>
                    <a:pt x="5304" y="2402"/>
                  </a:cubicBezTo>
                  <a:cubicBezTo>
                    <a:pt x="6538" y="3603"/>
                    <a:pt x="7405" y="5137"/>
                    <a:pt x="7872" y="6772"/>
                  </a:cubicBezTo>
                  <a:cubicBezTo>
                    <a:pt x="7906" y="6839"/>
                    <a:pt x="7906" y="6905"/>
                    <a:pt x="7939" y="6972"/>
                  </a:cubicBezTo>
                  <a:cubicBezTo>
                    <a:pt x="7939" y="7072"/>
                    <a:pt x="7973" y="7172"/>
                    <a:pt x="7973" y="7272"/>
                  </a:cubicBezTo>
                  <a:cubicBezTo>
                    <a:pt x="8073" y="7672"/>
                    <a:pt x="8106" y="8106"/>
                    <a:pt x="8139" y="8506"/>
                  </a:cubicBezTo>
                  <a:lnTo>
                    <a:pt x="8273" y="10141"/>
                  </a:lnTo>
                  <a:lnTo>
                    <a:pt x="8506" y="13643"/>
                  </a:lnTo>
                  <a:lnTo>
                    <a:pt x="9640" y="29988"/>
                  </a:lnTo>
                  <a:lnTo>
                    <a:pt x="26586" y="29988"/>
                  </a:lnTo>
                  <a:lnTo>
                    <a:pt x="25218" y="10174"/>
                  </a:lnTo>
                  <a:lnTo>
                    <a:pt x="25118" y="8540"/>
                  </a:lnTo>
                  <a:cubicBezTo>
                    <a:pt x="25085" y="8039"/>
                    <a:pt x="24985" y="7506"/>
                    <a:pt x="24885" y="7005"/>
                  </a:cubicBezTo>
                  <a:cubicBezTo>
                    <a:pt x="24885" y="6939"/>
                    <a:pt x="24851" y="6872"/>
                    <a:pt x="24851" y="6805"/>
                  </a:cubicBezTo>
                  <a:cubicBezTo>
                    <a:pt x="24384" y="5137"/>
                    <a:pt x="23484" y="3636"/>
                    <a:pt x="22249" y="2402"/>
                  </a:cubicBezTo>
                  <a:cubicBezTo>
                    <a:pt x="20715" y="901"/>
                    <a:pt x="18647" y="34"/>
                    <a:pt x="16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6"/>
            <p:cNvSpPr/>
            <p:nvPr/>
          </p:nvSpPr>
          <p:spPr>
            <a:xfrm>
              <a:off x="7631155" y="3899607"/>
              <a:ext cx="202560" cy="179821"/>
            </a:xfrm>
            <a:custGeom>
              <a:avLst/>
              <a:gdLst/>
              <a:ahLst/>
              <a:cxnLst/>
              <a:rect l="l" t="t" r="r" b="b"/>
              <a:pathLst>
                <a:path w="9808" h="8707" extrusionOk="0">
                  <a:moveTo>
                    <a:pt x="1" y="0"/>
                  </a:moveTo>
                  <a:lnTo>
                    <a:pt x="1" y="8706"/>
                  </a:lnTo>
                  <a:lnTo>
                    <a:pt x="6806" y="8706"/>
                  </a:lnTo>
                  <a:cubicBezTo>
                    <a:pt x="8473" y="8706"/>
                    <a:pt x="9808" y="7672"/>
                    <a:pt x="9808" y="6371"/>
                  </a:cubicBezTo>
                  <a:lnTo>
                    <a:pt x="9808" y="2335"/>
                  </a:lnTo>
                  <a:cubicBezTo>
                    <a:pt x="9808" y="1068"/>
                    <a:pt x="8473" y="0"/>
                    <a:pt x="6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6"/>
            <p:cNvSpPr/>
            <p:nvPr/>
          </p:nvSpPr>
          <p:spPr>
            <a:xfrm>
              <a:off x="7003567" y="3899607"/>
              <a:ext cx="726121" cy="179821"/>
            </a:xfrm>
            <a:custGeom>
              <a:avLst/>
              <a:gdLst/>
              <a:ahLst/>
              <a:cxnLst/>
              <a:rect l="l" t="t" r="r" b="b"/>
              <a:pathLst>
                <a:path w="35159" h="8707" extrusionOk="0">
                  <a:moveTo>
                    <a:pt x="2235" y="0"/>
                  </a:moveTo>
                  <a:cubicBezTo>
                    <a:pt x="1001" y="0"/>
                    <a:pt x="0" y="1001"/>
                    <a:pt x="0" y="2269"/>
                  </a:cubicBezTo>
                  <a:lnTo>
                    <a:pt x="0" y="6472"/>
                  </a:lnTo>
                  <a:cubicBezTo>
                    <a:pt x="0" y="7706"/>
                    <a:pt x="1001" y="8706"/>
                    <a:pt x="2235" y="8706"/>
                  </a:cubicBezTo>
                  <a:lnTo>
                    <a:pt x="32891" y="8706"/>
                  </a:lnTo>
                  <a:cubicBezTo>
                    <a:pt x="34158" y="8706"/>
                    <a:pt x="35159" y="7706"/>
                    <a:pt x="35159" y="6472"/>
                  </a:cubicBezTo>
                  <a:lnTo>
                    <a:pt x="35159" y="2269"/>
                  </a:lnTo>
                  <a:cubicBezTo>
                    <a:pt x="35159" y="1001"/>
                    <a:pt x="34158" y="0"/>
                    <a:pt x="3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6"/>
            <p:cNvSpPr/>
            <p:nvPr/>
          </p:nvSpPr>
          <p:spPr>
            <a:xfrm>
              <a:off x="7861947" y="3459378"/>
              <a:ext cx="656543" cy="948652"/>
            </a:xfrm>
            <a:custGeom>
              <a:avLst/>
              <a:gdLst/>
              <a:ahLst/>
              <a:cxnLst/>
              <a:rect l="l" t="t" r="r" b="b"/>
              <a:pathLst>
                <a:path w="31790" h="45934" extrusionOk="0">
                  <a:moveTo>
                    <a:pt x="3403" y="1"/>
                  </a:moveTo>
                  <a:cubicBezTo>
                    <a:pt x="4904" y="1"/>
                    <a:pt x="6405" y="335"/>
                    <a:pt x="7773" y="1035"/>
                  </a:cubicBezTo>
                  <a:cubicBezTo>
                    <a:pt x="9074" y="1669"/>
                    <a:pt x="10208" y="2636"/>
                    <a:pt x="11108" y="3770"/>
                  </a:cubicBezTo>
                  <a:cubicBezTo>
                    <a:pt x="11809" y="4704"/>
                    <a:pt x="12343" y="5772"/>
                    <a:pt x="12709" y="6939"/>
                  </a:cubicBezTo>
                  <a:cubicBezTo>
                    <a:pt x="12776" y="7173"/>
                    <a:pt x="12843" y="7440"/>
                    <a:pt x="12876" y="7706"/>
                  </a:cubicBezTo>
                  <a:cubicBezTo>
                    <a:pt x="13310" y="9675"/>
                    <a:pt x="13076" y="11743"/>
                    <a:pt x="12242" y="13577"/>
                  </a:cubicBezTo>
                  <a:cubicBezTo>
                    <a:pt x="12176" y="13744"/>
                    <a:pt x="12109" y="13944"/>
                    <a:pt x="12009" y="14111"/>
                  </a:cubicBezTo>
                  <a:cubicBezTo>
                    <a:pt x="10608" y="16780"/>
                    <a:pt x="8039" y="18681"/>
                    <a:pt x="5071" y="19181"/>
                  </a:cubicBezTo>
                  <a:lnTo>
                    <a:pt x="4237" y="30022"/>
                  </a:lnTo>
                  <a:lnTo>
                    <a:pt x="3303" y="42431"/>
                  </a:lnTo>
                  <a:cubicBezTo>
                    <a:pt x="3136" y="44399"/>
                    <a:pt x="1702" y="45934"/>
                    <a:pt x="0" y="45934"/>
                  </a:cubicBezTo>
                  <a:lnTo>
                    <a:pt x="18680" y="45934"/>
                  </a:lnTo>
                  <a:cubicBezTo>
                    <a:pt x="20415" y="45934"/>
                    <a:pt x="21849" y="44399"/>
                    <a:pt x="22016" y="42431"/>
                  </a:cubicBezTo>
                  <a:lnTo>
                    <a:pt x="23751" y="19181"/>
                  </a:lnTo>
                  <a:cubicBezTo>
                    <a:pt x="28387" y="18381"/>
                    <a:pt x="31790" y="14378"/>
                    <a:pt x="31790" y="9675"/>
                  </a:cubicBezTo>
                  <a:cubicBezTo>
                    <a:pt x="31790" y="7540"/>
                    <a:pt x="31089" y="5472"/>
                    <a:pt x="29788" y="3770"/>
                  </a:cubicBezTo>
                  <a:cubicBezTo>
                    <a:pt x="28888" y="2603"/>
                    <a:pt x="27754" y="1669"/>
                    <a:pt x="26453" y="1002"/>
                  </a:cubicBezTo>
                  <a:cubicBezTo>
                    <a:pt x="25952" y="768"/>
                    <a:pt x="25485" y="568"/>
                    <a:pt x="24985" y="435"/>
                  </a:cubicBezTo>
                  <a:cubicBezTo>
                    <a:pt x="24051" y="134"/>
                    <a:pt x="23084" y="1"/>
                    <a:pt x="2211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6"/>
            <p:cNvSpPr/>
            <p:nvPr/>
          </p:nvSpPr>
          <p:spPr>
            <a:xfrm>
              <a:off x="7861947" y="3459378"/>
              <a:ext cx="656543" cy="948652"/>
            </a:xfrm>
            <a:custGeom>
              <a:avLst/>
              <a:gdLst/>
              <a:ahLst/>
              <a:cxnLst/>
              <a:rect l="l" t="t" r="r" b="b"/>
              <a:pathLst>
                <a:path w="31790" h="45934" extrusionOk="0">
                  <a:moveTo>
                    <a:pt x="3403" y="1"/>
                  </a:moveTo>
                  <a:cubicBezTo>
                    <a:pt x="4904" y="1"/>
                    <a:pt x="6405" y="335"/>
                    <a:pt x="7773" y="1035"/>
                  </a:cubicBezTo>
                  <a:cubicBezTo>
                    <a:pt x="9074" y="1669"/>
                    <a:pt x="10208" y="2636"/>
                    <a:pt x="11108" y="3770"/>
                  </a:cubicBezTo>
                  <a:cubicBezTo>
                    <a:pt x="11809" y="4704"/>
                    <a:pt x="12343" y="5772"/>
                    <a:pt x="12709" y="6939"/>
                  </a:cubicBezTo>
                  <a:cubicBezTo>
                    <a:pt x="12776" y="7173"/>
                    <a:pt x="12843" y="7440"/>
                    <a:pt x="12876" y="7706"/>
                  </a:cubicBezTo>
                  <a:cubicBezTo>
                    <a:pt x="13310" y="9675"/>
                    <a:pt x="13076" y="11743"/>
                    <a:pt x="12242" y="13577"/>
                  </a:cubicBezTo>
                  <a:cubicBezTo>
                    <a:pt x="12176" y="13744"/>
                    <a:pt x="12109" y="13944"/>
                    <a:pt x="12009" y="14111"/>
                  </a:cubicBezTo>
                  <a:cubicBezTo>
                    <a:pt x="10608" y="16780"/>
                    <a:pt x="8039" y="18681"/>
                    <a:pt x="5071" y="19181"/>
                  </a:cubicBezTo>
                  <a:lnTo>
                    <a:pt x="4237" y="30022"/>
                  </a:lnTo>
                  <a:lnTo>
                    <a:pt x="3303" y="42431"/>
                  </a:lnTo>
                  <a:cubicBezTo>
                    <a:pt x="3136" y="44399"/>
                    <a:pt x="1702" y="45934"/>
                    <a:pt x="0" y="45934"/>
                  </a:cubicBezTo>
                  <a:lnTo>
                    <a:pt x="18680" y="45934"/>
                  </a:lnTo>
                  <a:cubicBezTo>
                    <a:pt x="20415" y="45934"/>
                    <a:pt x="21849" y="44399"/>
                    <a:pt x="22016" y="42431"/>
                  </a:cubicBezTo>
                  <a:lnTo>
                    <a:pt x="23751" y="19181"/>
                  </a:lnTo>
                  <a:cubicBezTo>
                    <a:pt x="28387" y="18381"/>
                    <a:pt x="31790" y="14378"/>
                    <a:pt x="31790" y="9675"/>
                  </a:cubicBezTo>
                  <a:cubicBezTo>
                    <a:pt x="31790" y="7540"/>
                    <a:pt x="31089" y="5472"/>
                    <a:pt x="29788" y="3770"/>
                  </a:cubicBezTo>
                  <a:cubicBezTo>
                    <a:pt x="28888" y="2603"/>
                    <a:pt x="27754" y="1669"/>
                    <a:pt x="26453" y="1002"/>
                  </a:cubicBezTo>
                  <a:cubicBezTo>
                    <a:pt x="25952" y="768"/>
                    <a:pt x="25485" y="568"/>
                    <a:pt x="24985" y="435"/>
                  </a:cubicBezTo>
                  <a:cubicBezTo>
                    <a:pt x="24051" y="134"/>
                    <a:pt x="23084" y="1"/>
                    <a:pt x="22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6"/>
            <p:cNvSpPr/>
            <p:nvPr/>
          </p:nvSpPr>
          <p:spPr>
            <a:xfrm>
              <a:off x="6613648" y="3459378"/>
              <a:ext cx="1518372" cy="948652"/>
            </a:xfrm>
            <a:custGeom>
              <a:avLst/>
              <a:gdLst/>
              <a:ahLst/>
              <a:cxnLst/>
              <a:rect l="l" t="t" r="r" b="b"/>
              <a:pathLst>
                <a:path w="73520" h="45934" extrusionOk="0">
                  <a:moveTo>
                    <a:pt x="8773" y="1"/>
                  </a:moveTo>
                  <a:cubicBezTo>
                    <a:pt x="7406" y="1"/>
                    <a:pt x="6038" y="368"/>
                    <a:pt x="4870" y="1035"/>
                  </a:cubicBezTo>
                  <a:cubicBezTo>
                    <a:pt x="3536" y="1769"/>
                    <a:pt x="2435" y="2803"/>
                    <a:pt x="1635" y="4071"/>
                  </a:cubicBezTo>
                  <a:cubicBezTo>
                    <a:pt x="567" y="5738"/>
                    <a:pt x="0" y="7673"/>
                    <a:pt x="0" y="9675"/>
                  </a:cubicBezTo>
                  <a:cubicBezTo>
                    <a:pt x="0" y="14378"/>
                    <a:pt x="3036" y="18314"/>
                    <a:pt x="7105" y="19148"/>
                  </a:cubicBezTo>
                  <a:lnTo>
                    <a:pt x="8706" y="42431"/>
                  </a:lnTo>
                  <a:cubicBezTo>
                    <a:pt x="8840" y="44399"/>
                    <a:pt x="10141" y="45934"/>
                    <a:pt x="11675" y="45934"/>
                  </a:cubicBezTo>
                  <a:lnTo>
                    <a:pt x="61644" y="45934"/>
                  </a:lnTo>
                  <a:cubicBezTo>
                    <a:pt x="63212" y="45934"/>
                    <a:pt x="64513" y="44399"/>
                    <a:pt x="64646" y="42431"/>
                  </a:cubicBezTo>
                  <a:lnTo>
                    <a:pt x="66248" y="19181"/>
                  </a:lnTo>
                  <a:cubicBezTo>
                    <a:pt x="70384" y="18414"/>
                    <a:pt x="73519" y="14445"/>
                    <a:pt x="73519" y="9675"/>
                  </a:cubicBezTo>
                  <a:cubicBezTo>
                    <a:pt x="73519" y="7573"/>
                    <a:pt x="72919" y="5505"/>
                    <a:pt x="71718" y="3770"/>
                  </a:cubicBezTo>
                  <a:cubicBezTo>
                    <a:pt x="70951" y="2636"/>
                    <a:pt x="69883" y="1702"/>
                    <a:pt x="68683" y="1035"/>
                  </a:cubicBezTo>
                  <a:lnTo>
                    <a:pt x="68583" y="968"/>
                  </a:lnTo>
                  <a:cubicBezTo>
                    <a:pt x="67415" y="335"/>
                    <a:pt x="66114" y="1"/>
                    <a:pt x="64780" y="1"/>
                  </a:cubicBezTo>
                  <a:cubicBezTo>
                    <a:pt x="64613" y="1"/>
                    <a:pt x="64413" y="1"/>
                    <a:pt x="64246" y="34"/>
                  </a:cubicBezTo>
                  <a:cubicBezTo>
                    <a:pt x="62578" y="134"/>
                    <a:pt x="61010" y="735"/>
                    <a:pt x="59710" y="1769"/>
                  </a:cubicBezTo>
                  <a:cubicBezTo>
                    <a:pt x="57641" y="2970"/>
                    <a:pt x="56174" y="5505"/>
                    <a:pt x="55974" y="8540"/>
                  </a:cubicBezTo>
                  <a:lnTo>
                    <a:pt x="54472" y="30022"/>
                  </a:lnTo>
                  <a:lnTo>
                    <a:pt x="18880" y="30022"/>
                  </a:lnTo>
                  <a:lnTo>
                    <a:pt x="17513" y="10175"/>
                  </a:lnTo>
                  <a:lnTo>
                    <a:pt x="17413" y="8540"/>
                  </a:lnTo>
                  <a:cubicBezTo>
                    <a:pt x="17379" y="8040"/>
                    <a:pt x="17313" y="7506"/>
                    <a:pt x="17179" y="7006"/>
                  </a:cubicBezTo>
                  <a:cubicBezTo>
                    <a:pt x="17179" y="6939"/>
                    <a:pt x="17146" y="6873"/>
                    <a:pt x="17146" y="6806"/>
                  </a:cubicBezTo>
                  <a:cubicBezTo>
                    <a:pt x="16679" y="5138"/>
                    <a:pt x="15778" y="3604"/>
                    <a:pt x="14544" y="2403"/>
                  </a:cubicBezTo>
                  <a:cubicBezTo>
                    <a:pt x="13010" y="868"/>
                    <a:pt x="10941" y="1"/>
                    <a:pt x="8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6"/>
            <p:cNvSpPr/>
            <p:nvPr/>
          </p:nvSpPr>
          <p:spPr>
            <a:xfrm>
              <a:off x="7721407" y="3459378"/>
              <a:ext cx="410613" cy="948652"/>
            </a:xfrm>
            <a:custGeom>
              <a:avLst/>
              <a:gdLst/>
              <a:ahLst/>
              <a:cxnLst/>
              <a:rect l="l" t="t" r="r" b="b"/>
              <a:pathLst>
                <a:path w="19882" h="45934" extrusionOk="0">
                  <a:moveTo>
                    <a:pt x="11108" y="1"/>
                  </a:moveTo>
                  <a:cubicBezTo>
                    <a:pt x="10942" y="1"/>
                    <a:pt x="10775" y="1"/>
                    <a:pt x="10608" y="34"/>
                  </a:cubicBezTo>
                  <a:cubicBezTo>
                    <a:pt x="8940" y="134"/>
                    <a:pt x="7372" y="735"/>
                    <a:pt x="6072" y="1769"/>
                  </a:cubicBezTo>
                  <a:cubicBezTo>
                    <a:pt x="4003" y="2970"/>
                    <a:pt x="2502" y="5505"/>
                    <a:pt x="2302" y="8540"/>
                  </a:cubicBezTo>
                  <a:lnTo>
                    <a:pt x="834" y="30022"/>
                  </a:lnTo>
                  <a:lnTo>
                    <a:pt x="1" y="45934"/>
                  </a:lnTo>
                  <a:lnTo>
                    <a:pt x="8006" y="45934"/>
                  </a:lnTo>
                  <a:cubicBezTo>
                    <a:pt x="9574" y="45934"/>
                    <a:pt x="10875" y="44399"/>
                    <a:pt x="11008" y="42431"/>
                  </a:cubicBezTo>
                  <a:lnTo>
                    <a:pt x="12610" y="19181"/>
                  </a:lnTo>
                  <a:cubicBezTo>
                    <a:pt x="16746" y="18414"/>
                    <a:pt x="19881" y="14445"/>
                    <a:pt x="19881" y="9675"/>
                  </a:cubicBezTo>
                  <a:cubicBezTo>
                    <a:pt x="19881" y="7573"/>
                    <a:pt x="19248" y="5505"/>
                    <a:pt x="18080" y="3770"/>
                  </a:cubicBezTo>
                  <a:cubicBezTo>
                    <a:pt x="17280" y="2636"/>
                    <a:pt x="16245" y="1702"/>
                    <a:pt x="15045" y="1035"/>
                  </a:cubicBezTo>
                  <a:lnTo>
                    <a:pt x="14911" y="968"/>
                  </a:lnTo>
                  <a:cubicBezTo>
                    <a:pt x="13744" y="335"/>
                    <a:pt x="12443" y="1"/>
                    <a:pt x="1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6"/>
            <p:cNvSpPr/>
            <p:nvPr/>
          </p:nvSpPr>
          <p:spPr>
            <a:xfrm>
              <a:off x="6930540" y="2926172"/>
              <a:ext cx="570443" cy="216665"/>
            </a:xfrm>
            <a:custGeom>
              <a:avLst/>
              <a:gdLst/>
              <a:ahLst/>
              <a:cxnLst/>
              <a:rect l="l" t="t" r="r" b="b"/>
              <a:pathLst>
                <a:path w="27621" h="10491" extrusionOk="0">
                  <a:moveTo>
                    <a:pt x="1" y="0"/>
                  </a:moveTo>
                  <a:lnTo>
                    <a:pt x="1" y="0"/>
                  </a:lnTo>
                  <a:cubicBezTo>
                    <a:pt x="1035" y="2369"/>
                    <a:pt x="3003" y="5271"/>
                    <a:pt x="5171" y="6639"/>
                  </a:cubicBezTo>
                  <a:cubicBezTo>
                    <a:pt x="7973" y="8373"/>
                    <a:pt x="8707" y="8907"/>
                    <a:pt x="11475" y="9974"/>
                  </a:cubicBezTo>
                  <a:cubicBezTo>
                    <a:pt x="12437" y="10338"/>
                    <a:pt x="13543" y="10491"/>
                    <a:pt x="14711" y="10491"/>
                  </a:cubicBezTo>
                  <a:cubicBezTo>
                    <a:pt x="17715" y="10491"/>
                    <a:pt x="21134" y="9482"/>
                    <a:pt x="23584" y="8473"/>
                  </a:cubicBezTo>
                  <a:cubicBezTo>
                    <a:pt x="24852" y="7973"/>
                    <a:pt x="26153" y="7306"/>
                    <a:pt x="26886" y="6172"/>
                  </a:cubicBezTo>
                  <a:cubicBezTo>
                    <a:pt x="27620" y="5037"/>
                    <a:pt x="26920" y="1969"/>
                    <a:pt x="25786" y="1201"/>
                  </a:cubicBezTo>
                  <a:cubicBezTo>
                    <a:pt x="21830" y="1980"/>
                    <a:pt x="14123" y="5279"/>
                    <a:pt x="13665" y="5279"/>
                  </a:cubicBezTo>
                  <a:cubicBezTo>
                    <a:pt x="13652" y="5279"/>
                    <a:pt x="13645" y="5277"/>
                    <a:pt x="13644" y="5271"/>
                  </a:cubicBezTo>
                  <a:cubicBezTo>
                    <a:pt x="13644" y="5271"/>
                    <a:pt x="6839" y="3670"/>
                    <a:pt x="4070" y="601"/>
                  </a:cubicBezTo>
                  <a:cubicBezTo>
                    <a:pt x="4070" y="601"/>
                    <a:pt x="1402" y="26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6"/>
            <p:cNvSpPr/>
            <p:nvPr/>
          </p:nvSpPr>
          <p:spPr>
            <a:xfrm>
              <a:off x="6989090" y="2722249"/>
              <a:ext cx="151589" cy="239776"/>
            </a:xfrm>
            <a:custGeom>
              <a:avLst/>
              <a:gdLst/>
              <a:ahLst/>
              <a:cxnLst/>
              <a:rect l="l" t="t" r="r" b="b"/>
              <a:pathLst>
                <a:path w="7340" h="11610" extrusionOk="0">
                  <a:moveTo>
                    <a:pt x="5638" y="1"/>
                  </a:moveTo>
                  <a:lnTo>
                    <a:pt x="301" y="301"/>
                  </a:lnTo>
                  <a:cubicBezTo>
                    <a:pt x="134" y="334"/>
                    <a:pt x="1" y="468"/>
                    <a:pt x="34" y="601"/>
                  </a:cubicBezTo>
                  <a:lnTo>
                    <a:pt x="1335" y="11342"/>
                  </a:lnTo>
                  <a:cubicBezTo>
                    <a:pt x="1335" y="11509"/>
                    <a:pt x="1502" y="11609"/>
                    <a:pt x="1635" y="11609"/>
                  </a:cubicBezTo>
                  <a:lnTo>
                    <a:pt x="7073" y="11309"/>
                  </a:lnTo>
                  <a:cubicBezTo>
                    <a:pt x="7206" y="11309"/>
                    <a:pt x="7339" y="11175"/>
                    <a:pt x="7306" y="11009"/>
                  </a:cubicBezTo>
                  <a:lnTo>
                    <a:pt x="5972" y="268"/>
                  </a:lnTo>
                  <a:cubicBezTo>
                    <a:pt x="5938" y="101"/>
                    <a:pt x="5805" y="1"/>
                    <a:pt x="5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6"/>
            <p:cNvSpPr/>
            <p:nvPr/>
          </p:nvSpPr>
          <p:spPr>
            <a:xfrm>
              <a:off x="6991155" y="2730530"/>
              <a:ext cx="38600" cy="64766"/>
            </a:xfrm>
            <a:custGeom>
              <a:avLst/>
              <a:gdLst/>
              <a:ahLst/>
              <a:cxnLst/>
              <a:rect l="l" t="t" r="r" b="b"/>
              <a:pathLst>
                <a:path w="1869" h="3136" extrusionOk="0">
                  <a:moveTo>
                    <a:pt x="1335" y="0"/>
                  </a:moveTo>
                  <a:lnTo>
                    <a:pt x="134" y="67"/>
                  </a:lnTo>
                  <a:cubicBezTo>
                    <a:pt x="68" y="100"/>
                    <a:pt x="1" y="167"/>
                    <a:pt x="1" y="234"/>
                  </a:cubicBezTo>
                  <a:lnTo>
                    <a:pt x="368" y="3036"/>
                  </a:lnTo>
                  <a:cubicBezTo>
                    <a:pt x="368" y="3069"/>
                    <a:pt x="401" y="3102"/>
                    <a:pt x="468" y="3136"/>
                  </a:cubicBezTo>
                  <a:lnTo>
                    <a:pt x="535" y="3136"/>
                  </a:lnTo>
                  <a:lnTo>
                    <a:pt x="1736" y="3069"/>
                  </a:lnTo>
                  <a:cubicBezTo>
                    <a:pt x="1802" y="3069"/>
                    <a:pt x="1869" y="3002"/>
                    <a:pt x="1836" y="2935"/>
                  </a:cubicBezTo>
                  <a:lnTo>
                    <a:pt x="1502" y="133"/>
                  </a:lnTo>
                  <a:cubicBezTo>
                    <a:pt x="1469" y="100"/>
                    <a:pt x="1469" y="100"/>
                    <a:pt x="1469" y="67"/>
                  </a:cubicBezTo>
                  <a:cubicBezTo>
                    <a:pt x="1435" y="33"/>
                    <a:pt x="1369" y="0"/>
                    <a:pt x="1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6"/>
            <p:cNvSpPr/>
            <p:nvPr/>
          </p:nvSpPr>
          <p:spPr>
            <a:xfrm>
              <a:off x="7000800" y="2731894"/>
              <a:ext cx="29657" cy="64787"/>
            </a:xfrm>
            <a:custGeom>
              <a:avLst/>
              <a:gdLst/>
              <a:ahLst/>
              <a:cxnLst/>
              <a:rect l="l" t="t" r="r" b="b"/>
              <a:pathLst>
                <a:path w="1436" h="3137" extrusionOk="0">
                  <a:moveTo>
                    <a:pt x="1002" y="1"/>
                  </a:moveTo>
                  <a:cubicBezTo>
                    <a:pt x="1002" y="1"/>
                    <a:pt x="1035" y="34"/>
                    <a:pt x="1035" y="67"/>
                  </a:cubicBezTo>
                  <a:lnTo>
                    <a:pt x="1369" y="2836"/>
                  </a:lnTo>
                  <a:cubicBezTo>
                    <a:pt x="1402" y="2903"/>
                    <a:pt x="1335" y="2970"/>
                    <a:pt x="1269" y="3003"/>
                  </a:cubicBezTo>
                  <a:lnTo>
                    <a:pt x="68" y="3070"/>
                  </a:lnTo>
                  <a:lnTo>
                    <a:pt x="1" y="3070"/>
                  </a:lnTo>
                  <a:cubicBezTo>
                    <a:pt x="1" y="3103"/>
                    <a:pt x="68" y="3136"/>
                    <a:pt x="134" y="3136"/>
                  </a:cubicBezTo>
                  <a:lnTo>
                    <a:pt x="1335" y="3070"/>
                  </a:lnTo>
                  <a:cubicBezTo>
                    <a:pt x="1402" y="3036"/>
                    <a:pt x="1435" y="2970"/>
                    <a:pt x="1435" y="2903"/>
                  </a:cubicBezTo>
                  <a:lnTo>
                    <a:pt x="1102" y="134"/>
                  </a:lnTo>
                  <a:cubicBezTo>
                    <a:pt x="1068" y="6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6"/>
            <p:cNvSpPr/>
            <p:nvPr/>
          </p:nvSpPr>
          <p:spPr>
            <a:xfrm>
              <a:off x="6996669" y="2736664"/>
              <a:ext cx="23441" cy="22119"/>
            </a:xfrm>
            <a:custGeom>
              <a:avLst/>
              <a:gdLst/>
              <a:ahLst/>
              <a:cxnLst/>
              <a:rect l="l" t="t" r="r" b="b"/>
              <a:pathLst>
                <a:path w="1135" h="1071" extrusionOk="0">
                  <a:moveTo>
                    <a:pt x="558" y="0"/>
                  </a:moveTo>
                  <a:cubicBezTo>
                    <a:pt x="539" y="0"/>
                    <a:pt x="520" y="1"/>
                    <a:pt x="501" y="3"/>
                  </a:cubicBezTo>
                  <a:cubicBezTo>
                    <a:pt x="201" y="3"/>
                    <a:pt x="1" y="270"/>
                    <a:pt x="34" y="570"/>
                  </a:cubicBezTo>
                  <a:cubicBezTo>
                    <a:pt x="68" y="871"/>
                    <a:pt x="334" y="1071"/>
                    <a:pt x="635" y="1071"/>
                  </a:cubicBezTo>
                  <a:cubicBezTo>
                    <a:pt x="935" y="1037"/>
                    <a:pt x="1135" y="770"/>
                    <a:pt x="1102" y="504"/>
                  </a:cubicBezTo>
                  <a:cubicBezTo>
                    <a:pt x="1070" y="223"/>
                    <a:pt x="835" y="0"/>
                    <a:pt x="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6"/>
            <p:cNvSpPr/>
            <p:nvPr/>
          </p:nvSpPr>
          <p:spPr>
            <a:xfrm>
              <a:off x="7000118" y="2765598"/>
              <a:ext cx="24143" cy="22119"/>
            </a:xfrm>
            <a:custGeom>
              <a:avLst/>
              <a:gdLst/>
              <a:ahLst/>
              <a:cxnLst/>
              <a:rect l="l" t="t" r="r" b="b"/>
              <a:pathLst>
                <a:path w="1169" h="1071" extrusionOk="0">
                  <a:moveTo>
                    <a:pt x="591" y="0"/>
                  </a:moveTo>
                  <a:cubicBezTo>
                    <a:pt x="573" y="0"/>
                    <a:pt x="554" y="1"/>
                    <a:pt x="534" y="3"/>
                  </a:cubicBezTo>
                  <a:cubicBezTo>
                    <a:pt x="201" y="3"/>
                    <a:pt x="1" y="270"/>
                    <a:pt x="34" y="570"/>
                  </a:cubicBezTo>
                  <a:cubicBezTo>
                    <a:pt x="67" y="871"/>
                    <a:pt x="334" y="1071"/>
                    <a:pt x="634" y="1071"/>
                  </a:cubicBezTo>
                  <a:cubicBezTo>
                    <a:pt x="935" y="1071"/>
                    <a:pt x="1168" y="804"/>
                    <a:pt x="1101" y="504"/>
                  </a:cubicBezTo>
                  <a:cubicBezTo>
                    <a:pt x="1070" y="223"/>
                    <a:pt x="864" y="0"/>
                    <a:pt x="5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6"/>
            <p:cNvSpPr/>
            <p:nvPr/>
          </p:nvSpPr>
          <p:spPr>
            <a:xfrm>
              <a:off x="7009763" y="2774438"/>
              <a:ext cx="4853" cy="4337"/>
            </a:xfrm>
            <a:custGeom>
              <a:avLst/>
              <a:gdLst/>
              <a:ahLst/>
              <a:cxnLst/>
              <a:rect l="l" t="t" r="r" b="b"/>
              <a:pathLst>
                <a:path w="235" h="210" extrusionOk="0">
                  <a:moveTo>
                    <a:pt x="134" y="0"/>
                  </a:moveTo>
                  <a:cubicBezTo>
                    <a:pt x="124" y="0"/>
                    <a:pt x="113" y="3"/>
                    <a:pt x="101" y="9"/>
                  </a:cubicBezTo>
                  <a:cubicBezTo>
                    <a:pt x="34" y="9"/>
                    <a:pt x="1" y="42"/>
                    <a:pt x="1" y="109"/>
                  </a:cubicBezTo>
                  <a:cubicBezTo>
                    <a:pt x="1" y="176"/>
                    <a:pt x="67" y="209"/>
                    <a:pt x="134" y="209"/>
                  </a:cubicBezTo>
                  <a:cubicBezTo>
                    <a:pt x="201" y="209"/>
                    <a:pt x="234" y="176"/>
                    <a:pt x="234" y="109"/>
                  </a:cubicBezTo>
                  <a:cubicBezTo>
                    <a:pt x="207" y="55"/>
                    <a:pt x="180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6"/>
            <p:cNvSpPr/>
            <p:nvPr/>
          </p:nvSpPr>
          <p:spPr>
            <a:xfrm>
              <a:off x="7005632" y="2745669"/>
              <a:ext cx="5535" cy="4853"/>
            </a:xfrm>
            <a:custGeom>
              <a:avLst/>
              <a:gdLst/>
              <a:ahLst/>
              <a:cxnLst/>
              <a:rect l="l" t="t" r="r" b="b"/>
              <a:pathLst>
                <a:path w="268" h="235" extrusionOk="0">
                  <a:moveTo>
                    <a:pt x="134" y="1"/>
                  </a:moveTo>
                  <a:cubicBezTo>
                    <a:pt x="67" y="1"/>
                    <a:pt x="0" y="68"/>
                    <a:pt x="34" y="134"/>
                  </a:cubicBezTo>
                  <a:cubicBezTo>
                    <a:pt x="34" y="201"/>
                    <a:pt x="101" y="234"/>
                    <a:pt x="167" y="234"/>
                  </a:cubicBezTo>
                  <a:cubicBezTo>
                    <a:pt x="201" y="234"/>
                    <a:pt x="267" y="168"/>
                    <a:pt x="267" y="134"/>
                  </a:cubicBezTo>
                  <a:cubicBezTo>
                    <a:pt x="234" y="68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6"/>
            <p:cNvSpPr/>
            <p:nvPr/>
          </p:nvSpPr>
          <p:spPr>
            <a:xfrm>
              <a:off x="6927793" y="2849592"/>
              <a:ext cx="153634" cy="97996"/>
            </a:xfrm>
            <a:custGeom>
              <a:avLst/>
              <a:gdLst/>
              <a:ahLst/>
              <a:cxnLst/>
              <a:rect l="l" t="t" r="r" b="b"/>
              <a:pathLst>
                <a:path w="7439" h="4745" extrusionOk="0">
                  <a:moveTo>
                    <a:pt x="3326" y="1"/>
                  </a:moveTo>
                  <a:cubicBezTo>
                    <a:pt x="2997" y="1"/>
                    <a:pt x="2675" y="136"/>
                    <a:pt x="2435" y="406"/>
                  </a:cubicBezTo>
                  <a:lnTo>
                    <a:pt x="234" y="2841"/>
                  </a:lnTo>
                  <a:cubicBezTo>
                    <a:pt x="33" y="3075"/>
                    <a:pt x="0" y="3408"/>
                    <a:pt x="167" y="3708"/>
                  </a:cubicBezTo>
                  <a:cubicBezTo>
                    <a:pt x="520" y="4350"/>
                    <a:pt x="1181" y="4744"/>
                    <a:pt x="1913" y="4744"/>
                  </a:cubicBezTo>
                  <a:cubicBezTo>
                    <a:pt x="1942" y="4744"/>
                    <a:pt x="1972" y="4744"/>
                    <a:pt x="2002" y="4743"/>
                  </a:cubicBezTo>
                  <a:cubicBezTo>
                    <a:pt x="2535" y="4743"/>
                    <a:pt x="3036" y="4642"/>
                    <a:pt x="3569" y="4509"/>
                  </a:cubicBezTo>
                  <a:cubicBezTo>
                    <a:pt x="4070" y="4309"/>
                    <a:pt x="4503" y="3942"/>
                    <a:pt x="4804" y="3475"/>
                  </a:cubicBezTo>
                  <a:lnTo>
                    <a:pt x="6571" y="3141"/>
                  </a:lnTo>
                  <a:cubicBezTo>
                    <a:pt x="7139" y="3008"/>
                    <a:pt x="7439" y="2441"/>
                    <a:pt x="7239" y="1907"/>
                  </a:cubicBezTo>
                  <a:lnTo>
                    <a:pt x="6738" y="773"/>
                  </a:lnTo>
                  <a:cubicBezTo>
                    <a:pt x="6605" y="473"/>
                    <a:pt x="6338" y="273"/>
                    <a:pt x="6038" y="239"/>
                  </a:cubicBezTo>
                  <a:lnTo>
                    <a:pt x="3436" y="6"/>
                  </a:lnTo>
                  <a:cubicBezTo>
                    <a:pt x="3399" y="3"/>
                    <a:pt x="3363" y="1"/>
                    <a:pt x="332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6"/>
            <p:cNvSpPr/>
            <p:nvPr/>
          </p:nvSpPr>
          <p:spPr>
            <a:xfrm>
              <a:off x="7230910" y="2938728"/>
              <a:ext cx="621413" cy="723209"/>
            </a:xfrm>
            <a:custGeom>
              <a:avLst/>
              <a:gdLst/>
              <a:ahLst/>
              <a:cxnLst/>
              <a:rect l="l" t="t" r="r" b="b"/>
              <a:pathLst>
                <a:path w="30089" h="35018" extrusionOk="0">
                  <a:moveTo>
                    <a:pt x="16788" y="0"/>
                  </a:moveTo>
                  <a:cubicBezTo>
                    <a:pt x="16019" y="0"/>
                    <a:pt x="15281" y="17"/>
                    <a:pt x="14644" y="60"/>
                  </a:cubicBezTo>
                  <a:cubicBezTo>
                    <a:pt x="14646" y="58"/>
                    <a:pt x="14643" y="57"/>
                    <a:pt x="14635" y="57"/>
                  </a:cubicBezTo>
                  <a:cubicBezTo>
                    <a:pt x="14488" y="57"/>
                    <a:pt x="12577" y="371"/>
                    <a:pt x="11242" y="593"/>
                  </a:cubicBezTo>
                  <a:cubicBezTo>
                    <a:pt x="10241" y="760"/>
                    <a:pt x="9374" y="1361"/>
                    <a:pt x="8873" y="2228"/>
                  </a:cubicBezTo>
                  <a:cubicBezTo>
                    <a:pt x="7472" y="4663"/>
                    <a:pt x="6572" y="8499"/>
                    <a:pt x="6138" y="11334"/>
                  </a:cubicBezTo>
                  <a:cubicBezTo>
                    <a:pt x="5904" y="13136"/>
                    <a:pt x="5337" y="14870"/>
                    <a:pt x="4437" y="16438"/>
                  </a:cubicBezTo>
                  <a:cubicBezTo>
                    <a:pt x="2535" y="19840"/>
                    <a:pt x="0" y="26045"/>
                    <a:pt x="5404" y="28447"/>
                  </a:cubicBezTo>
                  <a:cubicBezTo>
                    <a:pt x="5406" y="28446"/>
                    <a:pt x="5409" y="28446"/>
                    <a:pt x="5411" y="28446"/>
                  </a:cubicBezTo>
                  <a:cubicBezTo>
                    <a:pt x="5596" y="28446"/>
                    <a:pt x="7519" y="29517"/>
                    <a:pt x="8373" y="29714"/>
                  </a:cubicBezTo>
                  <a:cubicBezTo>
                    <a:pt x="8373" y="29781"/>
                    <a:pt x="16245" y="31682"/>
                    <a:pt x="20048" y="32583"/>
                  </a:cubicBezTo>
                  <a:cubicBezTo>
                    <a:pt x="22183" y="33083"/>
                    <a:pt x="23684" y="33750"/>
                    <a:pt x="25051" y="35018"/>
                  </a:cubicBezTo>
                  <a:cubicBezTo>
                    <a:pt x="25051" y="35018"/>
                    <a:pt x="28421" y="19474"/>
                    <a:pt x="29755" y="6431"/>
                  </a:cubicBezTo>
                  <a:cubicBezTo>
                    <a:pt x="30088" y="3295"/>
                    <a:pt x="27720" y="527"/>
                    <a:pt x="24584" y="326"/>
                  </a:cubicBezTo>
                  <a:lnTo>
                    <a:pt x="23117" y="260"/>
                  </a:lnTo>
                  <a:cubicBezTo>
                    <a:pt x="22933" y="233"/>
                    <a:pt x="19644" y="0"/>
                    <a:pt x="16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6"/>
            <p:cNvSpPr/>
            <p:nvPr/>
          </p:nvSpPr>
          <p:spPr>
            <a:xfrm>
              <a:off x="7451830" y="2763595"/>
              <a:ext cx="240664" cy="270176"/>
            </a:xfrm>
            <a:custGeom>
              <a:avLst/>
              <a:gdLst/>
              <a:ahLst/>
              <a:cxnLst/>
              <a:rect l="l" t="t" r="r" b="b"/>
              <a:pathLst>
                <a:path w="11653" h="13082" extrusionOk="0">
                  <a:moveTo>
                    <a:pt x="10852" y="0"/>
                  </a:moveTo>
                  <a:lnTo>
                    <a:pt x="7016" y="2869"/>
                  </a:lnTo>
                  <a:lnTo>
                    <a:pt x="3880" y="5571"/>
                  </a:lnTo>
                  <a:lnTo>
                    <a:pt x="3780" y="5638"/>
                  </a:lnTo>
                  <a:cubicBezTo>
                    <a:pt x="3814" y="5804"/>
                    <a:pt x="3847" y="5938"/>
                    <a:pt x="3914" y="6105"/>
                  </a:cubicBezTo>
                  <a:cubicBezTo>
                    <a:pt x="3947" y="6271"/>
                    <a:pt x="4014" y="6438"/>
                    <a:pt x="4047" y="6638"/>
                  </a:cubicBezTo>
                  <a:cubicBezTo>
                    <a:pt x="4080" y="6638"/>
                    <a:pt x="4080" y="6672"/>
                    <a:pt x="4080" y="6705"/>
                  </a:cubicBezTo>
                  <a:cubicBezTo>
                    <a:pt x="4547" y="8273"/>
                    <a:pt x="4514" y="8740"/>
                    <a:pt x="1812" y="9941"/>
                  </a:cubicBezTo>
                  <a:cubicBezTo>
                    <a:pt x="867" y="11093"/>
                    <a:pt x="0" y="13082"/>
                    <a:pt x="2525" y="13082"/>
                  </a:cubicBezTo>
                  <a:cubicBezTo>
                    <a:pt x="2851" y="13082"/>
                    <a:pt x="3234" y="13049"/>
                    <a:pt x="3680" y="12976"/>
                  </a:cubicBezTo>
                  <a:cubicBezTo>
                    <a:pt x="6649" y="12576"/>
                    <a:pt x="9451" y="11242"/>
                    <a:pt x="11653" y="9173"/>
                  </a:cubicBezTo>
                  <a:cubicBezTo>
                    <a:pt x="9418" y="7672"/>
                    <a:pt x="10118" y="2802"/>
                    <a:pt x="1085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6"/>
            <p:cNvSpPr/>
            <p:nvPr/>
          </p:nvSpPr>
          <p:spPr>
            <a:xfrm>
              <a:off x="7087602" y="4295040"/>
              <a:ext cx="111627" cy="208074"/>
            </a:xfrm>
            <a:custGeom>
              <a:avLst/>
              <a:gdLst/>
              <a:ahLst/>
              <a:cxnLst/>
              <a:rect l="l" t="t" r="r" b="b"/>
              <a:pathLst>
                <a:path w="5405" h="10075" extrusionOk="0">
                  <a:moveTo>
                    <a:pt x="4004" y="0"/>
                  </a:moveTo>
                  <a:lnTo>
                    <a:pt x="1" y="467"/>
                  </a:lnTo>
                  <a:lnTo>
                    <a:pt x="2002" y="10074"/>
                  </a:lnTo>
                  <a:lnTo>
                    <a:pt x="5405" y="9741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6"/>
            <p:cNvSpPr/>
            <p:nvPr/>
          </p:nvSpPr>
          <p:spPr>
            <a:xfrm>
              <a:off x="6963605" y="4470566"/>
              <a:ext cx="259746" cy="105369"/>
            </a:xfrm>
            <a:custGeom>
              <a:avLst/>
              <a:gdLst/>
              <a:ahLst/>
              <a:cxnLst/>
              <a:rect l="l" t="t" r="r" b="b"/>
              <a:pathLst>
                <a:path w="12577" h="5102" extrusionOk="0">
                  <a:moveTo>
                    <a:pt x="11538" y="1"/>
                  </a:moveTo>
                  <a:cubicBezTo>
                    <a:pt x="11518" y="1"/>
                    <a:pt x="11497" y="3"/>
                    <a:pt x="11476" y="7"/>
                  </a:cubicBezTo>
                  <a:lnTo>
                    <a:pt x="7806" y="241"/>
                  </a:lnTo>
                  <a:cubicBezTo>
                    <a:pt x="7339" y="241"/>
                    <a:pt x="6906" y="441"/>
                    <a:pt x="6605" y="775"/>
                  </a:cubicBezTo>
                  <a:cubicBezTo>
                    <a:pt x="5905" y="1508"/>
                    <a:pt x="3670" y="2843"/>
                    <a:pt x="968" y="2943"/>
                  </a:cubicBezTo>
                  <a:cubicBezTo>
                    <a:pt x="201" y="2943"/>
                    <a:pt x="1" y="4711"/>
                    <a:pt x="1769" y="5011"/>
                  </a:cubicBezTo>
                  <a:cubicBezTo>
                    <a:pt x="2152" y="5076"/>
                    <a:pt x="2581" y="5102"/>
                    <a:pt x="3033" y="5102"/>
                  </a:cubicBezTo>
                  <a:cubicBezTo>
                    <a:pt x="4667" y="5102"/>
                    <a:pt x="6587" y="4763"/>
                    <a:pt x="7606" y="4711"/>
                  </a:cubicBezTo>
                  <a:cubicBezTo>
                    <a:pt x="8156" y="4667"/>
                    <a:pt x="8622" y="4655"/>
                    <a:pt x="9034" y="4655"/>
                  </a:cubicBezTo>
                  <a:cubicBezTo>
                    <a:pt x="9506" y="4655"/>
                    <a:pt x="9908" y="4671"/>
                    <a:pt x="10287" y="4671"/>
                  </a:cubicBezTo>
                  <a:cubicBezTo>
                    <a:pt x="10840" y="4671"/>
                    <a:pt x="11343" y="4638"/>
                    <a:pt x="11943" y="4477"/>
                  </a:cubicBezTo>
                  <a:lnTo>
                    <a:pt x="11976" y="4477"/>
                  </a:lnTo>
                  <a:cubicBezTo>
                    <a:pt x="12343" y="4411"/>
                    <a:pt x="12576" y="4044"/>
                    <a:pt x="12510" y="3643"/>
                  </a:cubicBezTo>
                  <a:lnTo>
                    <a:pt x="11809" y="241"/>
                  </a:lnTo>
                  <a:cubicBezTo>
                    <a:pt x="11780" y="96"/>
                    <a:pt x="11675" y="1"/>
                    <a:pt x="11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6"/>
            <p:cNvSpPr/>
            <p:nvPr/>
          </p:nvSpPr>
          <p:spPr>
            <a:xfrm>
              <a:off x="7086921" y="4295040"/>
              <a:ext cx="99235" cy="124700"/>
            </a:xfrm>
            <a:custGeom>
              <a:avLst/>
              <a:gdLst/>
              <a:ahLst/>
              <a:cxnLst/>
              <a:rect l="l" t="t" r="r" b="b"/>
              <a:pathLst>
                <a:path w="4805" h="6038" extrusionOk="0">
                  <a:moveTo>
                    <a:pt x="4037" y="0"/>
                  </a:moveTo>
                  <a:lnTo>
                    <a:pt x="1" y="467"/>
                  </a:lnTo>
                  <a:lnTo>
                    <a:pt x="1201" y="6038"/>
                  </a:lnTo>
                  <a:lnTo>
                    <a:pt x="4804" y="5304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6"/>
            <p:cNvSpPr/>
            <p:nvPr/>
          </p:nvSpPr>
          <p:spPr>
            <a:xfrm>
              <a:off x="6948446" y="3579266"/>
              <a:ext cx="761272" cy="819822"/>
            </a:xfrm>
            <a:custGeom>
              <a:avLst/>
              <a:gdLst/>
              <a:ahLst/>
              <a:cxnLst/>
              <a:rect l="l" t="t" r="r" b="b"/>
              <a:pathLst>
                <a:path w="36861" h="39696" extrusionOk="0">
                  <a:moveTo>
                    <a:pt x="30022" y="0"/>
                  </a:moveTo>
                  <a:cubicBezTo>
                    <a:pt x="26720" y="434"/>
                    <a:pt x="23618" y="2735"/>
                    <a:pt x="23618" y="2735"/>
                  </a:cubicBezTo>
                  <a:cubicBezTo>
                    <a:pt x="23618" y="2735"/>
                    <a:pt x="19247" y="2166"/>
                    <a:pt x="14262" y="2166"/>
                  </a:cubicBezTo>
                  <a:cubicBezTo>
                    <a:pt x="11065" y="2166"/>
                    <a:pt x="7615" y="2400"/>
                    <a:pt x="4904" y="3169"/>
                  </a:cubicBezTo>
                  <a:lnTo>
                    <a:pt x="4871" y="3169"/>
                  </a:lnTo>
                  <a:lnTo>
                    <a:pt x="4738" y="3202"/>
                  </a:lnTo>
                  <a:cubicBezTo>
                    <a:pt x="4504" y="3269"/>
                    <a:pt x="4237" y="3369"/>
                    <a:pt x="4004" y="3469"/>
                  </a:cubicBezTo>
                  <a:cubicBezTo>
                    <a:pt x="3904" y="3469"/>
                    <a:pt x="3837" y="3503"/>
                    <a:pt x="3770" y="3536"/>
                  </a:cubicBezTo>
                  <a:lnTo>
                    <a:pt x="3503" y="3636"/>
                  </a:lnTo>
                  <a:lnTo>
                    <a:pt x="3303" y="3736"/>
                  </a:lnTo>
                  <a:cubicBezTo>
                    <a:pt x="3070" y="3836"/>
                    <a:pt x="2870" y="3936"/>
                    <a:pt x="2636" y="4036"/>
                  </a:cubicBezTo>
                  <a:cubicBezTo>
                    <a:pt x="2569" y="4070"/>
                    <a:pt x="2503" y="4103"/>
                    <a:pt x="2436" y="4136"/>
                  </a:cubicBezTo>
                  <a:cubicBezTo>
                    <a:pt x="2302" y="4203"/>
                    <a:pt x="2169" y="4303"/>
                    <a:pt x="2069" y="4370"/>
                  </a:cubicBezTo>
                  <a:lnTo>
                    <a:pt x="1735" y="4570"/>
                  </a:lnTo>
                  <a:cubicBezTo>
                    <a:pt x="1635" y="4670"/>
                    <a:pt x="1502" y="4770"/>
                    <a:pt x="1402" y="4837"/>
                  </a:cubicBezTo>
                  <a:cubicBezTo>
                    <a:pt x="1302" y="4937"/>
                    <a:pt x="1202" y="5037"/>
                    <a:pt x="1102" y="5137"/>
                  </a:cubicBezTo>
                  <a:cubicBezTo>
                    <a:pt x="1068" y="5170"/>
                    <a:pt x="1002" y="5237"/>
                    <a:pt x="968" y="5271"/>
                  </a:cubicBezTo>
                  <a:lnTo>
                    <a:pt x="835" y="5437"/>
                  </a:lnTo>
                  <a:cubicBezTo>
                    <a:pt x="401" y="5938"/>
                    <a:pt x="134" y="6571"/>
                    <a:pt x="34" y="7239"/>
                  </a:cubicBezTo>
                  <a:cubicBezTo>
                    <a:pt x="1" y="7372"/>
                    <a:pt x="1" y="7505"/>
                    <a:pt x="1" y="7639"/>
                  </a:cubicBezTo>
                  <a:cubicBezTo>
                    <a:pt x="1" y="7672"/>
                    <a:pt x="1" y="7706"/>
                    <a:pt x="1" y="7739"/>
                  </a:cubicBezTo>
                  <a:lnTo>
                    <a:pt x="1" y="8740"/>
                  </a:lnTo>
                  <a:cubicBezTo>
                    <a:pt x="34" y="9841"/>
                    <a:pt x="101" y="10941"/>
                    <a:pt x="268" y="12042"/>
                  </a:cubicBezTo>
                  <a:cubicBezTo>
                    <a:pt x="801" y="16112"/>
                    <a:pt x="2069" y="20381"/>
                    <a:pt x="3036" y="24484"/>
                  </a:cubicBezTo>
                  <a:cubicBezTo>
                    <a:pt x="4938" y="32623"/>
                    <a:pt x="6606" y="39695"/>
                    <a:pt x="6606" y="39695"/>
                  </a:cubicBezTo>
                  <a:lnTo>
                    <a:pt x="7339" y="39562"/>
                  </a:lnTo>
                  <a:lnTo>
                    <a:pt x="11276" y="38728"/>
                  </a:lnTo>
                  <a:lnTo>
                    <a:pt x="12143" y="38528"/>
                  </a:lnTo>
                  <a:cubicBezTo>
                    <a:pt x="12143" y="38528"/>
                    <a:pt x="11676" y="16879"/>
                    <a:pt x="8707" y="14177"/>
                  </a:cubicBezTo>
                  <a:lnTo>
                    <a:pt x="8707" y="14177"/>
                  </a:lnTo>
                  <a:lnTo>
                    <a:pt x="26953" y="15178"/>
                  </a:lnTo>
                  <a:cubicBezTo>
                    <a:pt x="27187" y="15178"/>
                    <a:pt x="27420" y="15211"/>
                    <a:pt x="27654" y="15211"/>
                  </a:cubicBezTo>
                  <a:lnTo>
                    <a:pt x="28088" y="15211"/>
                  </a:lnTo>
                  <a:cubicBezTo>
                    <a:pt x="33858" y="15144"/>
                    <a:pt x="36860" y="8706"/>
                    <a:pt x="32024" y="200"/>
                  </a:cubicBezTo>
                  <a:lnTo>
                    <a:pt x="31957" y="200"/>
                  </a:lnTo>
                  <a:lnTo>
                    <a:pt x="30489" y="33"/>
                  </a:lnTo>
                  <a:lnTo>
                    <a:pt x="300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6"/>
            <p:cNvSpPr/>
            <p:nvPr/>
          </p:nvSpPr>
          <p:spPr>
            <a:xfrm>
              <a:off x="6593656" y="4066313"/>
              <a:ext cx="139879" cy="200494"/>
            </a:xfrm>
            <a:custGeom>
              <a:avLst/>
              <a:gdLst/>
              <a:ahLst/>
              <a:cxnLst/>
              <a:rect l="l" t="t" r="r" b="b"/>
              <a:pathLst>
                <a:path w="6773" h="9708" extrusionOk="0">
                  <a:moveTo>
                    <a:pt x="4604" y="1"/>
                  </a:moveTo>
                  <a:lnTo>
                    <a:pt x="2736" y="3937"/>
                  </a:lnTo>
                  <a:lnTo>
                    <a:pt x="1" y="9708"/>
                  </a:lnTo>
                  <a:lnTo>
                    <a:pt x="3637" y="9341"/>
                  </a:lnTo>
                  <a:lnTo>
                    <a:pt x="5805" y="6005"/>
                  </a:lnTo>
                  <a:lnTo>
                    <a:pt x="6772" y="4504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6"/>
            <p:cNvSpPr/>
            <p:nvPr/>
          </p:nvSpPr>
          <p:spPr>
            <a:xfrm>
              <a:off x="6427817" y="4192583"/>
              <a:ext cx="251300" cy="149421"/>
            </a:xfrm>
            <a:custGeom>
              <a:avLst/>
              <a:gdLst/>
              <a:ahLst/>
              <a:cxnLst/>
              <a:rect l="l" t="t" r="r" b="b"/>
              <a:pathLst>
                <a:path w="12168" h="7235" extrusionOk="0">
                  <a:moveTo>
                    <a:pt x="1277" y="0"/>
                  </a:moveTo>
                  <a:cubicBezTo>
                    <a:pt x="620" y="0"/>
                    <a:pt x="0" y="1356"/>
                    <a:pt x="1426" y="2193"/>
                  </a:cubicBezTo>
                  <a:lnTo>
                    <a:pt x="5863" y="4761"/>
                  </a:lnTo>
                  <a:cubicBezTo>
                    <a:pt x="7631" y="5829"/>
                    <a:pt x="8264" y="6296"/>
                    <a:pt x="9665" y="7163"/>
                  </a:cubicBezTo>
                  <a:cubicBezTo>
                    <a:pt x="9763" y="7212"/>
                    <a:pt x="9869" y="7235"/>
                    <a:pt x="9974" y="7235"/>
                  </a:cubicBezTo>
                  <a:cubicBezTo>
                    <a:pt x="10229" y="7235"/>
                    <a:pt x="10481" y="7099"/>
                    <a:pt x="10599" y="6863"/>
                  </a:cubicBezTo>
                  <a:lnTo>
                    <a:pt x="12100" y="3393"/>
                  </a:lnTo>
                  <a:cubicBezTo>
                    <a:pt x="12167" y="3260"/>
                    <a:pt x="12100" y="3060"/>
                    <a:pt x="11934" y="2993"/>
                  </a:cubicBezTo>
                  <a:lnTo>
                    <a:pt x="8932" y="1125"/>
                  </a:lnTo>
                  <a:cubicBezTo>
                    <a:pt x="8772" y="1011"/>
                    <a:pt x="8597" y="960"/>
                    <a:pt x="8417" y="960"/>
                  </a:cubicBezTo>
                  <a:cubicBezTo>
                    <a:pt x="8333" y="960"/>
                    <a:pt x="8249" y="971"/>
                    <a:pt x="8164" y="992"/>
                  </a:cubicBezTo>
                  <a:cubicBezTo>
                    <a:pt x="7800" y="1051"/>
                    <a:pt x="7390" y="1085"/>
                    <a:pt x="6930" y="1085"/>
                  </a:cubicBezTo>
                  <a:cubicBezTo>
                    <a:pt x="5579" y="1085"/>
                    <a:pt x="3790" y="796"/>
                    <a:pt x="1426" y="24"/>
                  </a:cubicBezTo>
                  <a:cubicBezTo>
                    <a:pt x="1377" y="8"/>
                    <a:pt x="1326" y="0"/>
                    <a:pt x="1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6"/>
            <p:cNvSpPr/>
            <p:nvPr/>
          </p:nvSpPr>
          <p:spPr>
            <a:xfrm>
              <a:off x="6650162" y="4066313"/>
              <a:ext cx="83374" cy="124018"/>
            </a:xfrm>
            <a:custGeom>
              <a:avLst/>
              <a:gdLst/>
              <a:ahLst/>
              <a:cxnLst/>
              <a:rect l="l" t="t" r="r" b="b"/>
              <a:pathLst>
                <a:path w="4037" h="6005" extrusionOk="0">
                  <a:moveTo>
                    <a:pt x="1868" y="1"/>
                  </a:moveTo>
                  <a:lnTo>
                    <a:pt x="0" y="3937"/>
                  </a:lnTo>
                  <a:lnTo>
                    <a:pt x="3069" y="6005"/>
                  </a:lnTo>
                  <a:lnTo>
                    <a:pt x="4036" y="4504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6"/>
            <p:cNvSpPr/>
            <p:nvPr/>
          </p:nvSpPr>
          <p:spPr>
            <a:xfrm>
              <a:off x="6648778" y="3462827"/>
              <a:ext cx="1145243" cy="720628"/>
            </a:xfrm>
            <a:custGeom>
              <a:avLst/>
              <a:gdLst/>
              <a:ahLst/>
              <a:cxnLst/>
              <a:rect l="l" t="t" r="r" b="b"/>
              <a:pathLst>
                <a:path w="55453" h="34893" extrusionOk="0">
                  <a:moveTo>
                    <a:pt x="19336" y="0"/>
                  </a:moveTo>
                  <a:cubicBezTo>
                    <a:pt x="14798" y="0"/>
                    <a:pt x="10767" y="2894"/>
                    <a:pt x="9340" y="7239"/>
                  </a:cubicBezTo>
                  <a:cubicBezTo>
                    <a:pt x="5538" y="18781"/>
                    <a:pt x="0" y="31723"/>
                    <a:pt x="0" y="31723"/>
                  </a:cubicBezTo>
                  <a:lnTo>
                    <a:pt x="568" y="32124"/>
                  </a:lnTo>
                  <a:lnTo>
                    <a:pt x="3736" y="34292"/>
                  </a:lnTo>
                  <a:lnTo>
                    <a:pt x="4604" y="34892"/>
                  </a:lnTo>
                  <a:cubicBezTo>
                    <a:pt x="4604" y="34892"/>
                    <a:pt x="9774" y="26753"/>
                    <a:pt x="14744" y="17780"/>
                  </a:cubicBezTo>
                  <a:lnTo>
                    <a:pt x="14744" y="17680"/>
                  </a:lnTo>
                  <a:cubicBezTo>
                    <a:pt x="14611" y="16579"/>
                    <a:pt x="14544" y="15479"/>
                    <a:pt x="14511" y="14378"/>
                  </a:cubicBezTo>
                  <a:lnTo>
                    <a:pt x="14511" y="13377"/>
                  </a:lnTo>
                  <a:cubicBezTo>
                    <a:pt x="14511" y="13244"/>
                    <a:pt x="14544" y="13110"/>
                    <a:pt x="14544" y="12977"/>
                  </a:cubicBezTo>
                  <a:cubicBezTo>
                    <a:pt x="14644" y="12310"/>
                    <a:pt x="14911" y="11676"/>
                    <a:pt x="15345" y="11175"/>
                  </a:cubicBezTo>
                  <a:lnTo>
                    <a:pt x="15478" y="11009"/>
                  </a:lnTo>
                  <a:cubicBezTo>
                    <a:pt x="15512" y="10975"/>
                    <a:pt x="15578" y="10909"/>
                    <a:pt x="15612" y="10875"/>
                  </a:cubicBezTo>
                  <a:cubicBezTo>
                    <a:pt x="15712" y="10775"/>
                    <a:pt x="15812" y="10675"/>
                    <a:pt x="15912" y="10608"/>
                  </a:cubicBezTo>
                  <a:cubicBezTo>
                    <a:pt x="16012" y="10508"/>
                    <a:pt x="16145" y="10408"/>
                    <a:pt x="16245" y="10341"/>
                  </a:cubicBezTo>
                  <a:lnTo>
                    <a:pt x="16579" y="10108"/>
                  </a:lnTo>
                  <a:cubicBezTo>
                    <a:pt x="16679" y="10041"/>
                    <a:pt x="16812" y="9975"/>
                    <a:pt x="16946" y="9874"/>
                  </a:cubicBezTo>
                  <a:cubicBezTo>
                    <a:pt x="17013" y="9841"/>
                    <a:pt x="17079" y="9808"/>
                    <a:pt x="17146" y="9774"/>
                  </a:cubicBezTo>
                  <a:cubicBezTo>
                    <a:pt x="17380" y="9674"/>
                    <a:pt x="17580" y="9574"/>
                    <a:pt x="17813" y="9474"/>
                  </a:cubicBezTo>
                  <a:lnTo>
                    <a:pt x="18013" y="9374"/>
                  </a:lnTo>
                  <a:lnTo>
                    <a:pt x="18280" y="9274"/>
                  </a:lnTo>
                  <a:cubicBezTo>
                    <a:pt x="18347" y="9241"/>
                    <a:pt x="18414" y="9207"/>
                    <a:pt x="18514" y="9207"/>
                  </a:cubicBezTo>
                  <a:cubicBezTo>
                    <a:pt x="18747" y="9107"/>
                    <a:pt x="18981" y="9041"/>
                    <a:pt x="19248" y="8940"/>
                  </a:cubicBezTo>
                  <a:lnTo>
                    <a:pt x="19381" y="8907"/>
                  </a:lnTo>
                  <a:lnTo>
                    <a:pt x="19414" y="8907"/>
                  </a:lnTo>
                  <a:cubicBezTo>
                    <a:pt x="21549" y="9908"/>
                    <a:pt x="25385" y="12243"/>
                    <a:pt x="29522" y="14645"/>
                  </a:cubicBezTo>
                  <a:cubicBezTo>
                    <a:pt x="33991" y="17246"/>
                    <a:pt x="38828" y="19882"/>
                    <a:pt x="42164" y="20849"/>
                  </a:cubicBezTo>
                  <a:cubicBezTo>
                    <a:pt x="42297" y="20882"/>
                    <a:pt x="42464" y="20916"/>
                    <a:pt x="42598" y="20949"/>
                  </a:cubicBezTo>
                  <a:cubicBezTo>
                    <a:pt x="42964" y="21049"/>
                    <a:pt x="43365" y="21149"/>
                    <a:pt x="43765" y="21183"/>
                  </a:cubicBezTo>
                  <a:cubicBezTo>
                    <a:pt x="44288" y="21248"/>
                    <a:pt x="44811" y="21281"/>
                    <a:pt x="45329" y="21281"/>
                  </a:cubicBezTo>
                  <a:cubicBezTo>
                    <a:pt x="50665" y="21281"/>
                    <a:pt x="55452" y="17772"/>
                    <a:pt x="53172" y="9441"/>
                  </a:cubicBezTo>
                  <a:cubicBezTo>
                    <a:pt x="52671" y="7573"/>
                    <a:pt x="51037" y="6205"/>
                    <a:pt x="49069" y="6072"/>
                  </a:cubicBezTo>
                  <a:cubicBezTo>
                    <a:pt x="48202" y="6005"/>
                    <a:pt x="47334" y="5938"/>
                    <a:pt x="46534" y="5838"/>
                  </a:cubicBezTo>
                  <a:lnTo>
                    <a:pt x="46467" y="5838"/>
                  </a:lnTo>
                  <a:lnTo>
                    <a:pt x="44999" y="5705"/>
                  </a:lnTo>
                  <a:lnTo>
                    <a:pt x="44532" y="5638"/>
                  </a:lnTo>
                  <a:lnTo>
                    <a:pt x="41130" y="5271"/>
                  </a:lnTo>
                  <a:cubicBezTo>
                    <a:pt x="41130" y="5271"/>
                    <a:pt x="28821" y="101"/>
                    <a:pt x="19414" y="1"/>
                  </a:cubicBezTo>
                  <a:cubicBezTo>
                    <a:pt x="19388" y="1"/>
                    <a:pt x="19362" y="0"/>
                    <a:pt x="19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7046277" y="3644713"/>
              <a:ext cx="2767" cy="702"/>
            </a:xfrm>
            <a:custGeom>
              <a:avLst/>
              <a:gdLst/>
              <a:ahLst/>
              <a:cxnLst/>
              <a:rect l="l" t="t" r="r" b="b"/>
              <a:pathLst>
                <a:path w="134" h="34" extrusionOk="0">
                  <a:moveTo>
                    <a:pt x="134" y="0"/>
                  </a:moveTo>
                  <a:lnTo>
                    <a:pt x="134" y="0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6"/>
            <p:cNvSpPr/>
            <p:nvPr/>
          </p:nvSpPr>
          <p:spPr>
            <a:xfrm>
              <a:off x="7529194" y="2813884"/>
              <a:ext cx="93040" cy="88186"/>
            </a:xfrm>
            <a:custGeom>
              <a:avLst/>
              <a:gdLst/>
              <a:ahLst/>
              <a:cxnLst/>
              <a:rect l="l" t="t" r="r" b="b"/>
              <a:pathLst>
                <a:path w="4505" h="4270" extrusionOk="0">
                  <a:moveTo>
                    <a:pt x="3970" y="0"/>
                  </a:moveTo>
                  <a:lnTo>
                    <a:pt x="3270" y="434"/>
                  </a:lnTo>
                  <a:lnTo>
                    <a:pt x="101" y="3136"/>
                  </a:lnTo>
                  <a:lnTo>
                    <a:pt x="1" y="3203"/>
                  </a:lnTo>
                  <a:cubicBezTo>
                    <a:pt x="68" y="3369"/>
                    <a:pt x="101" y="3503"/>
                    <a:pt x="168" y="3670"/>
                  </a:cubicBezTo>
                  <a:cubicBezTo>
                    <a:pt x="201" y="3836"/>
                    <a:pt x="268" y="4003"/>
                    <a:pt x="301" y="4203"/>
                  </a:cubicBezTo>
                  <a:cubicBezTo>
                    <a:pt x="334" y="4203"/>
                    <a:pt x="334" y="4237"/>
                    <a:pt x="334" y="4270"/>
                  </a:cubicBezTo>
                  <a:cubicBezTo>
                    <a:pt x="1802" y="4070"/>
                    <a:pt x="4504" y="3002"/>
                    <a:pt x="39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6"/>
            <p:cNvSpPr/>
            <p:nvPr/>
          </p:nvSpPr>
          <p:spPr>
            <a:xfrm>
              <a:off x="7438963" y="2596413"/>
              <a:ext cx="221849" cy="292976"/>
            </a:xfrm>
            <a:custGeom>
              <a:avLst/>
              <a:gdLst/>
              <a:ahLst/>
              <a:cxnLst/>
              <a:rect l="l" t="t" r="r" b="b"/>
              <a:pathLst>
                <a:path w="10742" h="14186" extrusionOk="0">
                  <a:moveTo>
                    <a:pt x="5861" y="1"/>
                  </a:moveTo>
                  <a:cubicBezTo>
                    <a:pt x="5052" y="1"/>
                    <a:pt x="4201" y="216"/>
                    <a:pt x="3369" y="690"/>
                  </a:cubicBezTo>
                  <a:cubicBezTo>
                    <a:pt x="33" y="2558"/>
                    <a:pt x="0" y="7895"/>
                    <a:pt x="1034" y="10964"/>
                  </a:cubicBezTo>
                  <a:cubicBezTo>
                    <a:pt x="1696" y="13045"/>
                    <a:pt x="3571" y="14185"/>
                    <a:pt x="5462" y="14185"/>
                  </a:cubicBezTo>
                  <a:cubicBezTo>
                    <a:pt x="6814" y="14185"/>
                    <a:pt x="8175" y="13603"/>
                    <a:pt x="9107" y="12365"/>
                  </a:cubicBezTo>
                  <a:cubicBezTo>
                    <a:pt x="10741" y="10297"/>
                    <a:pt x="10508" y="8195"/>
                    <a:pt x="10441" y="4626"/>
                  </a:cubicBezTo>
                  <a:cubicBezTo>
                    <a:pt x="10366" y="1947"/>
                    <a:pt x="8299" y="1"/>
                    <a:pt x="5861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6"/>
            <p:cNvSpPr/>
            <p:nvPr/>
          </p:nvSpPr>
          <p:spPr>
            <a:xfrm>
              <a:off x="7397245" y="2552981"/>
              <a:ext cx="281390" cy="279511"/>
            </a:xfrm>
            <a:custGeom>
              <a:avLst/>
              <a:gdLst/>
              <a:ahLst/>
              <a:cxnLst/>
              <a:rect l="l" t="t" r="r" b="b"/>
              <a:pathLst>
                <a:path w="13625" h="13534" extrusionOk="0">
                  <a:moveTo>
                    <a:pt x="9010" y="0"/>
                  </a:moveTo>
                  <a:cubicBezTo>
                    <a:pt x="8790" y="0"/>
                    <a:pt x="8540" y="28"/>
                    <a:pt x="8258" y="91"/>
                  </a:cubicBezTo>
                  <a:cubicBezTo>
                    <a:pt x="6290" y="525"/>
                    <a:pt x="3955" y="1926"/>
                    <a:pt x="2821" y="1992"/>
                  </a:cubicBezTo>
                  <a:cubicBezTo>
                    <a:pt x="2320" y="1992"/>
                    <a:pt x="1820" y="2026"/>
                    <a:pt x="1353" y="2126"/>
                  </a:cubicBezTo>
                  <a:cubicBezTo>
                    <a:pt x="819" y="2259"/>
                    <a:pt x="452" y="2659"/>
                    <a:pt x="352" y="3160"/>
                  </a:cubicBezTo>
                  <a:cubicBezTo>
                    <a:pt x="328" y="3518"/>
                    <a:pt x="630" y="3860"/>
                    <a:pt x="962" y="3926"/>
                  </a:cubicBezTo>
                  <a:lnTo>
                    <a:pt x="962" y="3926"/>
                  </a:lnTo>
                  <a:cubicBezTo>
                    <a:pt x="622" y="3938"/>
                    <a:pt x="0" y="4877"/>
                    <a:pt x="619" y="5528"/>
                  </a:cubicBezTo>
                  <a:cubicBezTo>
                    <a:pt x="838" y="5768"/>
                    <a:pt x="1253" y="5864"/>
                    <a:pt x="1783" y="5864"/>
                  </a:cubicBezTo>
                  <a:cubicBezTo>
                    <a:pt x="3763" y="5864"/>
                    <a:pt x="7351" y="4517"/>
                    <a:pt x="8325" y="4227"/>
                  </a:cubicBezTo>
                  <a:cubicBezTo>
                    <a:pt x="8410" y="4202"/>
                    <a:pt x="8495" y="4189"/>
                    <a:pt x="8579" y="4189"/>
                  </a:cubicBezTo>
                  <a:cubicBezTo>
                    <a:pt x="8822" y="4189"/>
                    <a:pt x="9051" y="4295"/>
                    <a:pt x="9225" y="4494"/>
                  </a:cubicBezTo>
                  <a:cubicBezTo>
                    <a:pt x="9959" y="5428"/>
                    <a:pt x="10093" y="7096"/>
                    <a:pt x="10093" y="7096"/>
                  </a:cubicBezTo>
                  <a:cubicBezTo>
                    <a:pt x="10196" y="7074"/>
                    <a:pt x="10299" y="7063"/>
                    <a:pt x="10401" y="7063"/>
                  </a:cubicBezTo>
                  <a:cubicBezTo>
                    <a:pt x="10761" y="7063"/>
                    <a:pt x="11108" y="7196"/>
                    <a:pt x="11393" y="7430"/>
                  </a:cubicBezTo>
                  <a:cubicBezTo>
                    <a:pt x="11994" y="8030"/>
                    <a:pt x="12261" y="8864"/>
                    <a:pt x="12461" y="9698"/>
                  </a:cubicBezTo>
                  <a:cubicBezTo>
                    <a:pt x="12694" y="10965"/>
                    <a:pt x="12828" y="12266"/>
                    <a:pt x="12895" y="13534"/>
                  </a:cubicBezTo>
                  <a:cubicBezTo>
                    <a:pt x="13095" y="11699"/>
                    <a:pt x="13362" y="8997"/>
                    <a:pt x="13495" y="7163"/>
                  </a:cubicBezTo>
                  <a:cubicBezTo>
                    <a:pt x="13625" y="4893"/>
                    <a:pt x="13092" y="1550"/>
                    <a:pt x="10856" y="1550"/>
                  </a:cubicBezTo>
                  <a:cubicBezTo>
                    <a:pt x="10792" y="1550"/>
                    <a:pt x="10726" y="1553"/>
                    <a:pt x="10660" y="1559"/>
                  </a:cubicBezTo>
                  <a:cubicBezTo>
                    <a:pt x="10660" y="1559"/>
                    <a:pt x="10660" y="0"/>
                    <a:pt x="9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7635988" y="2720803"/>
              <a:ext cx="63630" cy="81557"/>
            </a:xfrm>
            <a:custGeom>
              <a:avLst/>
              <a:gdLst/>
              <a:ahLst/>
              <a:cxnLst/>
              <a:rect l="l" t="t" r="r" b="b"/>
              <a:pathLst>
                <a:path w="3081" h="3949" extrusionOk="0">
                  <a:moveTo>
                    <a:pt x="1747" y="0"/>
                  </a:moveTo>
                  <a:cubicBezTo>
                    <a:pt x="1647" y="0"/>
                    <a:pt x="1543" y="12"/>
                    <a:pt x="1435" y="37"/>
                  </a:cubicBezTo>
                  <a:cubicBezTo>
                    <a:pt x="434" y="238"/>
                    <a:pt x="0" y="1705"/>
                    <a:pt x="34" y="2606"/>
                  </a:cubicBezTo>
                  <a:cubicBezTo>
                    <a:pt x="34" y="3367"/>
                    <a:pt x="450" y="3948"/>
                    <a:pt x="1015" y="3948"/>
                  </a:cubicBezTo>
                  <a:cubicBezTo>
                    <a:pt x="1218" y="3948"/>
                    <a:pt x="1440" y="3874"/>
                    <a:pt x="1668" y="3707"/>
                  </a:cubicBezTo>
                  <a:cubicBezTo>
                    <a:pt x="2335" y="3206"/>
                    <a:pt x="2769" y="2506"/>
                    <a:pt x="2902" y="1705"/>
                  </a:cubicBezTo>
                  <a:cubicBezTo>
                    <a:pt x="3081" y="813"/>
                    <a:pt x="2570" y="0"/>
                    <a:pt x="1747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7491999" y="2748436"/>
              <a:ext cx="21375" cy="45064"/>
            </a:xfrm>
            <a:custGeom>
              <a:avLst/>
              <a:gdLst/>
              <a:ahLst/>
              <a:cxnLst/>
              <a:rect l="l" t="t" r="r" b="b"/>
              <a:pathLst>
                <a:path w="1035" h="2182" extrusionOk="0">
                  <a:moveTo>
                    <a:pt x="434" y="0"/>
                  </a:moveTo>
                  <a:cubicBezTo>
                    <a:pt x="334" y="1468"/>
                    <a:pt x="401" y="1268"/>
                    <a:pt x="1" y="2135"/>
                  </a:cubicBezTo>
                  <a:cubicBezTo>
                    <a:pt x="104" y="2166"/>
                    <a:pt x="214" y="2181"/>
                    <a:pt x="325" y="2181"/>
                  </a:cubicBezTo>
                  <a:cubicBezTo>
                    <a:pt x="572" y="2181"/>
                    <a:pt x="827" y="2107"/>
                    <a:pt x="1035" y="19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6"/>
            <p:cNvSpPr/>
            <p:nvPr/>
          </p:nvSpPr>
          <p:spPr>
            <a:xfrm>
              <a:off x="7520933" y="2682699"/>
              <a:ext cx="42048" cy="16439"/>
            </a:xfrm>
            <a:custGeom>
              <a:avLst/>
              <a:gdLst/>
              <a:ahLst/>
              <a:cxnLst/>
              <a:rect l="l" t="t" r="r" b="b"/>
              <a:pathLst>
                <a:path w="2036" h="796" extrusionOk="0">
                  <a:moveTo>
                    <a:pt x="416" y="0"/>
                  </a:moveTo>
                  <a:cubicBezTo>
                    <a:pt x="327" y="0"/>
                    <a:pt x="244" y="5"/>
                    <a:pt x="167" y="14"/>
                  </a:cubicBezTo>
                  <a:cubicBezTo>
                    <a:pt x="67" y="48"/>
                    <a:pt x="1" y="114"/>
                    <a:pt x="34" y="215"/>
                  </a:cubicBezTo>
                  <a:cubicBezTo>
                    <a:pt x="34" y="297"/>
                    <a:pt x="102" y="357"/>
                    <a:pt x="163" y="357"/>
                  </a:cubicBezTo>
                  <a:cubicBezTo>
                    <a:pt x="176" y="357"/>
                    <a:pt x="189" y="354"/>
                    <a:pt x="201" y="348"/>
                  </a:cubicBezTo>
                  <a:cubicBezTo>
                    <a:pt x="290" y="337"/>
                    <a:pt x="379" y="331"/>
                    <a:pt x="467" y="331"/>
                  </a:cubicBezTo>
                  <a:cubicBezTo>
                    <a:pt x="910" y="331"/>
                    <a:pt x="1340" y="470"/>
                    <a:pt x="1702" y="748"/>
                  </a:cubicBezTo>
                  <a:cubicBezTo>
                    <a:pt x="1725" y="772"/>
                    <a:pt x="1766" y="795"/>
                    <a:pt x="1811" y="795"/>
                  </a:cubicBezTo>
                  <a:cubicBezTo>
                    <a:pt x="1830" y="795"/>
                    <a:pt x="1849" y="791"/>
                    <a:pt x="1869" y="782"/>
                  </a:cubicBezTo>
                  <a:cubicBezTo>
                    <a:pt x="1902" y="782"/>
                    <a:pt x="1935" y="748"/>
                    <a:pt x="1969" y="748"/>
                  </a:cubicBezTo>
                  <a:cubicBezTo>
                    <a:pt x="2035" y="682"/>
                    <a:pt x="2035" y="548"/>
                    <a:pt x="1969" y="515"/>
                  </a:cubicBezTo>
                  <a:cubicBezTo>
                    <a:pt x="1654" y="172"/>
                    <a:pt x="948" y="0"/>
                    <a:pt x="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6"/>
            <p:cNvSpPr/>
            <p:nvPr/>
          </p:nvSpPr>
          <p:spPr>
            <a:xfrm>
              <a:off x="7452036" y="2689866"/>
              <a:ext cx="31722" cy="24143"/>
            </a:xfrm>
            <a:custGeom>
              <a:avLst/>
              <a:gdLst/>
              <a:ahLst/>
              <a:cxnLst/>
              <a:rect l="l" t="t" r="r" b="b"/>
              <a:pathLst>
                <a:path w="1536" h="1169" extrusionOk="0">
                  <a:moveTo>
                    <a:pt x="1369" y="1"/>
                  </a:moveTo>
                  <a:cubicBezTo>
                    <a:pt x="801" y="68"/>
                    <a:pt x="334" y="401"/>
                    <a:pt x="68" y="902"/>
                  </a:cubicBezTo>
                  <a:cubicBezTo>
                    <a:pt x="1" y="968"/>
                    <a:pt x="34" y="1068"/>
                    <a:pt x="101" y="1135"/>
                  </a:cubicBezTo>
                  <a:cubicBezTo>
                    <a:pt x="134" y="1135"/>
                    <a:pt x="168" y="1168"/>
                    <a:pt x="201" y="1168"/>
                  </a:cubicBezTo>
                  <a:cubicBezTo>
                    <a:pt x="268" y="1135"/>
                    <a:pt x="301" y="1102"/>
                    <a:pt x="334" y="1068"/>
                  </a:cubicBezTo>
                  <a:cubicBezTo>
                    <a:pt x="535" y="668"/>
                    <a:pt x="935" y="401"/>
                    <a:pt x="1369" y="335"/>
                  </a:cubicBezTo>
                  <a:cubicBezTo>
                    <a:pt x="1469" y="335"/>
                    <a:pt x="1535" y="268"/>
                    <a:pt x="1535" y="168"/>
                  </a:cubicBezTo>
                  <a:cubicBezTo>
                    <a:pt x="1535" y="68"/>
                    <a:pt x="1469" y="1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6"/>
            <p:cNvSpPr/>
            <p:nvPr/>
          </p:nvSpPr>
          <p:spPr>
            <a:xfrm>
              <a:off x="7511288" y="2787697"/>
              <a:ext cx="54440" cy="62722"/>
            </a:xfrm>
            <a:custGeom>
              <a:avLst/>
              <a:gdLst/>
              <a:ahLst/>
              <a:cxnLst/>
              <a:rect l="l" t="t" r="r" b="b"/>
              <a:pathLst>
                <a:path w="2636" h="3037" extrusionOk="0">
                  <a:moveTo>
                    <a:pt x="2236" y="1"/>
                  </a:moveTo>
                  <a:cubicBezTo>
                    <a:pt x="1869" y="668"/>
                    <a:pt x="901" y="1202"/>
                    <a:pt x="368" y="1435"/>
                  </a:cubicBezTo>
                  <a:cubicBezTo>
                    <a:pt x="167" y="1535"/>
                    <a:pt x="1" y="1568"/>
                    <a:pt x="1" y="1568"/>
                  </a:cubicBezTo>
                  <a:cubicBezTo>
                    <a:pt x="368" y="2035"/>
                    <a:pt x="701" y="2536"/>
                    <a:pt x="1035" y="3036"/>
                  </a:cubicBezTo>
                  <a:lnTo>
                    <a:pt x="1268" y="2936"/>
                  </a:lnTo>
                  <a:cubicBezTo>
                    <a:pt x="2336" y="2469"/>
                    <a:pt x="2636" y="1835"/>
                    <a:pt x="2636" y="1268"/>
                  </a:cubicBezTo>
                  <a:cubicBezTo>
                    <a:pt x="2636" y="1001"/>
                    <a:pt x="2602" y="701"/>
                    <a:pt x="2469" y="434"/>
                  </a:cubicBezTo>
                  <a:cubicBezTo>
                    <a:pt x="2402" y="301"/>
                    <a:pt x="2336" y="134"/>
                    <a:pt x="2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6"/>
            <p:cNvSpPr/>
            <p:nvPr/>
          </p:nvSpPr>
          <p:spPr>
            <a:xfrm>
              <a:off x="7518868" y="2787015"/>
              <a:ext cx="43432" cy="37216"/>
            </a:xfrm>
            <a:custGeom>
              <a:avLst/>
              <a:gdLst/>
              <a:ahLst/>
              <a:cxnLst/>
              <a:rect l="l" t="t" r="r" b="b"/>
              <a:pathLst>
                <a:path w="2103" h="1802" extrusionOk="0">
                  <a:moveTo>
                    <a:pt x="1869" y="0"/>
                  </a:moveTo>
                  <a:cubicBezTo>
                    <a:pt x="1502" y="667"/>
                    <a:pt x="534" y="1201"/>
                    <a:pt x="1" y="1468"/>
                  </a:cubicBezTo>
                  <a:lnTo>
                    <a:pt x="167" y="1668"/>
                  </a:lnTo>
                  <a:cubicBezTo>
                    <a:pt x="212" y="1757"/>
                    <a:pt x="301" y="1802"/>
                    <a:pt x="395" y="1802"/>
                  </a:cubicBezTo>
                  <a:cubicBezTo>
                    <a:pt x="442" y="1802"/>
                    <a:pt x="490" y="1791"/>
                    <a:pt x="534" y="1768"/>
                  </a:cubicBezTo>
                  <a:cubicBezTo>
                    <a:pt x="1335" y="1401"/>
                    <a:pt x="1869" y="1001"/>
                    <a:pt x="2069" y="567"/>
                  </a:cubicBezTo>
                  <a:cubicBezTo>
                    <a:pt x="2102" y="501"/>
                    <a:pt x="2102" y="401"/>
                    <a:pt x="2069" y="301"/>
                  </a:cubicBezTo>
                  <a:cubicBezTo>
                    <a:pt x="2002" y="200"/>
                    <a:pt x="1935" y="10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6"/>
            <p:cNvSpPr/>
            <p:nvPr/>
          </p:nvSpPr>
          <p:spPr>
            <a:xfrm>
              <a:off x="7537476" y="2813884"/>
              <a:ext cx="28253" cy="34469"/>
            </a:xfrm>
            <a:custGeom>
              <a:avLst/>
              <a:gdLst/>
              <a:ahLst/>
              <a:cxnLst/>
              <a:rect l="l" t="t" r="r" b="b"/>
              <a:pathLst>
                <a:path w="1368" h="1669" extrusionOk="0">
                  <a:moveTo>
                    <a:pt x="1368" y="0"/>
                  </a:moveTo>
                  <a:cubicBezTo>
                    <a:pt x="968" y="200"/>
                    <a:pt x="601" y="467"/>
                    <a:pt x="300" y="801"/>
                  </a:cubicBezTo>
                  <a:cubicBezTo>
                    <a:pt x="134" y="1068"/>
                    <a:pt x="0" y="1368"/>
                    <a:pt x="0" y="1668"/>
                  </a:cubicBezTo>
                  <a:cubicBezTo>
                    <a:pt x="1068" y="1201"/>
                    <a:pt x="1368" y="567"/>
                    <a:pt x="1368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7483738" y="2784289"/>
              <a:ext cx="77860" cy="42606"/>
            </a:xfrm>
            <a:custGeom>
              <a:avLst/>
              <a:gdLst/>
              <a:ahLst/>
              <a:cxnLst/>
              <a:rect l="l" t="t" r="r" b="b"/>
              <a:pathLst>
                <a:path w="3770" h="2063" extrusionOk="0">
                  <a:moveTo>
                    <a:pt x="2292" y="0"/>
                  </a:moveTo>
                  <a:cubicBezTo>
                    <a:pt x="2183" y="0"/>
                    <a:pt x="2074" y="11"/>
                    <a:pt x="1968" y="32"/>
                  </a:cubicBezTo>
                  <a:cubicBezTo>
                    <a:pt x="1601" y="99"/>
                    <a:pt x="1268" y="266"/>
                    <a:pt x="968" y="433"/>
                  </a:cubicBezTo>
                  <a:cubicBezTo>
                    <a:pt x="768" y="433"/>
                    <a:pt x="567" y="566"/>
                    <a:pt x="501" y="733"/>
                  </a:cubicBezTo>
                  <a:cubicBezTo>
                    <a:pt x="401" y="933"/>
                    <a:pt x="334" y="1100"/>
                    <a:pt x="301" y="1300"/>
                  </a:cubicBezTo>
                  <a:cubicBezTo>
                    <a:pt x="267" y="1500"/>
                    <a:pt x="167" y="1667"/>
                    <a:pt x="0" y="1800"/>
                  </a:cubicBezTo>
                  <a:lnTo>
                    <a:pt x="0" y="1934"/>
                  </a:lnTo>
                  <a:cubicBezTo>
                    <a:pt x="193" y="2021"/>
                    <a:pt x="394" y="2063"/>
                    <a:pt x="592" y="2063"/>
                  </a:cubicBezTo>
                  <a:cubicBezTo>
                    <a:pt x="1150" y="2063"/>
                    <a:pt x="1680" y="1733"/>
                    <a:pt x="1902" y="1166"/>
                  </a:cubicBezTo>
                  <a:cubicBezTo>
                    <a:pt x="2177" y="1317"/>
                    <a:pt x="2490" y="1392"/>
                    <a:pt x="2812" y="1392"/>
                  </a:cubicBezTo>
                  <a:cubicBezTo>
                    <a:pt x="2919" y="1392"/>
                    <a:pt x="3027" y="1383"/>
                    <a:pt x="3136" y="1367"/>
                  </a:cubicBezTo>
                  <a:cubicBezTo>
                    <a:pt x="3269" y="1333"/>
                    <a:pt x="3403" y="1300"/>
                    <a:pt x="3503" y="1200"/>
                  </a:cubicBezTo>
                  <a:cubicBezTo>
                    <a:pt x="3636" y="1066"/>
                    <a:pt x="3703" y="900"/>
                    <a:pt x="3703" y="733"/>
                  </a:cubicBezTo>
                  <a:cubicBezTo>
                    <a:pt x="3770" y="566"/>
                    <a:pt x="3770" y="433"/>
                    <a:pt x="3703" y="299"/>
                  </a:cubicBezTo>
                  <a:cubicBezTo>
                    <a:pt x="3703" y="373"/>
                    <a:pt x="3632" y="396"/>
                    <a:pt x="3545" y="396"/>
                  </a:cubicBezTo>
                  <a:cubicBezTo>
                    <a:pt x="3475" y="396"/>
                    <a:pt x="3396" y="381"/>
                    <a:pt x="3336" y="366"/>
                  </a:cubicBezTo>
                  <a:cubicBezTo>
                    <a:pt x="3203" y="332"/>
                    <a:pt x="3069" y="266"/>
                    <a:pt x="2969" y="166"/>
                  </a:cubicBezTo>
                  <a:cubicBezTo>
                    <a:pt x="2764" y="52"/>
                    <a:pt x="2528" y="0"/>
                    <a:pt x="2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7473391" y="2738027"/>
              <a:ext cx="16563" cy="21520"/>
            </a:xfrm>
            <a:custGeom>
              <a:avLst/>
              <a:gdLst/>
              <a:ahLst/>
              <a:cxnLst/>
              <a:rect l="l" t="t" r="r" b="b"/>
              <a:pathLst>
                <a:path w="802" h="1042" extrusionOk="0">
                  <a:moveTo>
                    <a:pt x="345" y="0"/>
                  </a:moveTo>
                  <a:cubicBezTo>
                    <a:pt x="330" y="0"/>
                    <a:pt x="316" y="2"/>
                    <a:pt x="301" y="4"/>
                  </a:cubicBezTo>
                  <a:cubicBezTo>
                    <a:pt x="101" y="37"/>
                    <a:pt x="1" y="304"/>
                    <a:pt x="68" y="571"/>
                  </a:cubicBezTo>
                  <a:cubicBezTo>
                    <a:pt x="130" y="849"/>
                    <a:pt x="306" y="1042"/>
                    <a:pt x="464" y="1042"/>
                  </a:cubicBezTo>
                  <a:cubicBezTo>
                    <a:pt x="477" y="1042"/>
                    <a:pt x="489" y="1040"/>
                    <a:pt x="501" y="1038"/>
                  </a:cubicBezTo>
                  <a:cubicBezTo>
                    <a:pt x="701" y="1005"/>
                    <a:pt x="802" y="738"/>
                    <a:pt x="735" y="471"/>
                  </a:cubicBezTo>
                  <a:cubicBezTo>
                    <a:pt x="704" y="193"/>
                    <a:pt x="530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7540904" y="2726999"/>
              <a:ext cx="16563" cy="21520"/>
            </a:xfrm>
            <a:custGeom>
              <a:avLst/>
              <a:gdLst/>
              <a:ahLst/>
              <a:cxnLst/>
              <a:rect l="l" t="t" r="r" b="b"/>
              <a:pathLst>
                <a:path w="802" h="1042" extrusionOk="0">
                  <a:moveTo>
                    <a:pt x="345" y="1"/>
                  </a:moveTo>
                  <a:cubicBezTo>
                    <a:pt x="330" y="1"/>
                    <a:pt x="316" y="2"/>
                    <a:pt x="301" y="4"/>
                  </a:cubicBezTo>
                  <a:cubicBezTo>
                    <a:pt x="101" y="38"/>
                    <a:pt x="1" y="304"/>
                    <a:pt x="68" y="571"/>
                  </a:cubicBezTo>
                  <a:cubicBezTo>
                    <a:pt x="99" y="850"/>
                    <a:pt x="302" y="1042"/>
                    <a:pt x="464" y="1042"/>
                  </a:cubicBezTo>
                  <a:cubicBezTo>
                    <a:pt x="477" y="1042"/>
                    <a:pt x="489" y="1041"/>
                    <a:pt x="501" y="1038"/>
                  </a:cubicBezTo>
                  <a:cubicBezTo>
                    <a:pt x="701" y="1005"/>
                    <a:pt x="802" y="738"/>
                    <a:pt x="735" y="438"/>
                  </a:cubicBezTo>
                  <a:cubicBezTo>
                    <a:pt x="673" y="191"/>
                    <a:pt x="525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7349393" y="2927555"/>
              <a:ext cx="502248" cy="341221"/>
            </a:xfrm>
            <a:custGeom>
              <a:avLst/>
              <a:gdLst/>
              <a:ahLst/>
              <a:cxnLst/>
              <a:rect l="l" t="t" r="r" b="b"/>
              <a:pathLst>
                <a:path w="24319" h="16522" extrusionOk="0">
                  <a:moveTo>
                    <a:pt x="2569" y="0"/>
                  </a:moveTo>
                  <a:lnTo>
                    <a:pt x="1" y="1068"/>
                  </a:lnTo>
                  <a:cubicBezTo>
                    <a:pt x="735" y="3636"/>
                    <a:pt x="1835" y="5838"/>
                    <a:pt x="2869" y="8306"/>
                  </a:cubicBezTo>
                  <a:cubicBezTo>
                    <a:pt x="3403" y="9574"/>
                    <a:pt x="3803" y="11142"/>
                    <a:pt x="4471" y="12342"/>
                  </a:cubicBezTo>
                  <a:cubicBezTo>
                    <a:pt x="4782" y="12887"/>
                    <a:pt x="5941" y="16522"/>
                    <a:pt x="8954" y="16522"/>
                  </a:cubicBezTo>
                  <a:cubicBezTo>
                    <a:pt x="9814" y="16522"/>
                    <a:pt x="10825" y="16226"/>
                    <a:pt x="12009" y="15478"/>
                  </a:cubicBezTo>
                  <a:cubicBezTo>
                    <a:pt x="12576" y="15345"/>
                    <a:pt x="16412" y="13010"/>
                    <a:pt x="19314" y="11175"/>
                  </a:cubicBezTo>
                  <a:cubicBezTo>
                    <a:pt x="20816" y="10241"/>
                    <a:pt x="22116" y="9040"/>
                    <a:pt x="23151" y="7606"/>
                  </a:cubicBezTo>
                  <a:cubicBezTo>
                    <a:pt x="24318" y="6071"/>
                    <a:pt x="24185" y="3936"/>
                    <a:pt x="22884" y="2569"/>
                  </a:cubicBezTo>
                  <a:cubicBezTo>
                    <a:pt x="22388" y="2015"/>
                    <a:pt x="21715" y="1716"/>
                    <a:pt x="20996" y="1716"/>
                  </a:cubicBezTo>
                  <a:cubicBezTo>
                    <a:pt x="20892" y="1716"/>
                    <a:pt x="20787" y="1722"/>
                    <a:pt x="20682" y="1735"/>
                  </a:cubicBezTo>
                  <a:lnTo>
                    <a:pt x="20582" y="1768"/>
                  </a:lnTo>
                  <a:cubicBezTo>
                    <a:pt x="20215" y="1835"/>
                    <a:pt x="19882" y="1968"/>
                    <a:pt x="19581" y="2168"/>
                  </a:cubicBezTo>
                  <a:cubicBezTo>
                    <a:pt x="16979" y="3970"/>
                    <a:pt x="11609" y="9474"/>
                    <a:pt x="11109" y="9640"/>
                  </a:cubicBezTo>
                  <a:cubicBezTo>
                    <a:pt x="10934" y="9849"/>
                    <a:pt x="10731" y="9934"/>
                    <a:pt x="10516" y="9934"/>
                  </a:cubicBezTo>
                  <a:cubicBezTo>
                    <a:pt x="9663" y="9934"/>
                    <a:pt x="8620" y="8593"/>
                    <a:pt x="8407" y="8273"/>
                  </a:cubicBezTo>
                  <a:cubicBezTo>
                    <a:pt x="7706" y="7305"/>
                    <a:pt x="2569" y="0"/>
                    <a:pt x="2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7299104" y="2853144"/>
              <a:ext cx="105431" cy="104151"/>
            </a:xfrm>
            <a:custGeom>
              <a:avLst/>
              <a:gdLst/>
              <a:ahLst/>
              <a:cxnLst/>
              <a:rect l="l" t="t" r="r" b="b"/>
              <a:pathLst>
                <a:path w="5105" h="5043" extrusionOk="0">
                  <a:moveTo>
                    <a:pt x="2803" y="1"/>
                  </a:moveTo>
                  <a:lnTo>
                    <a:pt x="1" y="3303"/>
                  </a:lnTo>
                  <a:cubicBezTo>
                    <a:pt x="501" y="3803"/>
                    <a:pt x="1035" y="4237"/>
                    <a:pt x="1602" y="4637"/>
                  </a:cubicBezTo>
                  <a:cubicBezTo>
                    <a:pt x="1997" y="4913"/>
                    <a:pt x="2444" y="5042"/>
                    <a:pt x="2885" y="5042"/>
                  </a:cubicBezTo>
                  <a:cubicBezTo>
                    <a:pt x="3673" y="5042"/>
                    <a:pt x="4443" y="4630"/>
                    <a:pt x="4871" y="3903"/>
                  </a:cubicBezTo>
                  <a:cubicBezTo>
                    <a:pt x="5104" y="3503"/>
                    <a:pt x="5071" y="3069"/>
                    <a:pt x="4804" y="2703"/>
                  </a:cubicBezTo>
                  <a:lnTo>
                    <a:pt x="28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7253648" y="2824933"/>
              <a:ext cx="103345" cy="96427"/>
            </a:xfrm>
            <a:custGeom>
              <a:avLst/>
              <a:gdLst/>
              <a:ahLst/>
              <a:cxnLst/>
              <a:rect l="l" t="t" r="r" b="b"/>
              <a:pathLst>
                <a:path w="5004" h="4669" extrusionOk="0">
                  <a:moveTo>
                    <a:pt x="2284" y="0"/>
                  </a:moveTo>
                  <a:cubicBezTo>
                    <a:pt x="1577" y="0"/>
                    <a:pt x="887" y="370"/>
                    <a:pt x="534" y="1033"/>
                  </a:cubicBezTo>
                  <a:lnTo>
                    <a:pt x="467" y="1133"/>
                  </a:lnTo>
                  <a:cubicBezTo>
                    <a:pt x="0" y="1967"/>
                    <a:pt x="200" y="3034"/>
                    <a:pt x="967" y="3668"/>
                  </a:cubicBezTo>
                  <a:lnTo>
                    <a:pt x="2202" y="4669"/>
                  </a:lnTo>
                  <a:lnTo>
                    <a:pt x="5004" y="1367"/>
                  </a:lnTo>
                  <a:lnTo>
                    <a:pt x="3336" y="299"/>
                  </a:lnTo>
                  <a:cubicBezTo>
                    <a:pt x="3009" y="96"/>
                    <a:pt x="2644" y="0"/>
                    <a:pt x="2284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56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6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56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56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118" name="Google Shape;1118;p56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6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56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121" name="Google Shape;1121;p56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6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63F7153-DFD6-23F6-739D-49F859A1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9152" y="584373"/>
            <a:ext cx="4276725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5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5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40" name="Google Shape;1640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43" name="Google Shape;1643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211ABBB-E6C5-7A11-6155-B0BCC3A5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89" y="80239"/>
            <a:ext cx="456928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6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6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4" name="Google Shape;1734;p60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1735" name="Google Shape;1735;p60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2C89D31-2218-DFC2-1769-D7D1C88D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9007" y="288269"/>
            <a:ext cx="34671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ED6996-5489-D09D-19E5-0E095EB19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4374" y="1988780"/>
            <a:ext cx="213360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F811BE1-B7E5-DBC8-3950-33856F6A7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65" y="530639"/>
            <a:ext cx="5906370" cy="35480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02D1C2-4925-AD28-FA1A-9F26818A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750" y="401565"/>
            <a:ext cx="4626199" cy="45666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179</Words>
  <Application>Microsoft Office PowerPoint</Application>
  <PresentationFormat>On-screen Show (16:9)</PresentationFormat>
  <Paragraphs>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Montserrat ExtraBold</vt:lpstr>
      <vt:lpstr>Inter</vt:lpstr>
      <vt:lpstr>Poppins</vt:lpstr>
      <vt:lpstr>Roboto Condensed Light</vt:lpstr>
      <vt:lpstr>Lato</vt:lpstr>
      <vt:lpstr>Bebas Neue</vt:lpstr>
      <vt:lpstr>Anaheim</vt:lpstr>
      <vt:lpstr>Söhne</vt:lpstr>
      <vt:lpstr>International Banking Day XL by Slidesgo</vt:lpstr>
      <vt:lpstr>Credit Card Approval Predictions</vt:lpstr>
      <vt:lpstr>PowerPoint Presentation</vt:lpstr>
      <vt:lpstr>Dataset!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Predictions</dc:title>
  <dc:creator>Jose Eduardo Cadena Bernal</dc:creator>
  <cp:lastModifiedBy>Jose Eduardo Cadena Bernal</cp:lastModifiedBy>
  <cp:revision>2</cp:revision>
  <dcterms:modified xsi:type="dcterms:W3CDTF">2023-03-16T06:11:53Z</dcterms:modified>
</cp:coreProperties>
</file>