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72" r:id="rId4"/>
    <p:sldId id="264" r:id="rId5"/>
    <p:sldId id="266" r:id="rId6"/>
    <p:sldId id="273" r:id="rId7"/>
    <p:sldId id="274" r:id="rId8"/>
    <p:sldId id="27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D0AFC-D89F-4870-A575-C31E5370E59A}" v="816" dt="2023-02-05T17:37:00.45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57" d="100"/>
          <a:sy n="57" d="100"/>
        </p:scale>
        <p:origin x="24" y="6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rmeen Saleh" userId="1397a6c2157bafd4" providerId="LiveId" clId="{265D0AFC-D89F-4870-A575-C31E5370E59A}"/>
    <pc:docChg chg="undo redo custSel addSld delSld modSld sldOrd">
      <pc:chgData name="Nermeen Saleh" userId="1397a6c2157bafd4" providerId="LiveId" clId="{265D0AFC-D89F-4870-A575-C31E5370E59A}" dt="2023-02-05T17:47:02.813" v="4994" actId="27636"/>
      <pc:docMkLst>
        <pc:docMk/>
      </pc:docMkLst>
      <pc:sldChg chg="addSp delSp modSp mod">
        <pc:chgData name="Nermeen Saleh" userId="1397a6c2157bafd4" providerId="LiveId" clId="{265D0AFC-D89F-4870-A575-C31E5370E59A}" dt="2023-02-05T17:46:22.390" v="4992" actId="20577"/>
        <pc:sldMkLst>
          <pc:docMk/>
          <pc:sldMk cId="3984617762" sldId="257"/>
        </pc:sldMkLst>
        <pc:spChg chg="mod">
          <ac:chgData name="Nermeen Saleh" userId="1397a6c2157bafd4" providerId="LiveId" clId="{265D0AFC-D89F-4870-A575-C31E5370E59A}" dt="2023-02-05T11:20:16.219" v="39" actId="1076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Nermeen Saleh" userId="1397a6c2157bafd4" providerId="LiveId" clId="{265D0AFC-D89F-4870-A575-C31E5370E59A}" dt="2023-02-05T17:41:28.183" v="4990" actId="20577"/>
          <ac:spMkLst>
            <pc:docMk/>
            <pc:sldMk cId="3984617762" sldId="257"/>
            <ac:spMk id="3" creationId="{00000000-0000-0000-0000-000000000000}"/>
          </ac:spMkLst>
        </pc:spChg>
        <pc:spChg chg="add mod">
          <ac:chgData name="Nermeen Saleh" userId="1397a6c2157bafd4" providerId="LiveId" clId="{265D0AFC-D89F-4870-A575-C31E5370E59A}" dt="2023-02-05T15:30:47.657" v="2020" actId="1076"/>
          <ac:spMkLst>
            <pc:docMk/>
            <pc:sldMk cId="3984617762" sldId="257"/>
            <ac:spMk id="4" creationId="{16673304-0DA8-51A2-3EE6-AF9437FB0763}"/>
          </ac:spMkLst>
        </pc:spChg>
        <pc:spChg chg="add del mod">
          <ac:chgData name="Nermeen Saleh" userId="1397a6c2157bafd4" providerId="LiveId" clId="{265D0AFC-D89F-4870-A575-C31E5370E59A}" dt="2023-02-05T11:29:17.962" v="304"/>
          <ac:spMkLst>
            <pc:docMk/>
            <pc:sldMk cId="3984617762" sldId="257"/>
            <ac:spMk id="5" creationId="{95A47341-C652-AD05-DBF1-36445B352EF0}"/>
          </ac:spMkLst>
        </pc:spChg>
        <pc:spChg chg="add mod">
          <ac:chgData name="Nermeen Saleh" userId="1397a6c2157bafd4" providerId="LiveId" clId="{265D0AFC-D89F-4870-A575-C31E5370E59A}" dt="2023-02-05T17:46:22.390" v="4992" actId="20577"/>
          <ac:spMkLst>
            <pc:docMk/>
            <pc:sldMk cId="3984617762" sldId="257"/>
            <ac:spMk id="6" creationId="{A67C50F4-CA32-04AE-8FFE-F54BDE13B2FB}"/>
          </ac:spMkLst>
        </pc:spChg>
        <pc:picChg chg="add del mod">
          <ac:chgData name="Nermeen Saleh" userId="1397a6c2157bafd4" providerId="LiveId" clId="{265D0AFC-D89F-4870-A575-C31E5370E59A}" dt="2023-02-05T15:15:34.928" v="1653" actId="478"/>
          <ac:picMkLst>
            <pc:docMk/>
            <pc:sldMk cId="3984617762" sldId="257"/>
            <ac:picMk id="8" creationId="{C0362BC5-79B6-4DC0-CA4F-5AEA041E1DB1}"/>
          </ac:picMkLst>
        </pc:picChg>
      </pc:sldChg>
      <pc:sldChg chg="modSp mod">
        <pc:chgData name="Nermeen Saleh" userId="1397a6c2157bafd4" providerId="LiveId" clId="{265D0AFC-D89F-4870-A575-C31E5370E59A}" dt="2023-02-05T17:29:19.050" v="4781" actId="403"/>
        <pc:sldMkLst>
          <pc:docMk/>
          <pc:sldMk cId="106904919" sldId="261"/>
        </pc:sldMkLst>
        <pc:spChg chg="mod">
          <ac:chgData name="Nermeen Saleh" userId="1397a6c2157bafd4" providerId="LiveId" clId="{265D0AFC-D89F-4870-A575-C31E5370E59A}" dt="2023-02-05T17:29:19.050" v="4781" actId="403"/>
          <ac:spMkLst>
            <pc:docMk/>
            <pc:sldMk cId="106904919" sldId="261"/>
            <ac:spMk id="2" creationId="{00000000-0000-0000-0000-000000000000}"/>
          </ac:spMkLst>
        </pc:spChg>
      </pc:sldChg>
      <pc:sldChg chg="del">
        <pc:chgData name="Nermeen Saleh" userId="1397a6c2157bafd4" providerId="LiveId" clId="{265D0AFC-D89F-4870-A575-C31E5370E59A}" dt="2023-02-05T16:18:08.281" v="2914" actId="2696"/>
        <pc:sldMkLst>
          <pc:docMk/>
          <pc:sldMk cId="1476019738" sldId="262"/>
        </pc:sldMkLst>
      </pc:sldChg>
      <pc:sldChg chg="modSp del mod ord">
        <pc:chgData name="Nermeen Saleh" userId="1397a6c2157bafd4" providerId="LiveId" clId="{265D0AFC-D89F-4870-A575-C31E5370E59A}" dt="2023-02-05T16:18:03.093" v="2913" actId="2696"/>
        <pc:sldMkLst>
          <pc:docMk/>
          <pc:sldMk cId="2475092730" sldId="263"/>
        </pc:sldMkLst>
        <pc:spChg chg="mod">
          <ac:chgData name="Nermeen Saleh" userId="1397a6c2157bafd4" providerId="LiveId" clId="{265D0AFC-D89F-4870-A575-C31E5370E59A}" dt="2023-02-05T13:31:49.922" v="1627" actId="14100"/>
          <ac:spMkLst>
            <pc:docMk/>
            <pc:sldMk cId="2475092730" sldId="263"/>
            <ac:spMk id="2" creationId="{00000000-0000-0000-0000-000000000000}"/>
          </ac:spMkLst>
        </pc:spChg>
      </pc:sldChg>
      <pc:sldChg chg="modSp mod ord modAnim">
        <pc:chgData name="Nermeen Saleh" userId="1397a6c2157bafd4" providerId="LiveId" clId="{265D0AFC-D89F-4870-A575-C31E5370E59A}" dt="2023-02-05T17:16:58.253" v="4591" actId="27636"/>
        <pc:sldMkLst>
          <pc:docMk/>
          <pc:sldMk cId="2761515851" sldId="264"/>
        </pc:sldMkLst>
        <pc:spChg chg="mod">
          <ac:chgData name="Nermeen Saleh" userId="1397a6c2157bafd4" providerId="LiveId" clId="{265D0AFC-D89F-4870-A575-C31E5370E59A}" dt="2023-02-05T17:16:58.253" v="4591" actId="27636"/>
          <ac:spMkLst>
            <pc:docMk/>
            <pc:sldMk cId="2761515851" sldId="264"/>
            <ac:spMk id="2" creationId="{00000000-0000-0000-0000-000000000000}"/>
          </ac:spMkLst>
        </pc:spChg>
        <pc:graphicFrameChg chg="mod modGraphic">
          <ac:chgData name="Nermeen Saleh" userId="1397a6c2157bafd4" providerId="LiveId" clId="{265D0AFC-D89F-4870-A575-C31E5370E59A}" dt="2023-02-05T15:22:20.125" v="1816" actId="14100"/>
          <ac:graphicFrameMkLst>
            <pc:docMk/>
            <pc:sldMk cId="2761515851" sldId="264"/>
            <ac:graphicFrameMk id="4" creationId="{00000000-0000-0000-0000-000000000000}"/>
          </ac:graphicFrameMkLst>
        </pc:graphicFrameChg>
      </pc:sldChg>
      <pc:sldChg chg="del">
        <pc:chgData name="Nermeen Saleh" userId="1397a6c2157bafd4" providerId="LiveId" clId="{265D0AFC-D89F-4870-A575-C31E5370E59A}" dt="2023-02-05T16:18:14.973" v="2915" actId="2696"/>
        <pc:sldMkLst>
          <pc:docMk/>
          <pc:sldMk cId="2362296366" sldId="265"/>
        </pc:sldMkLst>
      </pc:sldChg>
      <pc:sldChg chg="addSp delSp modSp mod ord">
        <pc:chgData name="Nermeen Saleh" userId="1397a6c2157bafd4" providerId="LiveId" clId="{265D0AFC-D89F-4870-A575-C31E5370E59A}" dt="2023-02-05T16:17:35.819" v="2912" actId="1076"/>
        <pc:sldMkLst>
          <pc:docMk/>
          <pc:sldMk cId="3229171051" sldId="266"/>
        </pc:sldMkLst>
        <pc:spChg chg="mod">
          <ac:chgData name="Nermeen Saleh" userId="1397a6c2157bafd4" providerId="LiveId" clId="{265D0AFC-D89F-4870-A575-C31E5370E59A}" dt="2023-02-05T16:09:55.586" v="2793" actId="1076"/>
          <ac:spMkLst>
            <pc:docMk/>
            <pc:sldMk cId="3229171051" sldId="266"/>
            <ac:spMk id="2" creationId="{00000000-0000-0000-0000-000000000000}"/>
          </ac:spMkLst>
        </pc:spChg>
        <pc:spChg chg="mod">
          <ac:chgData name="Nermeen Saleh" userId="1397a6c2157bafd4" providerId="LiveId" clId="{265D0AFC-D89F-4870-A575-C31E5370E59A}" dt="2023-02-05T16:15:40.597" v="2897" actId="1076"/>
          <ac:spMkLst>
            <pc:docMk/>
            <pc:sldMk cId="3229171051" sldId="266"/>
            <ac:spMk id="3" creationId="{00000000-0000-0000-0000-000000000000}"/>
          </ac:spMkLst>
        </pc:spChg>
        <pc:spChg chg="del">
          <ac:chgData name="Nermeen Saleh" userId="1397a6c2157bafd4" providerId="LiveId" clId="{265D0AFC-D89F-4870-A575-C31E5370E59A}" dt="2023-02-05T16:11:31.427" v="2795" actId="931"/>
          <ac:spMkLst>
            <pc:docMk/>
            <pc:sldMk cId="3229171051" sldId="266"/>
            <ac:spMk id="4" creationId="{00000000-0000-0000-0000-000000000000}"/>
          </ac:spMkLst>
        </pc:spChg>
        <pc:spChg chg="mod">
          <ac:chgData name="Nermeen Saleh" userId="1397a6c2157bafd4" providerId="LiveId" clId="{265D0AFC-D89F-4870-A575-C31E5370E59A}" dt="2023-02-05T16:17:35.819" v="2912" actId="1076"/>
          <ac:spMkLst>
            <pc:docMk/>
            <pc:sldMk cId="3229171051" sldId="266"/>
            <ac:spMk id="5" creationId="{00000000-0000-0000-0000-000000000000}"/>
          </ac:spMkLst>
        </pc:spChg>
        <pc:spChg chg="del">
          <ac:chgData name="Nermeen Saleh" userId="1397a6c2157bafd4" providerId="LiveId" clId="{265D0AFC-D89F-4870-A575-C31E5370E59A}" dt="2023-02-05T16:11:39.564" v="2798" actId="931"/>
          <ac:spMkLst>
            <pc:docMk/>
            <pc:sldMk cId="3229171051" sldId="266"/>
            <ac:spMk id="6" creationId="{00000000-0000-0000-0000-000000000000}"/>
          </ac:spMkLst>
        </pc:spChg>
        <pc:picChg chg="add mod">
          <ac:chgData name="Nermeen Saleh" userId="1397a6c2157bafd4" providerId="LiveId" clId="{265D0AFC-D89F-4870-A575-C31E5370E59A}" dt="2023-02-05T16:16:59.236" v="2910" actId="14100"/>
          <ac:picMkLst>
            <pc:docMk/>
            <pc:sldMk cId="3229171051" sldId="266"/>
            <ac:picMk id="8" creationId="{3617E176-61CE-6AAF-9CD7-BD2FC6AFB835}"/>
          </ac:picMkLst>
        </pc:picChg>
        <pc:picChg chg="add mod">
          <ac:chgData name="Nermeen Saleh" userId="1397a6c2157bafd4" providerId="LiveId" clId="{265D0AFC-D89F-4870-A575-C31E5370E59A}" dt="2023-02-05T16:17:03.361" v="2911" actId="14100"/>
          <ac:picMkLst>
            <pc:docMk/>
            <pc:sldMk cId="3229171051" sldId="266"/>
            <ac:picMk id="10" creationId="{24FF2912-7272-17A7-4C03-F42B24067221}"/>
          </ac:picMkLst>
        </pc:picChg>
      </pc:sldChg>
      <pc:sldChg chg="addSp modSp mod modClrScheme chgLayout">
        <pc:chgData name="Nermeen Saleh" userId="1397a6c2157bafd4" providerId="LiveId" clId="{265D0AFC-D89F-4870-A575-C31E5370E59A}" dt="2023-02-05T17:39:24.639" v="4968" actId="1076"/>
        <pc:sldMkLst>
          <pc:docMk/>
          <pc:sldMk cId="452733939" sldId="267"/>
        </pc:sldMkLst>
        <pc:spChg chg="mod">
          <ac:chgData name="Nermeen Saleh" userId="1397a6c2157bafd4" providerId="LiveId" clId="{265D0AFC-D89F-4870-A575-C31E5370E59A}" dt="2023-02-05T17:38:10.412" v="4951" actId="26606"/>
          <ac:spMkLst>
            <pc:docMk/>
            <pc:sldMk cId="452733939" sldId="267"/>
            <ac:spMk id="2" creationId="{00000000-0000-0000-0000-000000000000}"/>
          </ac:spMkLst>
        </pc:spChg>
        <pc:spChg chg="add mod ord">
          <ac:chgData name="Nermeen Saleh" userId="1397a6c2157bafd4" providerId="LiveId" clId="{265D0AFC-D89F-4870-A575-C31E5370E59A}" dt="2023-02-05T17:38:10.412" v="4951" actId="26606"/>
          <ac:spMkLst>
            <pc:docMk/>
            <pc:sldMk cId="452733939" sldId="267"/>
            <ac:spMk id="3" creationId="{559D8674-96BC-C67B-2685-9ED88A75FC4A}"/>
          </ac:spMkLst>
        </pc:spChg>
        <pc:spChg chg="add mod">
          <ac:chgData name="Nermeen Saleh" userId="1397a6c2157bafd4" providerId="LiveId" clId="{265D0AFC-D89F-4870-A575-C31E5370E59A}" dt="2023-02-05T17:39:24.639" v="4968" actId="1076"/>
          <ac:spMkLst>
            <pc:docMk/>
            <pc:sldMk cId="452733939" sldId="267"/>
            <ac:spMk id="4" creationId="{96DEEFEF-EDF5-FA36-058F-85CB9C8039CE}"/>
          </ac:spMkLst>
        </pc:spChg>
      </pc:sldChg>
      <pc:sldChg chg="del">
        <pc:chgData name="Nermeen Saleh" userId="1397a6c2157bafd4" providerId="LiveId" clId="{265D0AFC-D89F-4870-A575-C31E5370E59A}" dt="2023-02-05T16:18:19.884" v="2916" actId="2696"/>
        <pc:sldMkLst>
          <pc:docMk/>
          <pc:sldMk cId="1544302913" sldId="268"/>
        </pc:sldMkLst>
      </pc:sldChg>
      <pc:sldChg chg="del">
        <pc:chgData name="Nermeen Saleh" userId="1397a6c2157bafd4" providerId="LiveId" clId="{265D0AFC-D89F-4870-A575-C31E5370E59A}" dt="2023-02-05T16:18:23.770" v="2917" actId="2696"/>
        <pc:sldMkLst>
          <pc:docMk/>
          <pc:sldMk cId="4101607575" sldId="269"/>
        </pc:sldMkLst>
      </pc:sldChg>
      <pc:sldChg chg="del">
        <pc:chgData name="Nermeen Saleh" userId="1397a6c2157bafd4" providerId="LiveId" clId="{265D0AFC-D89F-4870-A575-C31E5370E59A}" dt="2023-02-05T16:18:27.956" v="2918" actId="2696"/>
        <pc:sldMkLst>
          <pc:docMk/>
          <pc:sldMk cId="2794409471" sldId="270"/>
        </pc:sldMkLst>
      </pc:sldChg>
      <pc:sldChg chg="modSp add del mod ord modAnim">
        <pc:chgData name="Nermeen Saleh" userId="1397a6c2157bafd4" providerId="LiveId" clId="{265D0AFC-D89F-4870-A575-C31E5370E59A}" dt="2023-02-05T17:08:48.841" v="4414" actId="2696"/>
        <pc:sldMkLst>
          <pc:docMk/>
          <pc:sldMk cId="1055749571" sldId="271"/>
        </pc:sldMkLst>
        <pc:spChg chg="mod">
          <ac:chgData name="Nermeen Saleh" userId="1397a6c2157bafd4" providerId="LiveId" clId="{265D0AFC-D89F-4870-A575-C31E5370E59A}" dt="2023-02-05T16:16:15.070" v="2903" actId="1076"/>
          <ac:spMkLst>
            <pc:docMk/>
            <pc:sldMk cId="1055749571" sldId="271"/>
            <ac:spMk id="2" creationId="{00000000-0000-0000-0000-000000000000}"/>
          </ac:spMkLst>
        </pc:spChg>
        <pc:graphicFrameChg chg="mod modGraphic">
          <ac:chgData name="Nermeen Saleh" userId="1397a6c2157bafd4" providerId="LiveId" clId="{265D0AFC-D89F-4870-A575-C31E5370E59A}" dt="2023-02-05T16:16:40.859" v="2908" actId="14100"/>
          <ac:graphicFrameMkLst>
            <pc:docMk/>
            <pc:sldMk cId="1055749571" sldId="271"/>
            <ac:graphicFrameMk id="4" creationId="{00000000-0000-0000-0000-000000000000}"/>
          </ac:graphicFrameMkLst>
        </pc:graphicFrameChg>
      </pc:sldChg>
      <pc:sldChg chg="modSp add del mod">
        <pc:chgData name="Nermeen Saleh" userId="1397a6c2157bafd4" providerId="LiveId" clId="{265D0AFC-D89F-4870-A575-C31E5370E59A}" dt="2023-02-05T12:11:12.371" v="1324" actId="2696"/>
        <pc:sldMkLst>
          <pc:docMk/>
          <pc:sldMk cId="1208642049" sldId="271"/>
        </pc:sldMkLst>
        <pc:spChg chg="mod">
          <ac:chgData name="Nermeen Saleh" userId="1397a6c2157bafd4" providerId="LiveId" clId="{265D0AFC-D89F-4870-A575-C31E5370E59A}" dt="2023-02-05T12:10:53.729" v="1323" actId="20577"/>
          <ac:spMkLst>
            <pc:docMk/>
            <pc:sldMk cId="1208642049" sldId="271"/>
            <ac:spMk id="2" creationId="{00000000-0000-0000-0000-000000000000}"/>
          </ac:spMkLst>
        </pc:spChg>
        <pc:graphicFrameChg chg="mod">
          <ac:chgData name="Nermeen Saleh" userId="1397a6c2157bafd4" providerId="LiveId" clId="{265D0AFC-D89F-4870-A575-C31E5370E59A}" dt="2023-02-05T12:10:44.530" v="1320"/>
          <ac:graphicFrameMkLst>
            <pc:docMk/>
            <pc:sldMk cId="1208642049" sldId="271"/>
            <ac:graphicFrameMk id="4" creationId="{00000000-0000-0000-0000-000000000000}"/>
          </ac:graphicFrameMkLst>
        </pc:graphicFrameChg>
      </pc:sldChg>
      <pc:sldChg chg="addSp delSp modSp new mod modClrScheme chgLayout">
        <pc:chgData name="Nermeen Saleh" userId="1397a6c2157bafd4" providerId="LiveId" clId="{265D0AFC-D89F-4870-A575-C31E5370E59A}" dt="2023-02-05T17:47:02.813" v="4994" actId="27636"/>
        <pc:sldMkLst>
          <pc:docMk/>
          <pc:sldMk cId="2970534570" sldId="272"/>
        </pc:sldMkLst>
        <pc:spChg chg="add del">
          <ac:chgData name="Nermeen Saleh" userId="1397a6c2157bafd4" providerId="LiveId" clId="{265D0AFC-D89F-4870-A575-C31E5370E59A}" dt="2023-02-05T15:15:15.829" v="1652" actId="26606"/>
          <ac:spMkLst>
            <pc:docMk/>
            <pc:sldMk cId="2970534570" sldId="272"/>
            <ac:spMk id="2" creationId="{42035763-6EFD-1CE5-6D40-76F68C8A5E72}"/>
          </ac:spMkLst>
        </pc:spChg>
        <pc:spChg chg="mod ord">
          <ac:chgData name="Nermeen Saleh" userId="1397a6c2157bafd4" providerId="LiveId" clId="{265D0AFC-D89F-4870-A575-C31E5370E59A}" dt="2023-02-05T17:47:02.813" v="4994" actId="27636"/>
          <ac:spMkLst>
            <pc:docMk/>
            <pc:sldMk cId="2970534570" sldId="272"/>
            <ac:spMk id="3" creationId="{028C9608-9005-BB12-0A88-44239DD7C5D2}"/>
          </ac:spMkLst>
        </pc:spChg>
        <pc:spChg chg="add del mod">
          <ac:chgData name="Nermeen Saleh" userId="1397a6c2157bafd4" providerId="LiveId" clId="{265D0AFC-D89F-4870-A575-C31E5370E59A}" dt="2023-02-05T17:15:52.842" v="4583" actId="478"/>
          <ac:spMkLst>
            <pc:docMk/>
            <pc:sldMk cId="2970534570" sldId="272"/>
            <ac:spMk id="6" creationId="{7B1E0370-8A09-E480-FC2D-84F4F286188A}"/>
          </ac:spMkLst>
        </pc:spChg>
        <pc:spChg chg="add del mod">
          <ac:chgData name="Nermeen Saleh" userId="1397a6c2157bafd4" providerId="LiveId" clId="{265D0AFC-D89F-4870-A575-C31E5370E59A}" dt="2023-02-05T15:15:15.826" v="1651" actId="26606"/>
          <ac:spMkLst>
            <pc:docMk/>
            <pc:sldMk cId="2970534570" sldId="272"/>
            <ac:spMk id="9" creationId="{89790645-2A3F-7342-E7E4-CAA31B79118E}"/>
          </ac:spMkLst>
        </pc:spChg>
        <pc:spChg chg="add mod">
          <ac:chgData name="Nermeen Saleh" userId="1397a6c2157bafd4" providerId="LiveId" clId="{265D0AFC-D89F-4870-A575-C31E5370E59A}" dt="2023-02-05T15:36:30.414" v="2156" actId="14100"/>
          <ac:spMkLst>
            <pc:docMk/>
            <pc:sldMk cId="2970534570" sldId="272"/>
            <ac:spMk id="11" creationId="{5443BFD2-5B3E-6387-13D3-46923ED0B584}"/>
          </ac:spMkLst>
        </pc:spChg>
        <pc:spChg chg="add del mod">
          <ac:chgData name="Nermeen Saleh" userId="1397a6c2157bafd4" providerId="LiveId" clId="{265D0AFC-D89F-4870-A575-C31E5370E59A}" dt="2023-02-05T15:36:09.813" v="2152" actId="478"/>
          <ac:spMkLst>
            <pc:docMk/>
            <pc:sldMk cId="2970534570" sldId="272"/>
            <ac:spMk id="16" creationId="{AEC6B879-5505-F176-5791-E037CFCD1778}"/>
          </ac:spMkLst>
        </pc:spChg>
        <pc:spChg chg="add del mod">
          <ac:chgData name="Nermeen Saleh" userId="1397a6c2157bafd4" providerId="LiveId" clId="{265D0AFC-D89F-4870-A575-C31E5370E59A}" dt="2023-02-05T17:15:52.842" v="4583" actId="478"/>
          <ac:spMkLst>
            <pc:docMk/>
            <pc:sldMk cId="2970534570" sldId="272"/>
            <ac:spMk id="18" creationId="{CCF38C55-FECC-0832-A6DD-179824217464}"/>
          </ac:spMkLst>
        </pc:spChg>
        <pc:picChg chg="add del mod ord">
          <ac:chgData name="Nermeen Saleh" userId="1397a6c2157bafd4" providerId="LiveId" clId="{265D0AFC-D89F-4870-A575-C31E5370E59A}" dt="2023-02-05T17:15:56.498" v="4586" actId="1037"/>
          <ac:picMkLst>
            <pc:docMk/>
            <pc:sldMk cId="2970534570" sldId="272"/>
            <ac:picMk id="4" creationId="{427775CF-C7F5-4128-8413-4F22A6DC96DE}"/>
          </ac:picMkLst>
        </pc:picChg>
      </pc:sldChg>
      <pc:sldChg chg="delSp modSp new mod">
        <pc:chgData name="Nermeen Saleh" userId="1397a6c2157bafd4" providerId="LiveId" clId="{265D0AFC-D89F-4870-A575-C31E5370E59A}" dt="2023-02-05T17:41:22.161" v="4989" actId="20577"/>
        <pc:sldMkLst>
          <pc:docMk/>
          <pc:sldMk cId="2096282311" sldId="273"/>
        </pc:sldMkLst>
        <pc:spChg chg="mod">
          <ac:chgData name="Nermeen Saleh" userId="1397a6c2157bafd4" providerId="LiveId" clId="{265D0AFC-D89F-4870-A575-C31E5370E59A}" dt="2023-02-05T16:20:07.705" v="2930" actId="1076"/>
          <ac:spMkLst>
            <pc:docMk/>
            <pc:sldMk cId="2096282311" sldId="273"/>
            <ac:spMk id="2" creationId="{08F918B6-8520-950F-66DA-FFEC55C6115C}"/>
          </ac:spMkLst>
        </pc:spChg>
        <pc:spChg chg="mod">
          <ac:chgData name="Nermeen Saleh" userId="1397a6c2157bafd4" providerId="LiveId" clId="{265D0AFC-D89F-4870-A575-C31E5370E59A}" dt="2023-02-05T17:41:22.161" v="4989" actId="20577"/>
          <ac:spMkLst>
            <pc:docMk/>
            <pc:sldMk cId="2096282311" sldId="273"/>
            <ac:spMk id="3" creationId="{741B1CDF-3244-9879-72F9-DDEAF7F3D5EF}"/>
          </ac:spMkLst>
        </pc:spChg>
        <pc:spChg chg="del">
          <ac:chgData name="Nermeen Saleh" userId="1397a6c2157bafd4" providerId="LiveId" clId="{265D0AFC-D89F-4870-A575-C31E5370E59A}" dt="2023-02-05T16:20:24.819" v="2931" actId="478"/>
          <ac:spMkLst>
            <pc:docMk/>
            <pc:sldMk cId="2096282311" sldId="273"/>
            <ac:spMk id="4" creationId="{38194E91-901E-4207-32EB-9AE147E14C0A}"/>
          </ac:spMkLst>
        </pc:spChg>
        <pc:spChg chg="del">
          <ac:chgData name="Nermeen Saleh" userId="1397a6c2157bafd4" providerId="LiveId" clId="{265D0AFC-D89F-4870-A575-C31E5370E59A}" dt="2023-02-05T16:20:33.696" v="2932" actId="478"/>
          <ac:spMkLst>
            <pc:docMk/>
            <pc:sldMk cId="2096282311" sldId="273"/>
            <ac:spMk id="5" creationId="{4D0C5827-A730-A4D9-9E44-D09E65F22B95}"/>
          </ac:spMkLst>
        </pc:spChg>
        <pc:spChg chg="del">
          <ac:chgData name="Nermeen Saleh" userId="1397a6c2157bafd4" providerId="LiveId" clId="{265D0AFC-D89F-4870-A575-C31E5370E59A}" dt="2023-02-05T16:20:37.445" v="2933" actId="478"/>
          <ac:spMkLst>
            <pc:docMk/>
            <pc:sldMk cId="2096282311" sldId="273"/>
            <ac:spMk id="6" creationId="{E633A8C8-7393-D0B6-1238-7E815416FBA8}"/>
          </ac:spMkLst>
        </pc:spChg>
      </pc:sldChg>
      <pc:sldChg chg="modSp add mod">
        <pc:chgData name="Nermeen Saleh" userId="1397a6c2157bafd4" providerId="LiveId" clId="{265D0AFC-D89F-4870-A575-C31E5370E59A}" dt="2023-02-05T16:50:15.555" v="4358" actId="113"/>
        <pc:sldMkLst>
          <pc:docMk/>
          <pc:sldMk cId="2800512474" sldId="274"/>
        </pc:sldMkLst>
        <pc:spChg chg="mod">
          <ac:chgData name="Nermeen Saleh" userId="1397a6c2157bafd4" providerId="LiveId" clId="{265D0AFC-D89F-4870-A575-C31E5370E59A}" dt="2023-02-05T16:28:37.237" v="3273" actId="1076"/>
          <ac:spMkLst>
            <pc:docMk/>
            <pc:sldMk cId="2800512474" sldId="274"/>
            <ac:spMk id="2" creationId="{08F918B6-8520-950F-66DA-FFEC55C6115C}"/>
          </ac:spMkLst>
        </pc:spChg>
        <pc:spChg chg="mod">
          <ac:chgData name="Nermeen Saleh" userId="1397a6c2157bafd4" providerId="LiveId" clId="{265D0AFC-D89F-4870-A575-C31E5370E59A}" dt="2023-02-05T16:50:15.555" v="4358" actId="113"/>
          <ac:spMkLst>
            <pc:docMk/>
            <pc:sldMk cId="2800512474" sldId="274"/>
            <ac:spMk id="3" creationId="{741B1CDF-3244-9879-72F9-DDEAF7F3D5EF}"/>
          </ac:spMkLst>
        </pc:spChg>
      </pc:sldChg>
      <pc:sldChg chg="modSp add mod">
        <pc:chgData name="Nermeen Saleh" userId="1397a6c2157bafd4" providerId="LiveId" clId="{265D0AFC-D89F-4870-A575-C31E5370E59A}" dt="2023-02-05T17:23:14.109" v="4692" actId="1076"/>
        <pc:sldMkLst>
          <pc:docMk/>
          <pc:sldMk cId="3317204490" sldId="275"/>
        </pc:sldMkLst>
        <pc:spChg chg="mod">
          <ac:chgData name="Nermeen Saleh" userId="1397a6c2157bafd4" providerId="LiveId" clId="{265D0AFC-D89F-4870-A575-C31E5370E59A}" dt="2023-02-05T16:37:49.660" v="3765" actId="20577"/>
          <ac:spMkLst>
            <pc:docMk/>
            <pc:sldMk cId="3317204490" sldId="275"/>
            <ac:spMk id="2" creationId="{08F918B6-8520-950F-66DA-FFEC55C6115C}"/>
          </ac:spMkLst>
        </pc:spChg>
        <pc:spChg chg="mod">
          <ac:chgData name="Nermeen Saleh" userId="1397a6c2157bafd4" providerId="LiveId" clId="{265D0AFC-D89F-4870-A575-C31E5370E59A}" dt="2023-02-05T17:23:14.109" v="4692" actId="1076"/>
          <ac:spMkLst>
            <pc:docMk/>
            <pc:sldMk cId="3317204490" sldId="275"/>
            <ac:spMk id="3" creationId="{741B1CDF-3244-9879-72F9-DDEAF7F3D5EF}"/>
          </ac:spMkLst>
        </pc:spChg>
      </pc:sldChg>
      <pc:sldChg chg="delSp modSp new del mod">
        <pc:chgData name="Nermeen Saleh" userId="1397a6c2157bafd4" providerId="LiveId" clId="{265D0AFC-D89F-4870-A575-C31E5370E59A}" dt="2023-02-05T17:24:33.647" v="4697" actId="2696"/>
        <pc:sldMkLst>
          <pc:docMk/>
          <pc:sldMk cId="2651382079" sldId="276"/>
        </pc:sldMkLst>
        <pc:spChg chg="mod">
          <ac:chgData name="Nermeen Saleh" userId="1397a6c2157bafd4" providerId="LiveId" clId="{265D0AFC-D89F-4870-A575-C31E5370E59A}" dt="2023-02-05T16:46:28.358" v="4286" actId="20577"/>
          <ac:spMkLst>
            <pc:docMk/>
            <pc:sldMk cId="2651382079" sldId="276"/>
            <ac:spMk id="2" creationId="{BAAE4A62-DADE-EA2E-377D-7B8E78ABA4B2}"/>
          </ac:spMkLst>
        </pc:spChg>
        <pc:spChg chg="mod">
          <ac:chgData name="Nermeen Saleh" userId="1397a6c2157bafd4" providerId="LiveId" clId="{265D0AFC-D89F-4870-A575-C31E5370E59A}" dt="2023-02-05T17:24:06.427" v="4696" actId="20577"/>
          <ac:spMkLst>
            <pc:docMk/>
            <pc:sldMk cId="2651382079" sldId="276"/>
            <ac:spMk id="3" creationId="{B42467FE-F34A-819F-DB1B-474E7B1245C8}"/>
          </ac:spMkLst>
        </pc:spChg>
        <pc:spChg chg="del">
          <ac:chgData name="Nermeen Saleh" userId="1397a6c2157bafd4" providerId="LiveId" clId="{265D0AFC-D89F-4870-A575-C31E5370E59A}" dt="2023-02-05T16:46:11.468" v="4266" actId="478"/>
          <ac:spMkLst>
            <pc:docMk/>
            <pc:sldMk cId="2651382079" sldId="276"/>
            <ac:spMk id="4" creationId="{1D728C5F-B347-D1F2-3136-33ECC004BFA3}"/>
          </ac:spMkLst>
        </pc:spChg>
        <pc:spChg chg="del">
          <ac:chgData name="Nermeen Saleh" userId="1397a6c2157bafd4" providerId="LiveId" clId="{265D0AFC-D89F-4870-A575-C31E5370E59A}" dt="2023-02-05T16:46:16.306" v="4267" actId="478"/>
          <ac:spMkLst>
            <pc:docMk/>
            <pc:sldMk cId="2651382079" sldId="276"/>
            <ac:spMk id="5" creationId="{781C0F16-683C-EF6C-28CE-E552B0B9E49C}"/>
          </ac:spMkLst>
        </pc:spChg>
        <pc:spChg chg="del">
          <ac:chgData name="Nermeen Saleh" userId="1397a6c2157bafd4" providerId="LiveId" clId="{265D0AFC-D89F-4870-A575-C31E5370E59A}" dt="2023-02-05T16:46:17.948" v="4268" actId="478"/>
          <ac:spMkLst>
            <pc:docMk/>
            <pc:sldMk cId="2651382079" sldId="276"/>
            <ac:spMk id="6" creationId="{EC8E03D1-D54E-235B-DFEC-A56394493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b="1" dirty="0"/>
            <a:t>Event 1 Aggregation</a:t>
          </a:r>
        </a:p>
        <a:p>
          <a:r>
            <a:rPr lang="en-US" b="1" dirty="0"/>
            <a:t> </a:t>
          </a:r>
          <a:r>
            <a:rPr lang="en-US" dirty="0"/>
            <a:t>(Pack cases onto pallet)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en-US" sz="1600" dirty="0"/>
            <a:t>Action: ADD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b="1" dirty="0"/>
            <a:t>Event 2 Object</a:t>
          </a:r>
        </a:p>
        <a:p>
          <a:r>
            <a:rPr lang="en-US" dirty="0"/>
            <a:t>(ship pallet)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b="1" dirty="0"/>
            <a:t>Event 3 Object</a:t>
          </a:r>
        </a:p>
        <a:p>
          <a:r>
            <a:rPr lang="en-US" b="1" dirty="0"/>
            <a:t>(</a:t>
          </a:r>
          <a:r>
            <a:rPr lang="en-US" dirty="0"/>
            <a:t>Receive pallet)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Action: Observe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F255666-58A5-4742-8ABC-DD38825F867F}">
      <dgm:prSet phldrT="[Text]" custT="1"/>
      <dgm:spPr/>
      <dgm:t>
        <a:bodyPr/>
        <a:lstStyle/>
        <a:p>
          <a:r>
            <a:rPr lang="en-US" sz="1600" dirty="0"/>
            <a:t>Parent: SSCC of the pallet</a:t>
          </a:r>
        </a:p>
      </dgm:t>
    </dgm:pt>
    <dgm:pt modelId="{9B08DC5A-38F0-4891-A247-AEA67F30FFEC}" type="parTrans" cxnId="{AABF769C-475A-443F-AE70-396E5233DAD9}">
      <dgm:prSet/>
      <dgm:spPr/>
      <dgm:t>
        <a:bodyPr/>
        <a:lstStyle/>
        <a:p>
          <a:endParaRPr lang="en-US"/>
        </a:p>
      </dgm:t>
    </dgm:pt>
    <dgm:pt modelId="{31FF406B-AF0C-487C-B537-619A6AC58270}" type="sibTrans" cxnId="{AABF769C-475A-443F-AE70-396E5233DAD9}">
      <dgm:prSet/>
      <dgm:spPr/>
      <dgm:t>
        <a:bodyPr/>
        <a:lstStyle/>
        <a:p>
          <a:endParaRPr lang="en-US"/>
        </a:p>
      </dgm:t>
    </dgm:pt>
    <dgm:pt modelId="{AF09FD7D-C08A-47CF-8C12-BB36BA9A816D}">
      <dgm:prSet phldrT="[Text]" custT="1"/>
      <dgm:spPr/>
      <dgm:t>
        <a:bodyPr/>
        <a:lstStyle/>
        <a:p>
          <a:r>
            <a:rPr lang="en-US" sz="1600" dirty="0"/>
            <a:t>Children: GTINs of Miracle drug and Example drug</a:t>
          </a:r>
        </a:p>
      </dgm:t>
    </dgm:pt>
    <dgm:pt modelId="{31ADE1A7-DEFB-47EB-9204-4EDAE0D6BFA8}" type="parTrans" cxnId="{4A6CF780-CDCD-419B-830D-65F43617645C}">
      <dgm:prSet/>
      <dgm:spPr/>
      <dgm:t>
        <a:bodyPr/>
        <a:lstStyle/>
        <a:p>
          <a:endParaRPr lang="en-US"/>
        </a:p>
      </dgm:t>
    </dgm:pt>
    <dgm:pt modelId="{16C4AA13-90EC-4470-8061-B2A4238D84CC}" type="sibTrans" cxnId="{4A6CF780-CDCD-419B-830D-65F43617645C}">
      <dgm:prSet/>
      <dgm:spPr/>
      <dgm:t>
        <a:bodyPr/>
        <a:lstStyle/>
        <a:p>
          <a:endParaRPr lang="en-US"/>
        </a:p>
      </dgm:t>
    </dgm:pt>
    <dgm:pt modelId="{BE0F980B-A8F2-4612-BDAC-E25C04C4EA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Action:</a:t>
          </a:r>
          <a:r>
            <a:rPr lang="en-US" baseline="0" dirty="0"/>
            <a:t> Observe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B0767C8E-7AF0-4B52-A9E1-09A1EA0EAB94}" type="sibTrans" cxnId="{BA751031-91A3-45BE-9687-D450877EB459}">
      <dgm:prSet/>
      <dgm:spPr/>
      <dgm:t>
        <a:bodyPr/>
        <a:lstStyle/>
        <a:p>
          <a:endParaRPr lang="en-US"/>
        </a:p>
      </dgm:t>
    </dgm:pt>
    <dgm:pt modelId="{151576FE-9EA0-4AC0-9860-0BB0E4C529A6}" type="parTrans" cxnId="{BA751031-91A3-45BE-9687-D450877EB459}">
      <dgm:prSet/>
      <dgm:spPr/>
      <dgm:t>
        <a:bodyPr/>
        <a:lstStyle/>
        <a:p>
          <a:endParaRPr lang="en-US"/>
        </a:p>
      </dgm:t>
    </dgm:pt>
    <dgm:pt modelId="{3DC4A55F-1E3E-4AE1-B03A-83820FEDF12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What: SSCC of pallet</a:t>
          </a:r>
        </a:p>
      </dgm:t>
    </dgm:pt>
    <dgm:pt modelId="{C9B703D2-DD40-4C8A-AE44-5232B8836113}" type="parTrans" cxnId="{912C8A0A-F494-4E76-8560-353AF5AB5741}">
      <dgm:prSet/>
      <dgm:spPr/>
      <dgm:t>
        <a:bodyPr/>
        <a:lstStyle/>
        <a:p>
          <a:endParaRPr lang="en-US"/>
        </a:p>
      </dgm:t>
    </dgm:pt>
    <dgm:pt modelId="{236D617A-10B6-4F5E-95F7-11496DFDAA94}" type="sibTrans" cxnId="{912C8A0A-F494-4E76-8560-353AF5AB5741}">
      <dgm:prSet/>
      <dgm:spPr/>
      <dgm:t>
        <a:bodyPr/>
        <a:lstStyle/>
        <a:p>
          <a:endParaRPr lang="en-US"/>
        </a:p>
      </dgm:t>
    </dgm:pt>
    <dgm:pt modelId="{3D316C2C-030D-4A63-8C03-83AA31D82E83}">
      <dgm:prSet phldrT="[Text]"/>
      <dgm:spPr/>
      <dgm:t>
        <a:bodyPr/>
        <a:lstStyle/>
        <a:p>
          <a:r>
            <a:rPr lang="en-US" dirty="0"/>
            <a:t>What: SSCC of pallet</a:t>
          </a:r>
        </a:p>
      </dgm:t>
    </dgm:pt>
    <dgm:pt modelId="{2BD8D047-BBA5-432E-8466-1E97A274369D}" type="parTrans" cxnId="{EB3EE323-3532-44F4-A666-388D4E97FB13}">
      <dgm:prSet/>
      <dgm:spPr/>
      <dgm:t>
        <a:bodyPr/>
        <a:lstStyle/>
        <a:p>
          <a:endParaRPr lang="en-US"/>
        </a:p>
      </dgm:t>
    </dgm:pt>
    <dgm:pt modelId="{C27CB9F3-BA27-4B89-AB7E-C38C87F91AFB}" type="sibTrans" cxnId="{EB3EE323-3532-44F4-A666-388D4E97FB13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ScaleY="18560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ScaleY="18427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ScaleY="182531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ScaleY="182531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Y="182531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 custScaleY="182531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0CE78805-5477-4AFE-9DC7-2F7884D8A45D}" type="presOf" srcId="{BE0F980B-A8F2-4612-BDAC-E25C04C4EAA7}" destId="{00D2DC2C-7CA2-4A4B-B66D-3DDCAB7DC8E9}" srcOrd="0" destOrd="0" presId="urn:microsoft.com/office/officeart/2005/8/layout/hProcess6"/>
    <dgm:cxn modelId="{1309B107-952F-40CC-8230-4239690F9217}" type="presOf" srcId="{8F255666-58A5-4742-8ABC-DD38825F867F}" destId="{610B5FFC-C0C9-444C-9F7A-14D1B54F604D}" srcOrd="0" destOrd="1" presId="urn:microsoft.com/office/officeart/2005/8/layout/hProcess6"/>
    <dgm:cxn modelId="{912C8A0A-F494-4E76-8560-353AF5AB5741}" srcId="{5D952622-A79E-41E4-BBC2-6212DEFFA91C}" destId="{3DC4A55F-1E3E-4AE1-B03A-83820FEDF12E}" srcOrd="1" destOrd="0" parTransId="{C9B703D2-DD40-4C8A-AE44-5232B8836113}" sibTransId="{236D617A-10B6-4F5E-95F7-11496DFDAA94}"/>
    <dgm:cxn modelId="{7E9B3A0E-0368-4F48-9FBB-70D27499310B}" type="presOf" srcId="{AF09FD7D-C08A-47CF-8C12-BB36BA9A816D}" destId="{FB705FC1-639E-4064-8E9A-A79870DE5273}" srcOrd="1" destOrd="2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EF8FC218-CB71-41CE-B757-B94148A16473}" type="presOf" srcId="{3D316C2C-030D-4A63-8C03-83AA31D82E83}" destId="{4BF699B1-BE15-42D1-9784-AA33CF29870E}" srcOrd="0" destOrd="1" presId="urn:microsoft.com/office/officeart/2005/8/layout/hProcess6"/>
    <dgm:cxn modelId="{EB3EE323-3532-44F4-A666-388D4E97FB13}" srcId="{50706FFE-8A00-485D-9FF7-8D310692C602}" destId="{3D316C2C-030D-4A63-8C03-83AA31D82E83}" srcOrd="1" destOrd="0" parTransId="{2BD8D047-BBA5-432E-8466-1E97A274369D}" sibTransId="{C27CB9F3-BA27-4B89-AB7E-C38C87F91AFB}"/>
    <dgm:cxn modelId="{BA751031-91A3-45BE-9687-D450877EB459}" srcId="{5D952622-A79E-41E4-BBC2-6212DEFFA91C}" destId="{BE0F980B-A8F2-4612-BDAC-E25C04C4EAA7}" srcOrd="0" destOrd="0" parTransId="{151576FE-9EA0-4AC0-9860-0BB0E4C529A6}" sibTransId="{B0767C8E-7AF0-4B52-A9E1-09A1EA0EAB94}"/>
    <dgm:cxn modelId="{258B145C-EB54-4511-AB6A-20057E4A6EED}" type="presOf" srcId="{3DC4A55F-1E3E-4AE1-B03A-83820FEDF12E}" destId="{072FB640-0A28-40E8-9C0C-86BAF45C6EF0}" srcOrd="1" destOrd="1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C5449447-F35E-4036-9BD8-A6A8208C0761}" type="presOf" srcId="{3DC4A55F-1E3E-4AE1-B03A-83820FEDF12E}" destId="{00D2DC2C-7CA2-4A4B-B66D-3DDCAB7DC8E9}" srcOrd="0" destOrd="1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A6CF780-CDCD-419B-830D-65F43617645C}" srcId="{A6406C01-7E83-4650-8EF5-394419DCB348}" destId="{AF09FD7D-C08A-47CF-8C12-BB36BA9A816D}" srcOrd="2" destOrd="0" parTransId="{31ADE1A7-DEFB-47EB-9204-4EDAE0D6BFA8}" sibTransId="{16C4AA13-90EC-4470-8061-B2A4238D84CC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CE9AD38D-5906-4CB3-9283-E2CF9ABAC79A}" type="presOf" srcId="{AF09FD7D-C08A-47CF-8C12-BB36BA9A816D}" destId="{610B5FFC-C0C9-444C-9F7A-14D1B54F604D}" srcOrd="0" destOrd="2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ABF769C-475A-443F-AE70-396E5233DAD9}" srcId="{A6406C01-7E83-4650-8EF5-394419DCB348}" destId="{8F255666-58A5-4742-8ABC-DD38825F867F}" srcOrd="1" destOrd="0" parTransId="{9B08DC5A-38F0-4891-A247-AEA67F30FFEC}" sibTransId="{31FF406B-AF0C-487C-B537-619A6AC58270}"/>
    <dgm:cxn modelId="{BD8EBFA9-0ADC-46FD-A579-6F5BB06DEC36}" type="presOf" srcId="{8F255666-58A5-4742-8ABC-DD38825F867F}" destId="{FB705FC1-639E-4064-8E9A-A79870DE5273}" srcOrd="1" destOrd="1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6DC4AE9-4493-40E7-81E2-EA5FBF0CB3F7}" type="presOf" srcId="{3D316C2C-030D-4A63-8C03-83AA31D82E83}" destId="{F0925EF4-86E2-4748-BA70-94AAF55AB064}" srcOrd="1" destOrd="1" presId="urn:microsoft.com/office/officeart/2005/8/layout/hProcess6"/>
    <dgm:cxn modelId="{9C69D2F3-DE64-424A-95DD-4B814108217E}" type="presOf" srcId="{BE0F980B-A8F2-4612-BDAC-E25C04C4EAA7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79488" y="-543586"/>
          <a:ext cx="3094509" cy="5020544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Action: ADD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Parent: SSCC of the pallet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Children: GTINs of Miracle drug and Example drug</a:t>
          </a:r>
        </a:p>
      </dsp:txBody>
      <dsp:txXfrm>
        <a:off x="1553115" y="209496"/>
        <a:ext cx="1508573" cy="3514380"/>
      </dsp:txXfrm>
    </dsp:sp>
    <dsp:sp modelId="{47DA5750-48DC-4E4F-815D-0B05DBC30DAB}">
      <dsp:nvSpPr>
        <dsp:cNvPr id="0" name=""/>
        <dsp:cNvSpPr/>
      </dsp:nvSpPr>
      <dsp:spPr>
        <a:xfrm>
          <a:off x="5860" y="541099"/>
          <a:ext cx="1547254" cy="28511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Event 1 Aggregation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</a:t>
          </a:r>
          <a:r>
            <a:rPr lang="en-US" sz="1400" kern="1200" dirty="0"/>
            <a:t>(Pack cases onto pallet)</a:t>
          </a:r>
        </a:p>
      </dsp:txBody>
      <dsp:txXfrm>
        <a:off x="232450" y="958643"/>
        <a:ext cx="1094074" cy="2016084"/>
      </dsp:txXfrm>
    </dsp:sp>
    <dsp:sp modelId="{00D2DC2C-7CA2-4A4B-B66D-3DDCAB7DC8E9}">
      <dsp:nvSpPr>
        <dsp:cNvPr id="0" name=""/>
        <dsp:cNvSpPr/>
      </dsp:nvSpPr>
      <dsp:spPr>
        <a:xfrm>
          <a:off x="4841032" y="-502038"/>
          <a:ext cx="3094509" cy="493744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Action:</a:t>
          </a:r>
          <a:r>
            <a:rPr lang="en-US" sz="2400" kern="1200" baseline="0" dirty="0"/>
            <a:t> Observe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What: SSCC of pallet</a:t>
          </a:r>
        </a:p>
      </dsp:txBody>
      <dsp:txXfrm>
        <a:off x="5614659" y="238579"/>
        <a:ext cx="1508573" cy="3456213"/>
      </dsp:txXfrm>
    </dsp:sp>
    <dsp:sp modelId="{EE8733A1-7662-4D0A-B39E-2218596CC81C}">
      <dsp:nvSpPr>
        <dsp:cNvPr id="0" name=""/>
        <dsp:cNvSpPr/>
      </dsp:nvSpPr>
      <dsp:spPr>
        <a:xfrm>
          <a:off x="4067404" y="554575"/>
          <a:ext cx="1547254" cy="2824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Event 2 Object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(ship pallet) </a:t>
          </a:r>
        </a:p>
      </dsp:txBody>
      <dsp:txXfrm>
        <a:off x="4293994" y="968172"/>
        <a:ext cx="1094074" cy="1997025"/>
      </dsp:txXfrm>
    </dsp:sp>
    <dsp:sp modelId="{4BF699B1-BE15-42D1-9784-AA33CF29870E}">
      <dsp:nvSpPr>
        <dsp:cNvPr id="0" name=""/>
        <dsp:cNvSpPr/>
      </dsp:nvSpPr>
      <dsp:spPr>
        <a:xfrm>
          <a:off x="8902576" y="-502038"/>
          <a:ext cx="3094509" cy="493744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Action: Observe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What: SSCC of pallet</a:t>
          </a:r>
        </a:p>
      </dsp:txBody>
      <dsp:txXfrm>
        <a:off x="9676203" y="238579"/>
        <a:ext cx="1508573" cy="3456213"/>
      </dsp:txXfrm>
    </dsp:sp>
    <dsp:sp modelId="{78E9A4E4-18A9-4B73-8007-A63A71C71937}">
      <dsp:nvSpPr>
        <dsp:cNvPr id="0" name=""/>
        <dsp:cNvSpPr/>
      </dsp:nvSpPr>
      <dsp:spPr>
        <a:xfrm>
          <a:off x="8128948" y="554575"/>
          <a:ext cx="1547254" cy="2824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Event 3 Object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</a:t>
          </a:r>
          <a:r>
            <a:rPr lang="en-US" sz="1400" kern="1200" dirty="0"/>
            <a:t>Receive pallet)</a:t>
          </a:r>
        </a:p>
      </dsp:txBody>
      <dsp:txXfrm>
        <a:off x="8355538" y="968172"/>
        <a:ext cx="1094074" cy="19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2/4/2023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drugs/drug-supply-chain-integrity/drug-supply-chain-security-act-dscsa#:~:text=The%20Drug%20Quality%20and%20Security%20Act%20%28DQSA%29%2C%20was,as%20they%20are%20distributed%20in%20the%20United%20States." TargetMode="External"/><Relationship Id="rId2" Type="http://schemas.openxmlformats.org/officeDocument/2006/relationships/hyperlink" Target="https://www.rfidinc.com/applications/temperature-sens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73" y="1737360"/>
            <a:ext cx="10943254" cy="3383280"/>
          </a:xfrm>
        </p:spPr>
        <p:txBody>
          <a:bodyPr>
            <a:normAutofit/>
          </a:bodyPr>
          <a:lstStyle/>
          <a:p>
            <a:r>
              <a:rPr lang="en-US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Intelleship</a:t>
            </a:r>
            <a:b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Aggregation and Shipping Streamlining Application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Joe Durham, Nermeen Saleh, Alex Yeoh, Isaak Nijakowski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06" y="382555"/>
            <a:ext cx="9601200" cy="601210"/>
          </a:xfrm>
        </p:spPr>
        <p:txBody>
          <a:bodyPr/>
          <a:lstStyle/>
          <a:p>
            <a:r>
              <a:rPr lang="en-US" dirty="0"/>
              <a:t>Project 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06" y="1113455"/>
            <a:ext cx="11403563" cy="1629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Packing, shipping, and receiving 2 pharmaceutical products, one of which has temperature constraints. </a:t>
            </a:r>
          </a:p>
          <a:p>
            <a:r>
              <a:rPr lang="en-US" dirty="0"/>
              <a:t>Tracking temperature during transport.</a:t>
            </a:r>
          </a:p>
          <a:p>
            <a:r>
              <a:rPr lang="en-US" dirty="0"/>
              <a:t>Confirming to DSCSA guidelines regarding interoperable electronic constraints.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673304-0DA8-51A2-3EE6-AF9437FB0763}"/>
              </a:ext>
            </a:extLst>
          </p:cNvPr>
          <p:cNvSpPr txBox="1">
            <a:spLocks/>
          </p:cNvSpPr>
          <p:nvPr/>
        </p:nvSpPr>
        <p:spPr>
          <a:xfrm>
            <a:off x="474306" y="2652999"/>
            <a:ext cx="9601200" cy="60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Description: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7C50F4-CA32-04AE-8FFE-F54BDE13B2FB}"/>
              </a:ext>
            </a:extLst>
          </p:cNvPr>
          <p:cNvSpPr txBox="1">
            <a:spLocks/>
          </p:cNvSpPr>
          <p:nvPr/>
        </p:nvSpPr>
        <p:spPr>
          <a:xfrm>
            <a:off x="394218" y="3223307"/>
            <a:ext cx="11403563" cy="195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 user interface application that distributors can use to aggregate, ship, and receive products in different temperature.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application will allow the user to: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Choose if they will use a temperature sensor RFID tags or Temperature probe/ data logger.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Choose the appropriate event based on their way of temperature tracking.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43BFD2-5B3E-6387-13D3-46923ED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149387"/>
            <a:ext cx="9601200" cy="917414"/>
          </a:xfrm>
        </p:spPr>
        <p:txBody>
          <a:bodyPr anchor="b">
            <a:normAutofit/>
          </a:bodyPr>
          <a:lstStyle/>
          <a:p>
            <a:r>
              <a:rPr lang="en-US" dirty="0"/>
              <a:t>Temperature Tracking: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9608-9005-BB12-0A88-44239DD7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457" y="1222828"/>
            <a:ext cx="5529944" cy="441234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dirty="0"/>
              <a:t>Temperature Logger with Standard EPC label on the pallet</a:t>
            </a:r>
          </a:p>
          <a:p>
            <a:pPr lvl="2"/>
            <a:r>
              <a:rPr lang="en-US" sz="2000" dirty="0"/>
              <a:t>small companies</a:t>
            </a:r>
          </a:p>
          <a:p>
            <a:pPr lvl="2"/>
            <a:r>
              <a:rPr lang="en-US" sz="2000" dirty="0"/>
              <a:t>Higher cost up front</a:t>
            </a:r>
            <a:endParaRPr lang="en-US" sz="2400" dirty="0"/>
          </a:p>
          <a:p>
            <a:pPr lvl="2"/>
            <a:r>
              <a:rPr lang="en-US" sz="2000" dirty="0"/>
              <a:t>Sustainable, reusable</a:t>
            </a:r>
          </a:p>
          <a:p>
            <a:pPr lvl="2"/>
            <a:r>
              <a:rPr lang="en-US" sz="2000" dirty="0"/>
              <a:t>Historical Temperature records</a:t>
            </a:r>
          </a:p>
          <a:p>
            <a:pPr lvl="1"/>
            <a:r>
              <a:rPr lang="en-US" sz="2400" dirty="0"/>
              <a:t>Label With Temperature sensing RFID tag </a:t>
            </a:r>
          </a:p>
          <a:p>
            <a:pPr lvl="2"/>
            <a:r>
              <a:rPr lang="en-US" sz="1900" dirty="0"/>
              <a:t>large companies</a:t>
            </a:r>
          </a:p>
          <a:p>
            <a:pPr lvl="3"/>
            <a:r>
              <a:rPr lang="en-US" sz="1900" dirty="0"/>
              <a:t>Discounts on the price might be applied</a:t>
            </a:r>
          </a:p>
          <a:p>
            <a:pPr lvl="2"/>
            <a:r>
              <a:rPr lang="en-US" sz="1900" dirty="0"/>
              <a:t>High-cost</a:t>
            </a:r>
          </a:p>
          <a:p>
            <a:pPr lvl="2"/>
            <a:r>
              <a:rPr lang="en-US" sz="1900" dirty="0"/>
              <a:t>Pointing time Temperature record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F38C55-FECC-0832-A6DD-179824217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1799" y="4354288"/>
            <a:ext cx="4572000" cy="6413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Temperature Sensor RFID Tag</a:t>
            </a:r>
          </a:p>
        </p:txBody>
      </p:sp>
      <p:pic>
        <p:nvPicPr>
          <p:cNvPr id="4" name="Picture 3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427775CF-C7F5-4128-8413-4F22A6DC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7" r="-2" b="3999"/>
          <a:stretch/>
        </p:blipFill>
        <p:spPr>
          <a:xfrm>
            <a:off x="7407087" y="1979002"/>
            <a:ext cx="3321424" cy="2388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5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48" y="428605"/>
            <a:ext cx="9601200" cy="691068"/>
          </a:xfrm>
        </p:spPr>
        <p:txBody>
          <a:bodyPr>
            <a:normAutofit/>
          </a:bodyPr>
          <a:lstStyle/>
          <a:p>
            <a:r>
              <a:rPr lang="en-US" dirty="0"/>
              <a:t>EPCIS Events: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618738"/>
              </p:ext>
            </p:extLst>
          </p:nvPr>
        </p:nvGraphicFramePr>
        <p:xfrm>
          <a:off x="94526" y="1669143"/>
          <a:ext cx="12002947" cy="3933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9413"/>
            <a:ext cx="9601200" cy="641350"/>
          </a:xfrm>
        </p:spPr>
        <p:txBody>
          <a:bodyPr/>
          <a:lstStyle/>
          <a:p>
            <a:r>
              <a:rPr lang="en-US" dirty="0"/>
              <a:t>Intelleship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296" y="1222082"/>
            <a:ext cx="3948404" cy="641350"/>
          </a:xfrm>
        </p:spPr>
        <p:txBody>
          <a:bodyPr/>
          <a:lstStyle/>
          <a:p>
            <a:r>
              <a:rPr lang="en-US" dirty="0"/>
              <a:t>Using Temperature Sensor RFID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17E176-61CE-6AAF-9CD7-BD2FC6AFB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2064751"/>
            <a:ext cx="5403980" cy="307802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28248" y="1231184"/>
            <a:ext cx="3060441" cy="641350"/>
          </a:xfrm>
        </p:spPr>
        <p:txBody>
          <a:bodyPr/>
          <a:lstStyle/>
          <a:p>
            <a:r>
              <a:rPr lang="en-US" dirty="0"/>
              <a:t>Using Temperature probe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FF2912-7272-17A7-4C03-F42B240672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064750"/>
            <a:ext cx="5648679" cy="3078022"/>
          </a:xfr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18B6-8520-950F-66DA-FFEC55C6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" y="389960"/>
            <a:ext cx="9601200" cy="579438"/>
          </a:xfrm>
        </p:spPr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1CDF-3244-9879-72F9-DDEAF7F3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577" y="1066760"/>
            <a:ext cx="11155471" cy="474236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Flexibility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Can be used by different size companies.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G</a:t>
            </a:r>
            <a:r>
              <a:rPr lang="en-US" b="0" dirty="0">
                <a:solidFill>
                  <a:schemeClr val="tx1"/>
                </a:solidFill>
              </a:rPr>
              <a:t>ives the option to choose between different temperature tracking systems.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Cost: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Sustainability of the temperature probe.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Satisfying DSCSA requirements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regarding </a:t>
            </a:r>
            <a:r>
              <a:rPr lang="en-US" b="0" dirty="0"/>
              <a:t>e</a:t>
            </a:r>
            <a:r>
              <a:rPr lang="en-US" b="0" dirty="0">
                <a:solidFill>
                  <a:schemeClr val="tx1"/>
                </a:solidFill>
              </a:rPr>
              <a:t>lectronic product tracing and transaction information such as history.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18B6-8520-950F-66DA-FFEC55C6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7" y="487322"/>
            <a:ext cx="9601200" cy="579438"/>
          </a:xfrm>
        </p:spPr>
        <p:txBody>
          <a:bodyPr/>
          <a:lstStyle/>
          <a:p>
            <a:r>
              <a:rPr lang="en-US" dirty="0"/>
              <a:t>Standards and Technologies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1CDF-3244-9879-72F9-DDEAF7F3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577" y="1066761"/>
            <a:ext cx="11643987" cy="50955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GS1 Standards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BarTender</a:t>
            </a:r>
            <a:r>
              <a:rPr lang="en-US" sz="2400" dirty="0">
                <a:solidFill>
                  <a:schemeClr val="tx1"/>
                </a:solidFill>
              </a:rPr>
              <a:t>: was used to create 3 labels.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Printronix: </a:t>
            </a:r>
            <a:r>
              <a:rPr lang="en-US" sz="2400" dirty="0">
                <a:solidFill>
                  <a:schemeClr val="tx1"/>
                </a:solidFill>
              </a:rPr>
              <a:t>was used to print the labels with RFIDs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Tag Data Standard 2.0 (TDS): </a:t>
            </a:r>
            <a:r>
              <a:rPr lang="en-US" sz="2400" dirty="0">
                <a:solidFill>
                  <a:schemeClr val="tx1"/>
                </a:solidFill>
              </a:rPr>
              <a:t>was used to generate the RFID Hexadecimal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EPCIS Workbench and Freepcis: </a:t>
            </a:r>
            <a:r>
              <a:rPr lang="en-US" sz="2400" dirty="0">
                <a:solidFill>
                  <a:schemeClr val="tx1"/>
                </a:solidFill>
              </a:rPr>
              <a:t>were used to create the EPCI events.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VS code IDE (Java): </a:t>
            </a:r>
            <a:r>
              <a:rPr lang="en-US" sz="2400" dirty="0">
                <a:solidFill>
                  <a:schemeClr val="tx1"/>
                </a:solidFill>
              </a:rPr>
              <a:t>was used to code the GUI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1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18B6-8520-950F-66DA-FFEC55C6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7" y="487322"/>
            <a:ext cx="9601200" cy="579438"/>
          </a:xfrm>
        </p:spPr>
        <p:txBody>
          <a:bodyPr/>
          <a:lstStyle/>
          <a:p>
            <a:r>
              <a:rPr lang="en-US" dirty="0"/>
              <a:t>Enhancing Ideas: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1CDF-3244-9879-72F9-DDEAF7F3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577" y="1358152"/>
            <a:ext cx="11643987" cy="275664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Recreate as a Web application that shows product information such as temperature at any given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that shows the product was within the appropriate range of temperature allowed.</a:t>
            </a:r>
          </a:p>
        </p:txBody>
      </p:sp>
    </p:spTree>
    <p:extLst>
      <p:ext uri="{BB962C8B-B14F-4D97-AF65-F5344CB8AC3E}">
        <p14:creationId xmlns:p14="http://schemas.microsoft.com/office/powerpoint/2010/main" val="331720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03" y="4597589"/>
            <a:ext cx="9601200" cy="629201"/>
          </a:xfrm>
        </p:spPr>
        <p:txBody>
          <a:bodyPr>
            <a:normAutofit/>
          </a:bodyPr>
          <a:lstStyle/>
          <a:p>
            <a:r>
              <a:rPr lang="en-US" sz="3600"/>
              <a:t>Citation: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8674-96BC-C67B-2685-9ED88A75FC4A}"/>
              </a:ext>
            </a:extLst>
          </p:cNvPr>
          <p:cNvSpPr txBox="1"/>
          <p:nvPr/>
        </p:nvSpPr>
        <p:spPr>
          <a:xfrm>
            <a:off x="575203" y="5226790"/>
            <a:ext cx="1074332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RFID Temperature Monitoring - Temperature Sensor Tags | RFID, Inc. (rfidinc.com)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Drug Supply Chain Security Act (DSCSA) | FDA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EEFEF-EDF5-FA36-058F-85CB9C8039CE}"/>
              </a:ext>
            </a:extLst>
          </p:cNvPr>
          <p:cNvSpPr txBox="1"/>
          <p:nvPr/>
        </p:nvSpPr>
        <p:spPr>
          <a:xfrm flipH="1">
            <a:off x="676303" y="1381324"/>
            <a:ext cx="108393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828</TotalTime>
  <Words>411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Diamond Grid 16x9</vt:lpstr>
      <vt:lpstr>Intelleship Aggregation and Shipping Streamlining Application</vt:lpstr>
      <vt:lpstr>Project Challenge:</vt:lpstr>
      <vt:lpstr>Temperature Tracking:</vt:lpstr>
      <vt:lpstr>EPCIS Events:</vt:lpstr>
      <vt:lpstr>Intelleship Interface</vt:lpstr>
      <vt:lpstr>Benefits:</vt:lpstr>
      <vt:lpstr>Standards and Technologies used:</vt:lpstr>
      <vt:lpstr>Enhancing Ideas:</vt:lpstr>
      <vt:lpstr>Citation: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Two Different Temperature Constraints on the Same Pallet</dc:title>
  <dc:creator>Nermeen Saleh</dc:creator>
  <cp:lastModifiedBy>Nermeen Saleh</cp:lastModifiedBy>
  <cp:revision>1</cp:revision>
  <dcterms:created xsi:type="dcterms:W3CDTF">2023-02-05T03:58:20Z</dcterms:created>
  <dcterms:modified xsi:type="dcterms:W3CDTF">2023-02-05T17:47:04Z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