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0" r:id="rId3"/>
    <p:sldId id="261" r:id="rId4"/>
    <p:sldId id="270" r:id="rId5"/>
    <p:sldId id="274" r:id="rId6"/>
    <p:sldId id="262" r:id="rId7"/>
    <p:sldId id="263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12/1/2021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12/1/2021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and Using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blocks of code that are given a name so we can use them over and over again.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 start with keyword </a:t>
            </a:r>
            <a:r>
              <a:rPr lang="en-US" dirty="0" err="1" smtClean="0"/>
              <a:t>def</a:t>
            </a:r>
            <a:r>
              <a:rPr lang="en-US" dirty="0" smtClean="0"/>
              <a:t>, then the name, a pair of parenthesis ( ), and a colon</a:t>
            </a:r>
          </a:p>
          <a:p>
            <a:r>
              <a:rPr lang="en-US" dirty="0" smtClean="0"/>
              <a:t>Code inside a function must be </a:t>
            </a:r>
            <a:r>
              <a:rPr lang="en-US" dirty="0" err="1" smtClean="0"/>
              <a:t>indendented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06" y="3126580"/>
            <a:ext cx="72104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93" y="2040058"/>
            <a:ext cx="7210425" cy="105727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0611" y="3506993"/>
            <a:ext cx="9628632" cy="27022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call a function like the one above from within the same module you wrote the function, simply type the name of the function – including the ()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26" y="4319979"/>
            <a:ext cx="2562225" cy="1466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6405" y="4440526"/>
            <a:ext cx="3517750" cy="1200329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Hello! I'm a function!</a:t>
            </a:r>
          </a:p>
          <a:p>
            <a:r>
              <a:rPr lang="en-US" dirty="0"/>
              <a:t>Hello! I'm a function!</a:t>
            </a:r>
          </a:p>
          <a:p>
            <a:r>
              <a:rPr lang="en-US" dirty="0"/>
              <a:t>Hello! I'm a function!</a:t>
            </a:r>
          </a:p>
        </p:txBody>
      </p:sp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21" y="2354714"/>
            <a:ext cx="8455198" cy="1152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68" y="4046032"/>
            <a:ext cx="7245119" cy="165392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94677" y="2100839"/>
            <a:ext cx="9628632" cy="270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To call a function from a different module we must import the function.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Here the </a:t>
            </a:r>
            <a:r>
              <a:rPr lang="en-US" dirty="0" err="1" smtClean="0"/>
              <a:t>say_hello</a:t>
            </a:r>
            <a:r>
              <a:rPr lang="en-US" dirty="0" smtClean="0"/>
              <a:t> function has been written in module named </a:t>
            </a:r>
            <a:r>
              <a:rPr lang="en-US" dirty="0" err="1" smtClean="0"/>
              <a:t>writing_functions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5271" y="5286422"/>
            <a:ext cx="7777780" cy="1004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 long as the module </a:t>
            </a:r>
            <a:r>
              <a:rPr lang="en-US" dirty="0" err="1" smtClean="0"/>
              <a:t>using_functions</a:t>
            </a:r>
            <a:r>
              <a:rPr lang="en-US" dirty="0" smtClean="0"/>
              <a:t> is saved in the same directory as </a:t>
            </a:r>
            <a:r>
              <a:rPr lang="en-US" dirty="0" err="1" smtClean="0"/>
              <a:t>writing_functions</a:t>
            </a:r>
            <a:r>
              <a:rPr lang="en-US" dirty="0" smtClean="0"/>
              <a:t>, we can import and use the </a:t>
            </a:r>
            <a:r>
              <a:rPr lang="en-US" dirty="0" err="1" smtClean="0"/>
              <a:t>say_hello</a:t>
            </a:r>
            <a:r>
              <a:rPr lang="en-US" dirty="0" smtClean="0"/>
              <a:t>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95" y="2645170"/>
            <a:ext cx="8455198" cy="115259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94677" y="2100839"/>
            <a:ext cx="9628632" cy="2702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To call a function from a different module we must import the function.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Instead of importing specific functions we can import an entire module.  But we have to say the module name ‘dot’ before the function each time.  </a:t>
            </a:r>
          </a:p>
          <a:p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267" y="5075464"/>
            <a:ext cx="49625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 with Parameters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2885" y="4761486"/>
            <a:ext cx="8369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Functions can use parameters to allow customizing how they behave!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variables in the () of the function </a:t>
            </a:r>
            <a:r>
              <a:rPr lang="en-US" dirty="0" err="1" smtClean="0"/>
              <a:t>def</a:t>
            </a:r>
            <a:r>
              <a:rPr lang="en-US" dirty="0" smtClean="0"/>
              <a:t> block are called parameters.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values send are called arguments.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parameters are like parking spaces waiting to be filled with values of the arguments.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15" y="2037671"/>
            <a:ext cx="8515350" cy="25146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8433995" y="1945817"/>
            <a:ext cx="1713324" cy="1571934"/>
          </a:xfrm>
          <a:custGeom>
            <a:avLst/>
            <a:gdLst>
              <a:gd name="connsiteX0" fmla="*/ 1140311 w 1713324"/>
              <a:gd name="connsiteY0" fmla="*/ 1571934 h 1571934"/>
              <a:gd name="connsiteX1" fmla="*/ 1688951 w 1713324"/>
              <a:gd name="connsiteY1" fmla="*/ 625261 h 1571934"/>
              <a:gd name="connsiteX2" fmla="*/ 430306 w 1713324"/>
              <a:gd name="connsiteY2" fmla="*/ 22832 h 1571934"/>
              <a:gd name="connsiteX3" fmla="*/ 0 w 1713324"/>
              <a:gd name="connsiteY3" fmla="*/ 184197 h 157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3324" h="1571934">
                <a:moveTo>
                  <a:pt x="1140311" y="1571934"/>
                </a:moveTo>
                <a:cubicBezTo>
                  <a:pt x="1473798" y="1227689"/>
                  <a:pt x="1807285" y="883445"/>
                  <a:pt x="1688951" y="625261"/>
                </a:cubicBezTo>
                <a:cubicBezTo>
                  <a:pt x="1570617" y="367077"/>
                  <a:pt x="711798" y="96343"/>
                  <a:pt x="430306" y="22832"/>
                </a:cubicBezTo>
                <a:cubicBezTo>
                  <a:pt x="148814" y="-50679"/>
                  <a:pt x="74407" y="66759"/>
                  <a:pt x="0" y="18419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 using the return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92" y="1893093"/>
            <a:ext cx="9628632" cy="3986213"/>
          </a:xfrm>
        </p:spPr>
        <p:txBody>
          <a:bodyPr/>
          <a:lstStyle/>
          <a:p>
            <a:r>
              <a:rPr lang="en-US" dirty="0" smtClean="0"/>
              <a:t>Functions often make use of the </a:t>
            </a:r>
            <a:r>
              <a:rPr lang="en-US" i="1" dirty="0" smtClean="0"/>
              <a:t>return</a:t>
            </a:r>
            <a:r>
              <a:rPr lang="en-US" dirty="0" smtClean="0"/>
              <a:t> keyword.  </a:t>
            </a:r>
            <a:endParaRPr lang="en-US" dirty="0"/>
          </a:p>
          <a:p>
            <a:r>
              <a:rPr lang="en-US" i="1" dirty="0" smtClean="0"/>
              <a:t>return</a:t>
            </a:r>
            <a:r>
              <a:rPr lang="en-US" dirty="0" smtClean="0"/>
              <a:t> will send the information back to the spot that called the function in the program.</a:t>
            </a:r>
          </a:p>
          <a:p>
            <a:r>
              <a:rPr lang="en-US" dirty="0" smtClean="0"/>
              <a:t>The value returned must either be stored in a variable or printed immediately.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02" y="3792069"/>
            <a:ext cx="5145910" cy="2831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72064" y="4203858"/>
            <a:ext cx="3517750" cy="923330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18.6</a:t>
            </a:r>
          </a:p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 using Multiple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92" y="1893093"/>
            <a:ext cx="9628632" cy="3986213"/>
          </a:xfrm>
        </p:spPr>
        <p:txBody>
          <a:bodyPr/>
          <a:lstStyle/>
          <a:p>
            <a:r>
              <a:rPr lang="en-US" dirty="0" smtClean="0"/>
              <a:t>Functions can have as many parameters as necessary to get the work done. </a:t>
            </a:r>
          </a:p>
          <a:p>
            <a:r>
              <a:rPr lang="en-US" dirty="0" smtClean="0"/>
              <a:t>Arguments fill the parameters in the order they are listed in the call statement.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72064" y="4203858"/>
            <a:ext cx="3517750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" y="3250406"/>
            <a:ext cx="5324475" cy="26289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258683" y="2831940"/>
            <a:ext cx="1937294" cy="1990400"/>
          </a:xfrm>
          <a:custGeom>
            <a:avLst/>
            <a:gdLst>
              <a:gd name="connsiteX0" fmla="*/ 1140311 w 1713324"/>
              <a:gd name="connsiteY0" fmla="*/ 1571934 h 1571934"/>
              <a:gd name="connsiteX1" fmla="*/ 1688951 w 1713324"/>
              <a:gd name="connsiteY1" fmla="*/ 625261 h 1571934"/>
              <a:gd name="connsiteX2" fmla="*/ 430306 w 1713324"/>
              <a:gd name="connsiteY2" fmla="*/ 22832 h 1571934"/>
              <a:gd name="connsiteX3" fmla="*/ 0 w 1713324"/>
              <a:gd name="connsiteY3" fmla="*/ 184197 h 1571934"/>
              <a:gd name="connsiteX0" fmla="*/ 408791 w 1688960"/>
              <a:gd name="connsiteY0" fmla="*/ 1571934 h 1571934"/>
              <a:gd name="connsiteX1" fmla="*/ 1688951 w 1688960"/>
              <a:gd name="connsiteY1" fmla="*/ 625261 h 1571934"/>
              <a:gd name="connsiteX2" fmla="*/ 430306 w 1688960"/>
              <a:gd name="connsiteY2" fmla="*/ 22832 h 1571934"/>
              <a:gd name="connsiteX3" fmla="*/ 0 w 1688960"/>
              <a:gd name="connsiteY3" fmla="*/ 184197 h 1571934"/>
              <a:gd name="connsiteX0" fmla="*/ 408791 w 1690091"/>
              <a:gd name="connsiteY0" fmla="*/ 1996807 h 1996807"/>
              <a:gd name="connsiteX1" fmla="*/ 1688951 w 1690091"/>
              <a:gd name="connsiteY1" fmla="*/ 1050134 h 1996807"/>
              <a:gd name="connsiteX2" fmla="*/ 623944 w 1690091"/>
              <a:gd name="connsiteY2" fmla="*/ 6641 h 1996807"/>
              <a:gd name="connsiteX3" fmla="*/ 0 w 1690091"/>
              <a:gd name="connsiteY3" fmla="*/ 609070 h 1996807"/>
              <a:gd name="connsiteX0" fmla="*/ 408791 w 1937294"/>
              <a:gd name="connsiteY0" fmla="*/ 1990400 h 1990400"/>
              <a:gd name="connsiteX1" fmla="*/ 1936377 w 1937294"/>
              <a:gd name="connsiteY1" fmla="*/ 677967 h 1990400"/>
              <a:gd name="connsiteX2" fmla="*/ 623944 w 1937294"/>
              <a:gd name="connsiteY2" fmla="*/ 234 h 1990400"/>
              <a:gd name="connsiteX3" fmla="*/ 0 w 1937294"/>
              <a:gd name="connsiteY3" fmla="*/ 602663 h 19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294" h="1990400">
                <a:moveTo>
                  <a:pt x="408791" y="1990400"/>
                </a:moveTo>
                <a:cubicBezTo>
                  <a:pt x="742278" y="1646155"/>
                  <a:pt x="1900518" y="1009661"/>
                  <a:pt x="1936377" y="677967"/>
                </a:cubicBezTo>
                <a:cubicBezTo>
                  <a:pt x="1972236" y="346273"/>
                  <a:pt x="946673" y="12785"/>
                  <a:pt x="623944" y="234"/>
                </a:cubicBezTo>
                <a:cubicBezTo>
                  <a:pt x="301215" y="-12317"/>
                  <a:pt x="74407" y="485225"/>
                  <a:pt x="0" y="60266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003359" y="2767303"/>
            <a:ext cx="1937294" cy="1990400"/>
          </a:xfrm>
          <a:custGeom>
            <a:avLst/>
            <a:gdLst>
              <a:gd name="connsiteX0" fmla="*/ 1140311 w 1713324"/>
              <a:gd name="connsiteY0" fmla="*/ 1571934 h 1571934"/>
              <a:gd name="connsiteX1" fmla="*/ 1688951 w 1713324"/>
              <a:gd name="connsiteY1" fmla="*/ 625261 h 1571934"/>
              <a:gd name="connsiteX2" fmla="*/ 430306 w 1713324"/>
              <a:gd name="connsiteY2" fmla="*/ 22832 h 1571934"/>
              <a:gd name="connsiteX3" fmla="*/ 0 w 1713324"/>
              <a:gd name="connsiteY3" fmla="*/ 184197 h 1571934"/>
              <a:gd name="connsiteX0" fmla="*/ 408791 w 1688960"/>
              <a:gd name="connsiteY0" fmla="*/ 1571934 h 1571934"/>
              <a:gd name="connsiteX1" fmla="*/ 1688951 w 1688960"/>
              <a:gd name="connsiteY1" fmla="*/ 625261 h 1571934"/>
              <a:gd name="connsiteX2" fmla="*/ 430306 w 1688960"/>
              <a:gd name="connsiteY2" fmla="*/ 22832 h 1571934"/>
              <a:gd name="connsiteX3" fmla="*/ 0 w 1688960"/>
              <a:gd name="connsiteY3" fmla="*/ 184197 h 1571934"/>
              <a:gd name="connsiteX0" fmla="*/ 408791 w 1690091"/>
              <a:gd name="connsiteY0" fmla="*/ 1996807 h 1996807"/>
              <a:gd name="connsiteX1" fmla="*/ 1688951 w 1690091"/>
              <a:gd name="connsiteY1" fmla="*/ 1050134 h 1996807"/>
              <a:gd name="connsiteX2" fmla="*/ 623944 w 1690091"/>
              <a:gd name="connsiteY2" fmla="*/ 6641 h 1996807"/>
              <a:gd name="connsiteX3" fmla="*/ 0 w 1690091"/>
              <a:gd name="connsiteY3" fmla="*/ 609070 h 1996807"/>
              <a:gd name="connsiteX0" fmla="*/ 408791 w 1937294"/>
              <a:gd name="connsiteY0" fmla="*/ 1990400 h 1990400"/>
              <a:gd name="connsiteX1" fmla="*/ 1936377 w 1937294"/>
              <a:gd name="connsiteY1" fmla="*/ 677967 h 1990400"/>
              <a:gd name="connsiteX2" fmla="*/ 623944 w 1937294"/>
              <a:gd name="connsiteY2" fmla="*/ 234 h 1990400"/>
              <a:gd name="connsiteX3" fmla="*/ 0 w 1937294"/>
              <a:gd name="connsiteY3" fmla="*/ 602663 h 19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294" h="1990400">
                <a:moveTo>
                  <a:pt x="408791" y="1990400"/>
                </a:moveTo>
                <a:cubicBezTo>
                  <a:pt x="742278" y="1646155"/>
                  <a:pt x="1900518" y="1009661"/>
                  <a:pt x="1936377" y="677967"/>
                </a:cubicBezTo>
                <a:cubicBezTo>
                  <a:pt x="1972236" y="346273"/>
                  <a:pt x="946673" y="12785"/>
                  <a:pt x="623944" y="234"/>
                </a:cubicBezTo>
                <a:cubicBezTo>
                  <a:pt x="301215" y="-12317"/>
                  <a:pt x="74407" y="485225"/>
                  <a:pt x="0" y="602663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185</TotalTime>
  <Words>348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Wingdings</vt:lpstr>
      <vt:lpstr>Educational subjects 16x9</vt:lpstr>
      <vt:lpstr>Functions In Python</vt:lpstr>
      <vt:lpstr>Functions in Python</vt:lpstr>
      <vt:lpstr>Functions in Python</vt:lpstr>
      <vt:lpstr>Functions in Python</vt:lpstr>
      <vt:lpstr>Functions in Python</vt:lpstr>
      <vt:lpstr>Functions in Python with Parameters</vt:lpstr>
      <vt:lpstr>Functions in Python using the return keyword</vt:lpstr>
      <vt:lpstr>Functions in Python using Multiple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Graphics with the turtle Module</dc:title>
  <dc:creator>Wilshire, Jed</dc:creator>
  <cp:lastModifiedBy>Wilshire, Jed</cp:lastModifiedBy>
  <cp:revision>16</cp:revision>
  <dcterms:created xsi:type="dcterms:W3CDTF">2021-11-01T16:15:53Z</dcterms:created>
  <dcterms:modified xsi:type="dcterms:W3CDTF">2021-12-01T14:58:17Z</dcterms:modified>
</cp:coreProperties>
</file>