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and If statements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/>
              <a:t> </a:t>
            </a:r>
            <a:r>
              <a:rPr lang="en-US" dirty="0" smtClean="0"/>
              <a:t>- Else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971" y="1859325"/>
            <a:ext cx="4649783" cy="823912"/>
          </a:xfrm>
        </p:spPr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1859325"/>
            <a:ext cx="4646602" cy="823912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60011" y="4088397"/>
            <a:ext cx="270343" cy="535854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2729496"/>
            <a:ext cx="4878391" cy="2717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(These statements are not easily done in Scratch)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6" y="3590679"/>
            <a:ext cx="3116581" cy="2948117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0437" y="2860767"/>
            <a:ext cx="3596604" cy="29676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44254" y="3709993"/>
            <a:ext cx="140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means “else if”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0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 Syntax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18" y="4934357"/>
            <a:ext cx="3103133" cy="7559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282" y="1893685"/>
            <a:ext cx="3697218" cy="3697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71" y="5590903"/>
            <a:ext cx="643881" cy="66687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74333" y="2455817"/>
            <a:ext cx="1665210" cy="11924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1737" y="1953287"/>
            <a:ext cx="24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core is less than 80 so print C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74333" y="4234007"/>
            <a:ext cx="1701337" cy="3818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1736" y="3929935"/>
            <a:ext cx="343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a previous “branch” was executed, even though score is less than 90, this block will not run!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the values True and False are special types called bool – short for </a:t>
            </a:r>
            <a:r>
              <a:rPr lang="en-US" dirty="0" err="1" smtClean="0"/>
              <a:t>boolean</a:t>
            </a:r>
            <a:r>
              <a:rPr lang="en-US" dirty="0" smtClean="0"/>
              <a:t> named after mathematician George Boole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9" y="3403283"/>
            <a:ext cx="4098946" cy="2387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63" y="4597242"/>
            <a:ext cx="4427111" cy="908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264" y="3997823"/>
            <a:ext cx="322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18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6161"/>
            <a:ext cx="9905999" cy="3541714"/>
          </a:xfrm>
        </p:spPr>
        <p:txBody>
          <a:bodyPr/>
          <a:lstStyle/>
          <a:p>
            <a:r>
              <a:rPr lang="en-US" dirty="0" smtClean="0"/>
              <a:t>Not – changes True to False and vice-versa</a:t>
            </a:r>
          </a:p>
          <a:p>
            <a:r>
              <a:rPr lang="en-US" dirty="0" smtClean="0"/>
              <a:t>And – evaluates to True if both operands are True</a:t>
            </a:r>
          </a:p>
          <a:p>
            <a:r>
              <a:rPr lang="en-US" dirty="0" smtClean="0"/>
              <a:t>Or – evaluates to True if either operands are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61" y="3732961"/>
            <a:ext cx="3150190" cy="22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4447719"/>
            <a:ext cx="2379754" cy="1644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3732961"/>
            <a:ext cx="335309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6161"/>
            <a:ext cx="9905999" cy="3541714"/>
          </a:xfrm>
        </p:spPr>
        <p:txBody>
          <a:bodyPr/>
          <a:lstStyle/>
          <a:p>
            <a:r>
              <a:rPr lang="en-US" dirty="0" smtClean="0"/>
              <a:t>Relational Expressions evaluate to bool values True and False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04" y="3244731"/>
            <a:ext cx="3101843" cy="755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0" y="2607134"/>
            <a:ext cx="7780486" cy="3303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335" y="3872802"/>
            <a:ext cx="2073261" cy="20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6161"/>
            <a:ext cx="9905999" cy="3541714"/>
          </a:xfrm>
        </p:spPr>
        <p:txBody>
          <a:bodyPr/>
          <a:lstStyle/>
          <a:p>
            <a:r>
              <a:rPr lang="en-US" dirty="0" smtClean="0"/>
              <a:t>We can combine relational operators with </a:t>
            </a:r>
            <a:r>
              <a:rPr lang="en-US" dirty="0" err="1" smtClean="0"/>
              <a:t>boolean</a:t>
            </a:r>
            <a:r>
              <a:rPr lang="en-US" dirty="0" smtClean="0"/>
              <a:t> operators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277" y="2866746"/>
            <a:ext cx="3101843" cy="755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3" y="2866746"/>
            <a:ext cx="8366964" cy="2643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634" y="3833805"/>
            <a:ext cx="2308366" cy="17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7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971" y="1859325"/>
            <a:ext cx="4649783" cy="823912"/>
          </a:xfrm>
        </p:spPr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9651" y="2791544"/>
            <a:ext cx="3767213" cy="22637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8" y="3225795"/>
            <a:ext cx="4420570" cy="102371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612571" y="4249506"/>
            <a:ext cx="540686" cy="1184644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0442" y="5434150"/>
            <a:ext cx="332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run if </a:t>
            </a:r>
            <a:r>
              <a:rPr lang="en-US" dirty="0" err="1" smtClean="0"/>
              <a:t>vel</a:t>
            </a:r>
            <a:r>
              <a:rPr lang="en-US" dirty="0" smtClean="0"/>
              <a:t> &lt; 0 is inside the orange block.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60011" y="4088397"/>
            <a:ext cx="270343" cy="535854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32367" y="4624251"/>
            <a:ext cx="332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run is indented 4 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Syntax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8216"/>
            <a:ext cx="5933029" cy="4059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622" y="4993663"/>
            <a:ext cx="3792221" cy="1185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518" y="4237693"/>
            <a:ext cx="3103133" cy="75597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823902" y="3717936"/>
            <a:ext cx="1941275" cy="40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5177" y="3230683"/>
            <a:ext cx="280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done putting code in the if block, use shift-tab to </a:t>
            </a:r>
            <a:r>
              <a:rPr lang="en-US" dirty="0" err="1" smtClean="0"/>
              <a:t>dedent</a:t>
            </a:r>
            <a:r>
              <a:rPr lang="en-US" dirty="0" smtClean="0"/>
              <a:t> back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80728" y="2089459"/>
            <a:ext cx="1749318" cy="1262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0046" y="1619206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Thonny</a:t>
            </a:r>
            <a:r>
              <a:rPr lang="en-US" dirty="0" smtClean="0"/>
              <a:t> will automatically indent after the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971" y="1859325"/>
            <a:ext cx="4649783" cy="823912"/>
          </a:xfrm>
        </p:spPr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1859325"/>
            <a:ext cx="4646602" cy="823912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60011" y="4088397"/>
            <a:ext cx="270343" cy="535854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2" y="2729465"/>
            <a:ext cx="4237478" cy="295823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9" y="2853933"/>
            <a:ext cx="4174733" cy="24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7" y="2097088"/>
            <a:ext cx="3174274" cy="3905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10" y="3416754"/>
            <a:ext cx="1331029" cy="713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36" y="2660784"/>
            <a:ext cx="310313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199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Computer Science 1</vt:lpstr>
      <vt:lpstr>Boolean values</vt:lpstr>
      <vt:lpstr>Boolean Operators</vt:lpstr>
      <vt:lpstr>Relational Expressions</vt:lpstr>
      <vt:lpstr>Relational Expressions</vt:lpstr>
      <vt:lpstr>If statements</vt:lpstr>
      <vt:lpstr>If Statements Syntax</vt:lpstr>
      <vt:lpstr>If – Else statements</vt:lpstr>
      <vt:lpstr>If-Else Syntax</vt:lpstr>
      <vt:lpstr>If – Elif - Else statements</vt:lpstr>
      <vt:lpstr>If-Elif-Else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</dc:title>
  <dc:creator>Jed Wilshire</dc:creator>
  <cp:lastModifiedBy>Wilshire, Jed</cp:lastModifiedBy>
  <cp:revision>11</cp:revision>
  <dcterms:created xsi:type="dcterms:W3CDTF">2021-11-29T22:22:27Z</dcterms:created>
  <dcterms:modified xsi:type="dcterms:W3CDTF">2021-11-30T21:46:46Z</dcterms:modified>
</cp:coreProperties>
</file>