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Science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 in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0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86576"/>
            <a:ext cx="9905999" cy="3541714"/>
          </a:xfrm>
        </p:spPr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Thonny</a:t>
            </a:r>
            <a:r>
              <a:rPr lang="en-US" dirty="0" smtClean="0"/>
              <a:t> Python Editor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new module.</a:t>
            </a:r>
          </a:p>
          <a:p>
            <a:r>
              <a:rPr lang="en-US" dirty="0" smtClean="0"/>
              <a:t>A Python file is called a module.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966" y="2679808"/>
            <a:ext cx="5367311" cy="11039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638097" y="2963916"/>
            <a:ext cx="1702676" cy="32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5397" y="2963916"/>
            <a:ext cx="1296989" cy="662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File then New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35366" y="3565147"/>
            <a:ext cx="1135117" cy="83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0483" y="4198881"/>
            <a:ext cx="2270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click this “paper” icon to make a new python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5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new modules is untitled because it is not saved yet.</a:t>
            </a:r>
          </a:p>
          <a:p>
            <a:r>
              <a:rPr lang="en-US" dirty="0" smtClean="0"/>
              <a:t>We will have lots of modules so we should keep our work organized in directories (also called folders).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98" y="4020344"/>
            <a:ext cx="4705133" cy="16695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95448" y="4687614"/>
            <a:ext cx="2322786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18289" y="4792717"/>
            <a:ext cx="125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the blue “disk” icon to save.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923056" y="4225160"/>
            <a:ext cx="4935647" cy="378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60349" y="4629807"/>
            <a:ext cx="1250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also click on File, then Save or Save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directory called Python-Projects in the location you prefer (either a flash drive, cloud drive, or a Documents directory on your computer)</a:t>
            </a:r>
          </a:p>
          <a:p>
            <a:r>
              <a:rPr lang="en-US" dirty="0" smtClean="0"/>
              <a:t>Inside this directory, create another directory called Python-Level1.</a:t>
            </a:r>
          </a:p>
          <a:p>
            <a:r>
              <a:rPr lang="en-US" dirty="0" smtClean="0"/>
              <a:t>Inside this directory make one more directory called Lesson-01-Basics</a:t>
            </a:r>
          </a:p>
          <a:p>
            <a:pPr lvl="1"/>
            <a:r>
              <a:rPr lang="en-US" dirty="0" smtClean="0"/>
              <a:t>This directory will store all your example programs from this lesson.  Later we will make entire directories for a single project.</a:t>
            </a:r>
            <a:endParaRPr lang="en-US" dirty="0"/>
          </a:p>
          <a:p>
            <a:r>
              <a:rPr lang="en-US" dirty="0" smtClean="0"/>
              <a:t>Save your module in Python-Projects/Python-Level1/Lesson-01-Basics as first_program.py    (do not type the .</a:t>
            </a:r>
            <a:r>
              <a:rPr lang="en-US" dirty="0" err="1" smtClean="0"/>
              <a:t>py</a:t>
            </a:r>
            <a:r>
              <a:rPr lang="en-US" dirty="0" smtClean="0"/>
              <a:t>, </a:t>
            </a:r>
            <a:r>
              <a:rPr lang="en-US" dirty="0" err="1" smtClean="0"/>
              <a:t>Thonny</a:t>
            </a:r>
            <a:r>
              <a:rPr lang="en-US" dirty="0" smtClean="0"/>
              <a:t> will add this extension automatically)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following code exactly as it shows.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94" y="2932386"/>
            <a:ext cx="8023335" cy="20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9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module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29" y="3594538"/>
            <a:ext cx="5905500" cy="1524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63310" y="3878317"/>
            <a:ext cx="1471448" cy="9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0028" y="3594538"/>
            <a:ext cx="130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Green Arrow to run.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297213" y="3048000"/>
            <a:ext cx="2364828" cy="62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56634" y="2611958"/>
            <a:ext cx="266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you can select “Run current script” from Run menu. (or press F5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9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was not there, the Shell window should appear in your </a:t>
            </a:r>
            <a:r>
              <a:rPr lang="en-US" dirty="0" err="1" smtClean="0"/>
              <a:t>Thonny</a:t>
            </a:r>
            <a:r>
              <a:rPr lang="en-US" dirty="0" smtClean="0"/>
              <a:t> application.  You should see the following if you typed the program correctly.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27" y="3367579"/>
            <a:ext cx="7607011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0862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Being humans – we sometimes make mistakes.</a:t>
            </a:r>
          </a:p>
          <a:p>
            <a:r>
              <a:rPr lang="en-US" dirty="0" smtClean="0"/>
              <a:t>Python helps you to debug your code.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error appears in the shell. There may be more than one, check the last one first.  Look at the location of the ^ to find the error location.  You can also click the blue link to highlight the line of code with an error.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933" y="2889701"/>
            <a:ext cx="6210300" cy="8572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030764" y="3318326"/>
            <a:ext cx="1230369" cy="12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460828" y="3121572"/>
            <a:ext cx="143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closing 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99" y="5253038"/>
            <a:ext cx="9991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7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123</TotalTime>
  <Words>343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Computer Science 1</vt:lpstr>
      <vt:lpstr>Your First Program</vt:lpstr>
      <vt:lpstr>Your First Program</vt:lpstr>
      <vt:lpstr>Your First Program</vt:lpstr>
      <vt:lpstr>Your First Program</vt:lpstr>
      <vt:lpstr>Your First Program</vt:lpstr>
      <vt:lpstr>Your First Program</vt:lpstr>
      <vt:lpstr>Debugging your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1</dc:title>
  <dc:creator>Jed Wilshire</dc:creator>
  <cp:lastModifiedBy>Wilshire, Jed</cp:lastModifiedBy>
  <cp:revision>16</cp:revision>
  <dcterms:created xsi:type="dcterms:W3CDTF">2021-11-29T22:22:27Z</dcterms:created>
  <dcterms:modified xsi:type="dcterms:W3CDTF">2021-12-01T16:11:20Z</dcterms:modified>
</cp:coreProperties>
</file>