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2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5510" y="1665605"/>
            <a:ext cx="1428115" cy="46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33595" y="1665605"/>
            <a:ext cx="1428115" cy="466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43775" y="1665605"/>
            <a:ext cx="1428115" cy="4660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068830" y="2539365"/>
            <a:ext cx="1641475" cy="270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82190" y="3132455"/>
            <a:ext cx="1330960" cy="4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局部变量</a:t>
            </a:r>
            <a:r>
              <a:rPr lang="en-US" altLang="zh-CN" sz="1400"/>
              <a:t>obj1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2233930" y="4016375"/>
            <a:ext cx="1428115" cy="46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局部变量</a:t>
            </a:r>
            <a:r>
              <a:rPr lang="en-US" altLang="zh-CN" sz="1400"/>
              <a:t>obj2</a:t>
            </a:r>
            <a:endParaRPr lang="en-US" altLang="zh-CN" sz="1400"/>
          </a:p>
        </p:txBody>
      </p:sp>
      <p:sp>
        <p:nvSpPr>
          <p:cNvPr id="11" name="圆角矩形 10"/>
          <p:cNvSpPr/>
          <p:nvPr/>
        </p:nvSpPr>
        <p:spPr>
          <a:xfrm>
            <a:off x="4463415" y="2491105"/>
            <a:ext cx="1768475" cy="2710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91380" y="3132455"/>
            <a:ext cx="1428115" cy="504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obj1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91380" y="4016375"/>
            <a:ext cx="1428115" cy="466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obj2</a:t>
            </a:r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217410" y="2491105"/>
            <a:ext cx="1884680" cy="2788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70140" y="3316605"/>
            <a:ext cx="1301750" cy="758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Obj</a:t>
            </a:r>
            <a:r>
              <a:rPr lang="zh-CN" altLang="en-US" sz="1400"/>
              <a:t>类定义及其</a:t>
            </a:r>
            <a:r>
              <a:rPr lang="zh-CN" altLang="en-US" sz="1200"/>
              <a:t>方法</a:t>
            </a:r>
            <a:r>
              <a:rPr lang="zh-CN" altLang="en-US" sz="1400"/>
              <a:t>实现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8" idx="3"/>
            <a:endCxn id="12" idx="1"/>
          </p:cNvCxnSpPr>
          <p:nvPr/>
        </p:nvCxnSpPr>
        <p:spPr>
          <a:xfrm>
            <a:off x="3613150" y="3346450"/>
            <a:ext cx="1078230" cy="36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662045" y="4231640"/>
            <a:ext cx="1078230" cy="36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119495" y="3382645"/>
            <a:ext cx="1350645" cy="313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</p:cNvCxnSpPr>
          <p:nvPr/>
        </p:nvCxnSpPr>
        <p:spPr>
          <a:xfrm flipV="1">
            <a:off x="6119495" y="3822700"/>
            <a:ext cx="1477645" cy="426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195195" y="694055"/>
            <a:ext cx="2331720" cy="5537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申请创建对象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</p:cNvCxnSpPr>
          <p:nvPr/>
        </p:nvCxnSpPr>
        <p:spPr>
          <a:xfrm>
            <a:off x="3361055" y="1247775"/>
            <a:ext cx="0" cy="22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菱形 3"/>
          <p:cNvSpPr/>
          <p:nvPr/>
        </p:nvSpPr>
        <p:spPr>
          <a:xfrm>
            <a:off x="2089150" y="1471295"/>
            <a:ext cx="2543810" cy="137922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eden</a:t>
            </a:r>
            <a:r>
              <a:rPr lang="zh-CN" altLang="en-US"/>
              <a:t>区是否足够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3361055" y="2850515"/>
            <a:ext cx="0" cy="76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25775" y="3049905"/>
            <a:ext cx="39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4632960" y="2160905"/>
            <a:ext cx="767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36565" y="1709420"/>
            <a:ext cx="2089150" cy="9036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YGC</a:t>
            </a:r>
            <a:endParaRPr lang="en-US" altLang="zh-CN"/>
          </a:p>
        </p:txBody>
      </p:sp>
      <p:sp>
        <p:nvSpPr>
          <p:cNvPr id="9" name="菱形 8"/>
          <p:cNvSpPr/>
          <p:nvPr/>
        </p:nvSpPr>
        <p:spPr>
          <a:xfrm>
            <a:off x="5294630" y="3525520"/>
            <a:ext cx="2543810" cy="137922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eden</a:t>
            </a:r>
            <a:r>
              <a:rPr lang="zh-CN" altLang="en-US"/>
              <a:t>区是否足够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566535" y="2675890"/>
            <a:ext cx="0" cy="757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76145" y="3676015"/>
            <a:ext cx="2350770" cy="107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分配内存创建</a:t>
            </a:r>
            <a:r>
              <a:rPr lang="zh-CN" altLang="en-US"/>
              <a:t>对象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9" idx="1"/>
            <a:endCxn id="11" idx="3"/>
          </p:cNvCxnSpPr>
          <p:nvPr/>
        </p:nvCxnSpPr>
        <p:spPr>
          <a:xfrm flipH="1">
            <a:off x="4526915" y="4215130"/>
            <a:ext cx="76771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</p:cNvCxnSpPr>
          <p:nvPr/>
        </p:nvCxnSpPr>
        <p:spPr>
          <a:xfrm flipH="1">
            <a:off x="6557010" y="4904740"/>
            <a:ext cx="9525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5586095" y="5298440"/>
            <a:ext cx="2039620" cy="101981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old</a:t>
            </a:r>
            <a:r>
              <a:rPr lang="zh-CN" altLang="en-US"/>
              <a:t>代能否放下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4" idx="3"/>
          </p:cNvCxnSpPr>
          <p:nvPr/>
        </p:nvCxnSpPr>
        <p:spPr>
          <a:xfrm>
            <a:off x="7625715" y="5808345"/>
            <a:ext cx="883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606790" y="5337175"/>
            <a:ext cx="1748790" cy="9423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FGC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V="1">
            <a:off x="9481185" y="4618355"/>
            <a:ext cx="0" cy="71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8315325" y="3433445"/>
            <a:ext cx="2331720" cy="113665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old</a:t>
            </a:r>
            <a:r>
              <a:rPr lang="zh-CN" altLang="en-US"/>
              <a:t>代能否放下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8" idx="0"/>
          </p:cNvCxnSpPr>
          <p:nvPr/>
        </p:nvCxnSpPr>
        <p:spPr>
          <a:xfrm flipV="1">
            <a:off x="9481185" y="2821305"/>
            <a:ext cx="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733155" y="1820545"/>
            <a:ext cx="1505585" cy="845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OOM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558655" y="3015615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834630" y="5440045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090920" y="490474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26" name="肘形连接符 25"/>
          <p:cNvCxnSpPr>
            <a:stCxn id="14" idx="1"/>
            <a:endCxn id="11" idx="2"/>
          </p:cNvCxnSpPr>
          <p:nvPr/>
        </p:nvCxnSpPr>
        <p:spPr>
          <a:xfrm rot="10800000">
            <a:off x="3350895" y="4754245"/>
            <a:ext cx="2234565" cy="1053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28770" y="5439410"/>
            <a:ext cx="39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29" name="肘形连接符 28"/>
          <p:cNvCxnSpPr>
            <a:stCxn id="18" idx="3"/>
            <a:endCxn id="11" idx="2"/>
          </p:cNvCxnSpPr>
          <p:nvPr/>
        </p:nvCxnSpPr>
        <p:spPr>
          <a:xfrm flipH="1">
            <a:off x="3351530" y="4001770"/>
            <a:ext cx="7295515" cy="753110"/>
          </a:xfrm>
          <a:prstGeom prst="bentConnector4">
            <a:avLst>
              <a:gd name="adj1" fmla="val -3264"/>
              <a:gd name="adj2" fmla="val 1316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905490" y="4250055"/>
            <a:ext cx="39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WPS 演示</Application>
  <PresentationFormat>宽屏</PresentationFormat>
  <Paragraphs>46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云胜</cp:lastModifiedBy>
  <cp:revision>175</cp:revision>
  <dcterms:created xsi:type="dcterms:W3CDTF">2019-06-19T02:08:00Z</dcterms:created>
  <dcterms:modified xsi:type="dcterms:W3CDTF">2020-12-09T08:51:07Z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