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FFF"/>
    <a:srgbClr val="F7E28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936" y="6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7552B-1613-43FD-9B23-8C42FDDE7A5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fr-FR"/>
        </a:p>
      </dgm:t>
    </dgm:pt>
    <dgm:pt modelId="{82254DFE-C73A-463F-A125-4D9AE4725BF5}">
      <dgm:prSet phldrT="[Text]"/>
      <dgm:spPr/>
      <dgm:t>
        <a:bodyPr/>
        <a:lstStyle/>
        <a:p>
          <a:r>
            <a:rPr lang="fr-FR" dirty="0"/>
            <a:t>Les clients</a:t>
          </a:r>
        </a:p>
      </dgm:t>
    </dgm:pt>
    <dgm:pt modelId="{2E62F1E0-77E1-4F5F-8155-B5F0C3A610FA}" type="parTrans" cxnId="{1D54D2C0-43E4-4830-9B05-459414599DE0}">
      <dgm:prSet/>
      <dgm:spPr/>
      <dgm:t>
        <a:bodyPr/>
        <a:lstStyle/>
        <a:p>
          <a:endParaRPr lang="fr-FR"/>
        </a:p>
      </dgm:t>
    </dgm:pt>
    <dgm:pt modelId="{E50D7BA1-828A-4303-8795-CCC17C878C5E}" type="sibTrans" cxnId="{1D54D2C0-43E4-4830-9B05-459414599DE0}">
      <dgm:prSet/>
      <dgm:spPr/>
      <dgm:t>
        <a:bodyPr/>
        <a:lstStyle/>
        <a:p>
          <a:endParaRPr lang="fr-FR"/>
        </a:p>
      </dgm:t>
    </dgm:pt>
    <dgm:pt modelId="{AF5838E8-D17A-4E6B-8865-E0B46CD0B241}">
      <dgm:prSet phldrT="[Text]"/>
      <dgm:spPr/>
      <dgm:t>
        <a:bodyPr/>
        <a:lstStyle/>
        <a:p>
          <a:r>
            <a:rPr lang="fr-FR" b="0" i="0" dirty="0"/>
            <a:t>Les appareils des utilisateurs connectés</a:t>
          </a:r>
          <a:endParaRPr lang="fr-FR" dirty="0"/>
        </a:p>
      </dgm:t>
    </dgm:pt>
    <dgm:pt modelId="{2000B611-3A6D-4593-97AE-F6AA840BAA2B}" type="parTrans" cxnId="{8EA851FF-6CD4-4CC1-BA0B-12E69DC7DC16}">
      <dgm:prSet/>
      <dgm:spPr/>
      <dgm:t>
        <a:bodyPr/>
        <a:lstStyle/>
        <a:p>
          <a:endParaRPr lang="fr-FR"/>
        </a:p>
      </dgm:t>
    </dgm:pt>
    <dgm:pt modelId="{EFB9C3B0-DEE6-4725-B63B-A627CE1D3475}" type="sibTrans" cxnId="{8EA851FF-6CD4-4CC1-BA0B-12E69DC7DC16}">
      <dgm:prSet/>
      <dgm:spPr/>
      <dgm:t>
        <a:bodyPr/>
        <a:lstStyle/>
        <a:p>
          <a:endParaRPr lang="fr-FR"/>
        </a:p>
      </dgm:t>
    </dgm:pt>
    <dgm:pt modelId="{9D1C2164-5C92-481B-8926-7B47C55C8688}">
      <dgm:prSet phldrT="[Text]"/>
      <dgm:spPr/>
      <dgm:t>
        <a:bodyPr/>
        <a:lstStyle/>
        <a:p>
          <a:r>
            <a:rPr lang="fr-FR" b="0" i="0" dirty="0"/>
            <a:t>Les logiciels d'accès au web</a:t>
          </a:r>
          <a:endParaRPr lang="fr-FR" dirty="0"/>
        </a:p>
      </dgm:t>
    </dgm:pt>
    <dgm:pt modelId="{79676999-4CA5-404B-BA9B-C654D0D30B4A}" type="parTrans" cxnId="{E5A7989B-ABC0-4AC8-BB7C-A1784C62C9BB}">
      <dgm:prSet/>
      <dgm:spPr/>
      <dgm:t>
        <a:bodyPr/>
        <a:lstStyle/>
        <a:p>
          <a:endParaRPr lang="fr-FR"/>
        </a:p>
      </dgm:t>
    </dgm:pt>
    <dgm:pt modelId="{E366D065-C356-49B6-A2B4-6C12F76209F9}" type="sibTrans" cxnId="{E5A7989B-ABC0-4AC8-BB7C-A1784C62C9BB}">
      <dgm:prSet/>
      <dgm:spPr/>
      <dgm:t>
        <a:bodyPr/>
        <a:lstStyle/>
        <a:p>
          <a:endParaRPr lang="fr-FR"/>
        </a:p>
      </dgm:t>
    </dgm:pt>
    <dgm:pt modelId="{C4549A0D-881D-4E3F-8BB0-8CBBA54ADCCE}">
      <dgm:prSet phldrT="[Text]"/>
      <dgm:spPr/>
      <dgm:t>
        <a:bodyPr/>
        <a:lstStyle/>
        <a:p>
          <a:r>
            <a:rPr lang="fr-FR" dirty="0"/>
            <a:t>Les serveurs</a:t>
          </a:r>
        </a:p>
      </dgm:t>
    </dgm:pt>
    <dgm:pt modelId="{C961D24D-CF1C-48FA-84CA-02948E85BD05}" type="parTrans" cxnId="{E8A87A7B-19C6-4A86-A81C-9497912586A8}">
      <dgm:prSet/>
      <dgm:spPr/>
      <dgm:t>
        <a:bodyPr/>
        <a:lstStyle/>
        <a:p>
          <a:endParaRPr lang="fr-FR"/>
        </a:p>
      </dgm:t>
    </dgm:pt>
    <dgm:pt modelId="{205BD5CA-04C5-42A6-BF80-980137B0C993}" type="sibTrans" cxnId="{E8A87A7B-19C6-4A86-A81C-9497912586A8}">
      <dgm:prSet/>
      <dgm:spPr/>
      <dgm:t>
        <a:bodyPr/>
        <a:lstStyle/>
        <a:p>
          <a:endParaRPr lang="fr-FR"/>
        </a:p>
      </dgm:t>
    </dgm:pt>
    <dgm:pt modelId="{943A94A7-3CEB-4607-9949-BFB6EC849D8A}">
      <dgm:prSet phldrT="[Text]"/>
      <dgm:spPr/>
      <dgm:t>
        <a:bodyPr/>
        <a:lstStyle/>
        <a:p>
          <a:r>
            <a:rPr lang="fr-FR" b="0" i="0" dirty="0"/>
            <a:t>ordinateurs qui stockent des pages web</a:t>
          </a:r>
          <a:endParaRPr lang="fr-FR" dirty="0"/>
        </a:p>
      </dgm:t>
    </dgm:pt>
    <dgm:pt modelId="{AB778E3D-B48F-468F-9107-154F7B74CBAF}" type="parTrans" cxnId="{DB9D0FED-74F2-4785-A25D-D7D3D11CCC1A}">
      <dgm:prSet/>
      <dgm:spPr/>
      <dgm:t>
        <a:bodyPr/>
        <a:lstStyle/>
        <a:p>
          <a:endParaRPr lang="fr-FR"/>
        </a:p>
      </dgm:t>
    </dgm:pt>
    <dgm:pt modelId="{A0CA1A4D-5A90-4933-BC64-C934367FE1B8}" type="sibTrans" cxnId="{DB9D0FED-74F2-4785-A25D-D7D3D11CCC1A}">
      <dgm:prSet/>
      <dgm:spPr/>
      <dgm:t>
        <a:bodyPr/>
        <a:lstStyle/>
        <a:p>
          <a:endParaRPr lang="fr-FR"/>
        </a:p>
      </dgm:t>
    </dgm:pt>
    <dgm:pt modelId="{1190D21E-E4B6-41C4-AC8E-E9F060DE10EC}">
      <dgm:prSet phldrT="[Text]"/>
      <dgm:spPr/>
      <dgm:t>
        <a:bodyPr/>
        <a:lstStyle/>
        <a:p>
          <a:r>
            <a:rPr lang="fr-FR" b="0" i="0" dirty="0"/>
            <a:t>Les sites</a:t>
          </a:r>
          <a:endParaRPr lang="fr-FR" dirty="0"/>
        </a:p>
      </dgm:t>
    </dgm:pt>
    <dgm:pt modelId="{03A17563-E925-4173-935E-9BEDFABC2B4E}" type="parTrans" cxnId="{5FABE9CE-79C7-4926-AEAE-22B057C79FA4}">
      <dgm:prSet/>
      <dgm:spPr/>
      <dgm:t>
        <a:bodyPr/>
        <a:lstStyle/>
        <a:p>
          <a:endParaRPr lang="fr-FR"/>
        </a:p>
      </dgm:t>
    </dgm:pt>
    <dgm:pt modelId="{54514D8E-DC3D-4066-9074-BE46D541D489}" type="sibTrans" cxnId="{5FABE9CE-79C7-4926-AEAE-22B057C79FA4}">
      <dgm:prSet/>
      <dgm:spPr/>
      <dgm:t>
        <a:bodyPr/>
        <a:lstStyle/>
        <a:p>
          <a:endParaRPr lang="fr-FR"/>
        </a:p>
      </dgm:t>
    </dgm:pt>
    <dgm:pt modelId="{BBE1E986-B033-4E7A-B4DF-D383BD75E33F}">
      <dgm:prSet phldrT="[Text]"/>
      <dgm:spPr/>
      <dgm:t>
        <a:bodyPr/>
        <a:lstStyle/>
        <a:p>
          <a:r>
            <a:rPr lang="fr-FR" dirty="0"/>
            <a:t>Les applications</a:t>
          </a:r>
        </a:p>
      </dgm:t>
    </dgm:pt>
    <dgm:pt modelId="{B66569A6-54F6-4B41-AD31-10AB50453125}" type="parTrans" cxnId="{05511D37-F8AD-4422-B1CA-945FF0BDDEB5}">
      <dgm:prSet/>
      <dgm:spPr/>
      <dgm:t>
        <a:bodyPr/>
        <a:lstStyle/>
        <a:p>
          <a:endParaRPr lang="fr-FR"/>
        </a:p>
      </dgm:t>
    </dgm:pt>
    <dgm:pt modelId="{58648820-CD08-4FD0-BC28-183F51F02ED6}" type="sibTrans" cxnId="{05511D37-F8AD-4422-B1CA-945FF0BDDEB5}">
      <dgm:prSet/>
      <dgm:spPr/>
      <dgm:t>
        <a:bodyPr/>
        <a:lstStyle/>
        <a:p>
          <a:endParaRPr lang="fr-FR"/>
        </a:p>
      </dgm:t>
    </dgm:pt>
    <dgm:pt modelId="{F610DE77-54CA-4044-8A4D-F98F6DF26EF6}" type="pres">
      <dgm:prSet presAssocID="{4297552B-1613-43FD-9B23-8C42FDDE7A53}" presName="hierChild1" presStyleCnt="0">
        <dgm:presLayoutVars>
          <dgm:chPref val="1"/>
          <dgm:dir/>
          <dgm:animOne val="branch"/>
          <dgm:animLvl val="lvl"/>
          <dgm:resizeHandles/>
        </dgm:presLayoutVars>
      </dgm:prSet>
      <dgm:spPr/>
    </dgm:pt>
    <dgm:pt modelId="{18CB5275-8A2F-4C3E-AE8A-A13F46513C27}" type="pres">
      <dgm:prSet presAssocID="{82254DFE-C73A-463F-A125-4D9AE4725BF5}" presName="hierRoot1" presStyleCnt="0"/>
      <dgm:spPr/>
    </dgm:pt>
    <dgm:pt modelId="{F102CBBD-1322-479A-B16E-4381B9A3E35A}" type="pres">
      <dgm:prSet presAssocID="{82254DFE-C73A-463F-A125-4D9AE4725BF5}" presName="composite" presStyleCnt="0"/>
      <dgm:spPr/>
    </dgm:pt>
    <dgm:pt modelId="{BE9A96FD-F2D6-4FB9-B263-8E3A61E68CB0}" type="pres">
      <dgm:prSet presAssocID="{82254DFE-C73A-463F-A125-4D9AE4725BF5}" presName="background" presStyleLbl="node0" presStyleIdx="0" presStyleCnt="2"/>
      <dgm:spPr/>
    </dgm:pt>
    <dgm:pt modelId="{8ECA1C5F-036D-4FD0-B4A6-E6D77BA2384B}" type="pres">
      <dgm:prSet presAssocID="{82254DFE-C73A-463F-A125-4D9AE4725BF5}" presName="text" presStyleLbl="fgAcc0" presStyleIdx="0" presStyleCnt="2">
        <dgm:presLayoutVars>
          <dgm:chPref val="3"/>
        </dgm:presLayoutVars>
      </dgm:prSet>
      <dgm:spPr/>
    </dgm:pt>
    <dgm:pt modelId="{37F33646-6FB8-4EB7-85BA-EE76FF6AD2B0}" type="pres">
      <dgm:prSet presAssocID="{82254DFE-C73A-463F-A125-4D9AE4725BF5}" presName="hierChild2" presStyleCnt="0"/>
      <dgm:spPr/>
    </dgm:pt>
    <dgm:pt modelId="{61297236-C7B2-4E6B-8060-E6E373BEB401}" type="pres">
      <dgm:prSet presAssocID="{2000B611-3A6D-4593-97AE-F6AA840BAA2B}" presName="Name10" presStyleLbl="parChTrans1D2" presStyleIdx="0" presStyleCnt="4"/>
      <dgm:spPr/>
    </dgm:pt>
    <dgm:pt modelId="{640B047C-F850-4793-8AB0-1507378B854B}" type="pres">
      <dgm:prSet presAssocID="{AF5838E8-D17A-4E6B-8865-E0B46CD0B241}" presName="hierRoot2" presStyleCnt="0"/>
      <dgm:spPr/>
    </dgm:pt>
    <dgm:pt modelId="{E983CDA4-4D5B-46C5-8799-910B6AAE374B}" type="pres">
      <dgm:prSet presAssocID="{AF5838E8-D17A-4E6B-8865-E0B46CD0B241}" presName="composite2" presStyleCnt="0"/>
      <dgm:spPr/>
    </dgm:pt>
    <dgm:pt modelId="{7220344A-A17F-4B4E-8275-E503E0633D09}" type="pres">
      <dgm:prSet presAssocID="{AF5838E8-D17A-4E6B-8865-E0B46CD0B241}" presName="background2" presStyleLbl="node2" presStyleIdx="0" presStyleCnt="4"/>
      <dgm:spPr/>
    </dgm:pt>
    <dgm:pt modelId="{271F7C9A-70F0-4C7C-AF3D-B4CBBF962D90}" type="pres">
      <dgm:prSet presAssocID="{AF5838E8-D17A-4E6B-8865-E0B46CD0B241}" presName="text2" presStyleLbl="fgAcc2" presStyleIdx="0" presStyleCnt="4">
        <dgm:presLayoutVars>
          <dgm:chPref val="3"/>
        </dgm:presLayoutVars>
      </dgm:prSet>
      <dgm:spPr/>
    </dgm:pt>
    <dgm:pt modelId="{5CA1D344-37CA-4FF4-8675-66F8E95F3AC3}" type="pres">
      <dgm:prSet presAssocID="{AF5838E8-D17A-4E6B-8865-E0B46CD0B241}" presName="hierChild3" presStyleCnt="0"/>
      <dgm:spPr/>
    </dgm:pt>
    <dgm:pt modelId="{DFCB7D24-9087-4675-97D4-09391993B490}" type="pres">
      <dgm:prSet presAssocID="{79676999-4CA5-404B-BA9B-C654D0D30B4A}" presName="Name17" presStyleLbl="parChTrans1D3" presStyleIdx="0" presStyleCnt="1"/>
      <dgm:spPr/>
    </dgm:pt>
    <dgm:pt modelId="{90C2E54B-FFDB-464D-9DE4-127826B4E30B}" type="pres">
      <dgm:prSet presAssocID="{9D1C2164-5C92-481B-8926-7B47C55C8688}" presName="hierRoot3" presStyleCnt="0"/>
      <dgm:spPr/>
    </dgm:pt>
    <dgm:pt modelId="{83397EB7-1387-4829-A327-FD32C3AB91D1}" type="pres">
      <dgm:prSet presAssocID="{9D1C2164-5C92-481B-8926-7B47C55C8688}" presName="composite3" presStyleCnt="0"/>
      <dgm:spPr/>
    </dgm:pt>
    <dgm:pt modelId="{52266B63-0230-48A4-97D9-2CD7D7FEC5D1}" type="pres">
      <dgm:prSet presAssocID="{9D1C2164-5C92-481B-8926-7B47C55C8688}" presName="background3" presStyleLbl="node3" presStyleIdx="0" presStyleCnt="1"/>
      <dgm:spPr/>
    </dgm:pt>
    <dgm:pt modelId="{EA343D3D-F1B4-4FB2-88FE-E1129F4F7C81}" type="pres">
      <dgm:prSet presAssocID="{9D1C2164-5C92-481B-8926-7B47C55C8688}" presName="text3" presStyleLbl="fgAcc3" presStyleIdx="0" presStyleCnt="1">
        <dgm:presLayoutVars>
          <dgm:chPref val="3"/>
        </dgm:presLayoutVars>
      </dgm:prSet>
      <dgm:spPr/>
    </dgm:pt>
    <dgm:pt modelId="{E50EFBB4-A35F-4712-A6E4-4D9A34BCF0E8}" type="pres">
      <dgm:prSet presAssocID="{9D1C2164-5C92-481B-8926-7B47C55C8688}" presName="hierChild4" presStyleCnt="0"/>
      <dgm:spPr/>
    </dgm:pt>
    <dgm:pt modelId="{C2056813-092A-4C77-A0DC-3684E8169982}" type="pres">
      <dgm:prSet presAssocID="{C4549A0D-881D-4E3F-8BB0-8CBBA54ADCCE}" presName="hierRoot1" presStyleCnt="0"/>
      <dgm:spPr/>
    </dgm:pt>
    <dgm:pt modelId="{740A3A46-DC84-4937-9190-B7CD140455A9}" type="pres">
      <dgm:prSet presAssocID="{C4549A0D-881D-4E3F-8BB0-8CBBA54ADCCE}" presName="composite" presStyleCnt="0"/>
      <dgm:spPr/>
    </dgm:pt>
    <dgm:pt modelId="{4258D0BB-3018-4006-9F84-B8FB666F9683}" type="pres">
      <dgm:prSet presAssocID="{C4549A0D-881D-4E3F-8BB0-8CBBA54ADCCE}" presName="background" presStyleLbl="node0" presStyleIdx="1" presStyleCnt="2"/>
      <dgm:spPr/>
    </dgm:pt>
    <dgm:pt modelId="{62A578B1-A77E-4D94-8AB2-AF517A9472ED}" type="pres">
      <dgm:prSet presAssocID="{C4549A0D-881D-4E3F-8BB0-8CBBA54ADCCE}" presName="text" presStyleLbl="fgAcc0" presStyleIdx="1" presStyleCnt="2">
        <dgm:presLayoutVars>
          <dgm:chPref val="3"/>
        </dgm:presLayoutVars>
      </dgm:prSet>
      <dgm:spPr/>
    </dgm:pt>
    <dgm:pt modelId="{E2BC1E75-1DB3-43BA-8C8D-7EA8138BE71B}" type="pres">
      <dgm:prSet presAssocID="{C4549A0D-881D-4E3F-8BB0-8CBBA54ADCCE}" presName="hierChild2" presStyleCnt="0"/>
      <dgm:spPr/>
    </dgm:pt>
    <dgm:pt modelId="{3B648D43-7AC4-4C45-BEE8-B073512F2667}" type="pres">
      <dgm:prSet presAssocID="{AB778E3D-B48F-468F-9107-154F7B74CBAF}" presName="Name10" presStyleLbl="parChTrans1D2" presStyleIdx="1" presStyleCnt="4"/>
      <dgm:spPr/>
    </dgm:pt>
    <dgm:pt modelId="{2361F069-4CD5-4F42-8767-EB64B53BD087}" type="pres">
      <dgm:prSet presAssocID="{943A94A7-3CEB-4607-9949-BFB6EC849D8A}" presName="hierRoot2" presStyleCnt="0"/>
      <dgm:spPr/>
    </dgm:pt>
    <dgm:pt modelId="{86D304E1-176C-491C-BEC0-A76C8474AE4F}" type="pres">
      <dgm:prSet presAssocID="{943A94A7-3CEB-4607-9949-BFB6EC849D8A}" presName="composite2" presStyleCnt="0"/>
      <dgm:spPr/>
    </dgm:pt>
    <dgm:pt modelId="{D160DE57-109C-4B15-87B1-D6A13F1B0753}" type="pres">
      <dgm:prSet presAssocID="{943A94A7-3CEB-4607-9949-BFB6EC849D8A}" presName="background2" presStyleLbl="node2" presStyleIdx="1" presStyleCnt="4"/>
      <dgm:spPr/>
    </dgm:pt>
    <dgm:pt modelId="{A36E3B4D-CB6E-4081-81D0-39872F385EFD}" type="pres">
      <dgm:prSet presAssocID="{943A94A7-3CEB-4607-9949-BFB6EC849D8A}" presName="text2" presStyleLbl="fgAcc2" presStyleIdx="1" presStyleCnt="4">
        <dgm:presLayoutVars>
          <dgm:chPref val="3"/>
        </dgm:presLayoutVars>
      </dgm:prSet>
      <dgm:spPr/>
    </dgm:pt>
    <dgm:pt modelId="{E339B8C9-4155-44F0-A5E5-E2EE55D44AF1}" type="pres">
      <dgm:prSet presAssocID="{943A94A7-3CEB-4607-9949-BFB6EC849D8A}" presName="hierChild3" presStyleCnt="0"/>
      <dgm:spPr/>
    </dgm:pt>
    <dgm:pt modelId="{75E293BC-ADA0-4379-93AB-384ADCFA12E8}" type="pres">
      <dgm:prSet presAssocID="{03A17563-E925-4173-935E-9BEDFABC2B4E}" presName="Name10" presStyleLbl="parChTrans1D2" presStyleIdx="2" presStyleCnt="4"/>
      <dgm:spPr/>
    </dgm:pt>
    <dgm:pt modelId="{5CE73529-7FBC-45CD-A71F-0BFF806A7D1D}" type="pres">
      <dgm:prSet presAssocID="{1190D21E-E4B6-41C4-AC8E-E9F060DE10EC}" presName="hierRoot2" presStyleCnt="0"/>
      <dgm:spPr/>
    </dgm:pt>
    <dgm:pt modelId="{3CEF26C3-7882-4FFB-B49B-847E7E14B8F9}" type="pres">
      <dgm:prSet presAssocID="{1190D21E-E4B6-41C4-AC8E-E9F060DE10EC}" presName="composite2" presStyleCnt="0"/>
      <dgm:spPr/>
    </dgm:pt>
    <dgm:pt modelId="{99643DBE-7F1E-4A99-B6A9-9A7653C016FF}" type="pres">
      <dgm:prSet presAssocID="{1190D21E-E4B6-41C4-AC8E-E9F060DE10EC}" presName="background2" presStyleLbl="node2" presStyleIdx="2" presStyleCnt="4"/>
      <dgm:spPr/>
    </dgm:pt>
    <dgm:pt modelId="{D3726B7D-4AAC-48BC-A001-2CA7030CA082}" type="pres">
      <dgm:prSet presAssocID="{1190D21E-E4B6-41C4-AC8E-E9F060DE10EC}" presName="text2" presStyleLbl="fgAcc2" presStyleIdx="2" presStyleCnt="4">
        <dgm:presLayoutVars>
          <dgm:chPref val="3"/>
        </dgm:presLayoutVars>
      </dgm:prSet>
      <dgm:spPr/>
    </dgm:pt>
    <dgm:pt modelId="{18AB12B9-C607-46EA-B091-7E7D99C3803A}" type="pres">
      <dgm:prSet presAssocID="{1190D21E-E4B6-41C4-AC8E-E9F060DE10EC}" presName="hierChild3" presStyleCnt="0"/>
      <dgm:spPr/>
    </dgm:pt>
    <dgm:pt modelId="{38D72DE3-09D0-4981-869A-5C63C1689C48}" type="pres">
      <dgm:prSet presAssocID="{B66569A6-54F6-4B41-AD31-10AB50453125}" presName="Name10" presStyleLbl="parChTrans1D2" presStyleIdx="3" presStyleCnt="4"/>
      <dgm:spPr/>
    </dgm:pt>
    <dgm:pt modelId="{E43AA117-1505-43FF-B762-610FBE65ACC6}" type="pres">
      <dgm:prSet presAssocID="{BBE1E986-B033-4E7A-B4DF-D383BD75E33F}" presName="hierRoot2" presStyleCnt="0"/>
      <dgm:spPr/>
    </dgm:pt>
    <dgm:pt modelId="{B7E0E17D-140C-4DA7-82C0-229BCC8FE3BE}" type="pres">
      <dgm:prSet presAssocID="{BBE1E986-B033-4E7A-B4DF-D383BD75E33F}" presName="composite2" presStyleCnt="0"/>
      <dgm:spPr/>
    </dgm:pt>
    <dgm:pt modelId="{3020DBB2-DCD3-473A-8DEF-3DA1020F1ED8}" type="pres">
      <dgm:prSet presAssocID="{BBE1E986-B033-4E7A-B4DF-D383BD75E33F}" presName="background2" presStyleLbl="node2" presStyleIdx="3" presStyleCnt="4"/>
      <dgm:spPr/>
    </dgm:pt>
    <dgm:pt modelId="{988AF4A7-8B94-4DFD-A170-CFD25B5FCB2D}" type="pres">
      <dgm:prSet presAssocID="{BBE1E986-B033-4E7A-B4DF-D383BD75E33F}" presName="text2" presStyleLbl="fgAcc2" presStyleIdx="3" presStyleCnt="4">
        <dgm:presLayoutVars>
          <dgm:chPref val="3"/>
        </dgm:presLayoutVars>
      </dgm:prSet>
      <dgm:spPr/>
    </dgm:pt>
    <dgm:pt modelId="{700E7DD3-D636-4FAC-BE90-4766D253B8E1}" type="pres">
      <dgm:prSet presAssocID="{BBE1E986-B033-4E7A-B4DF-D383BD75E33F}" presName="hierChild3" presStyleCnt="0"/>
      <dgm:spPr/>
    </dgm:pt>
  </dgm:ptLst>
  <dgm:cxnLst>
    <dgm:cxn modelId="{28773115-0B47-44E5-85DA-3CE8806F55C8}" type="presOf" srcId="{C4549A0D-881D-4E3F-8BB0-8CBBA54ADCCE}" destId="{62A578B1-A77E-4D94-8AB2-AF517A9472ED}" srcOrd="0" destOrd="0" presId="urn:microsoft.com/office/officeart/2005/8/layout/hierarchy1"/>
    <dgm:cxn modelId="{5F77A515-4C27-4B6F-9C48-A41E33392529}" type="presOf" srcId="{943A94A7-3CEB-4607-9949-BFB6EC849D8A}" destId="{A36E3B4D-CB6E-4081-81D0-39872F385EFD}" srcOrd="0" destOrd="0" presId="urn:microsoft.com/office/officeart/2005/8/layout/hierarchy1"/>
    <dgm:cxn modelId="{5C44D51F-FE87-4031-8AC1-FB2CC352E11C}" type="presOf" srcId="{BBE1E986-B033-4E7A-B4DF-D383BD75E33F}" destId="{988AF4A7-8B94-4DFD-A170-CFD25B5FCB2D}" srcOrd="0" destOrd="0" presId="urn:microsoft.com/office/officeart/2005/8/layout/hierarchy1"/>
    <dgm:cxn modelId="{05511D37-F8AD-4422-B1CA-945FF0BDDEB5}" srcId="{C4549A0D-881D-4E3F-8BB0-8CBBA54ADCCE}" destId="{BBE1E986-B033-4E7A-B4DF-D383BD75E33F}" srcOrd="2" destOrd="0" parTransId="{B66569A6-54F6-4B41-AD31-10AB50453125}" sibTransId="{58648820-CD08-4FD0-BC28-183F51F02ED6}"/>
    <dgm:cxn modelId="{7A2A7247-55B5-4BE7-9A3F-DC5FC743ABCA}" type="presOf" srcId="{4297552B-1613-43FD-9B23-8C42FDDE7A53}" destId="{F610DE77-54CA-4044-8A4D-F98F6DF26EF6}" srcOrd="0" destOrd="0" presId="urn:microsoft.com/office/officeart/2005/8/layout/hierarchy1"/>
    <dgm:cxn modelId="{E8A87A7B-19C6-4A86-A81C-9497912586A8}" srcId="{4297552B-1613-43FD-9B23-8C42FDDE7A53}" destId="{C4549A0D-881D-4E3F-8BB0-8CBBA54ADCCE}" srcOrd="1" destOrd="0" parTransId="{C961D24D-CF1C-48FA-84CA-02948E85BD05}" sibTransId="{205BD5CA-04C5-42A6-BF80-980137B0C993}"/>
    <dgm:cxn modelId="{8B6C4A80-E7CF-4BC1-8E93-F75E83CB845F}" type="presOf" srcId="{B66569A6-54F6-4B41-AD31-10AB50453125}" destId="{38D72DE3-09D0-4981-869A-5C63C1689C48}" srcOrd="0" destOrd="0" presId="urn:microsoft.com/office/officeart/2005/8/layout/hierarchy1"/>
    <dgm:cxn modelId="{38A85989-50FA-426D-9E29-CEA3E76F7C36}" type="presOf" srcId="{AF5838E8-D17A-4E6B-8865-E0B46CD0B241}" destId="{271F7C9A-70F0-4C7C-AF3D-B4CBBF962D90}" srcOrd="0" destOrd="0" presId="urn:microsoft.com/office/officeart/2005/8/layout/hierarchy1"/>
    <dgm:cxn modelId="{4058FC8E-4CDE-475F-B1FE-44430F51B1B1}" type="presOf" srcId="{82254DFE-C73A-463F-A125-4D9AE4725BF5}" destId="{8ECA1C5F-036D-4FD0-B4A6-E6D77BA2384B}" srcOrd="0" destOrd="0" presId="urn:microsoft.com/office/officeart/2005/8/layout/hierarchy1"/>
    <dgm:cxn modelId="{E5A7989B-ABC0-4AC8-BB7C-A1784C62C9BB}" srcId="{AF5838E8-D17A-4E6B-8865-E0B46CD0B241}" destId="{9D1C2164-5C92-481B-8926-7B47C55C8688}" srcOrd="0" destOrd="0" parTransId="{79676999-4CA5-404B-BA9B-C654D0D30B4A}" sibTransId="{E366D065-C356-49B6-A2B4-6C12F76209F9}"/>
    <dgm:cxn modelId="{8D0394B0-C6B0-4D22-A691-09C3A6F1A03F}" type="presOf" srcId="{2000B611-3A6D-4593-97AE-F6AA840BAA2B}" destId="{61297236-C7B2-4E6B-8060-E6E373BEB401}" srcOrd="0" destOrd="0" presId="urn:microsoft.com/office/officeart/2005/8/layout/hierarchy1"/>
    <dgm:cxn modelId="{B65287B3-B4A0-4FA3-9C32-0DF63F0D752A}" type="presOf" srcId="{03A17563-E925-4173-935E-9BEDFABC2B4E}" destId="{75E293BC-ADA0-4379-93AB-384ADCFA12E8}" srcOrd="0" destOrd="0" presId="urn:microsoft.com/office/officeart/2005/8/layout/hierarchy1"/>
    <dgm:cxn modelId="{1D54D2C0-43E4-4830-9B05-459414599DE0}" srcId="{4297552B-1613-43FD-9B23-8C42FDDE7A53}" destId="{82254DFE-C73A-463F-A125-4D9AE4725BF5}" srcOrd="0" destOrd="0" parTransId="{2E62F1E0-77E1-4F5F-8155-B5F0C3A610FA}" sibTransId="{E50D7BA1-828A-4303-8795-CCC17C878C5E}"/>
    <dgm:cxn modelId="{B77419C3-D9E4-46E9-B5EB-FD790FFEFCA6}" type="presOf" srcId="{AB778E3D-B48F-468F-9107-154F7B74CBAF}" destId="{3B648D43-7AC4-4C45-BEE8-B073512F2667}" srcOrd="0" destOrd="0" presId="urn:microsoft.com/office/officeart/2005/8/layout/hierarchy1"/>
    <dgm:cxn modelId="{5FABE9CE-79C7-4926-AEAE-22B057C79FA4}" srcId="{C4549A0D-881D-4E3F-8BB0-8CBBA54ADCCE}" destId="{1190D21E-E4B6-41C4-AC8E-E9F060DE10EC}" srcOrd="1" destOrd="0" parTransId="{03A17563-E925-4173-935E-9BEDFABC2B4E}" sibTransId="{54514D8E-DC3D-4066-9074-BE46D541D489}"/>
    <dgm:cxn modelId="{BAFE6DE3-F889-4818-A3B6-EF1EE8CA8F31}" type="presOf" srcId="{1190D21E-E4B6-41C4-AC8E-E9F060DE10EC}" destId="{D3726B7D-4AAC-48BC-A001-2CA7030CA082}" srcOrd="0" destOrd="0" presId="urn:microsoft.com/office/officeart/2005/8/layout/hierarchy1"/>
    <dgm:cxn modelId="{73B159E4-F052-4872-BAFC-1CE670660B1A}" type="presOf" srcId="{9D1C2164-5C92-481B-8926-7B47C55C8688}" destId="{EA343D3D-F1B4-4FB2-88FE-E1129F4F7C81}" srcOrd="0" destOrd="0" presId="urn:microsoft.com/office/officeart/2005/8/layout/hierarchy1"/>
    <dgm:cxn modelId="{DB9D0FED-74F2-4785-A25D-D7D3D11CCC1A}" srcId="{C4549A0D-881D-4E3F-8BB0-8CBBA54ADCCE}" destId="{943A94A7-3CEB-4607-9949-BFB6EC849D8A}" srcOrd="0" destOrd="0" parTransId="{AB778E3D-B48F-468F-9107-154F7B74CBAF}" sibTransId="{A0CA1A4D-5A90-4933-BC64-C934367FE1B8}"/>
    <dgm:cxn modelId="{2809CCFE-D8C2-433E-AB09-6BF001DA0E45}" type="presOf" srcId="{79676999-4CA5-404B-BA9B-C654D0D30B4A}" destId="{DFCB7D24-9087-4675-97D4-09391993B490}" srcOrd="0" destOrd="0" presId="urn:microsoft.com/office/officeart/2005/8/layout/hierarchy1"/>
    <dgm:cxn modelId="{8EA851FF-6CD4-4CC1-BA0B-12E69DC7DC16}" srcId="{82254DFE-C73A-463F-A125-4D9AE4725BF5}" destId="{AF5838E8-D17A-4E6B-8865-E0B46CD0B241}" srcOrd="0" destOrd="0" parTransId="{2000B611-3A6D-4593-97AE-F6AA840BAA2B}" sibTransId="{EFB9C3B0-DEE6-4725-B63B-A627CE1D3475}"/>
    <dgm:cxn modelId="{3BCC7F3B-4172-4B71-A394-D914B94E33AC}" type="presParOf" srcId="{F610DE77-54CA-4044-8A4D-F98F6DF26EF6}" destId="{18CB5275-8A2F-4C3E-AE8A-A13F46513C27}" srcOrd="0" destOrd="0" presId="urn:microsoft.com/office/officeart/2005/8/layout/hierarchy1"/>
    <dgm:cxn modelId="{E5880CE9-140D-41A2-AFF9-0DC9F2A4618C}" type="presParOf" srcId="{18CB5275-8A2F-4C3E-AE8A-A13F46513C27}" destId="{F102CBBD-1322-479A-B16E-4381B9A3E35A}" srcOrd="0" destOrd="0" presId="urn:microsoft.com/office/officeart/2005/8/layout/hierarchy1"/>
    <dgm:cxn modelId="{5FE28F78-ACA2-4165-A2EF-C138FF29CB4B}" type="presParOf" srcId="{F102CBBD-1322-479A-B16E-4381B9A3E35A}" destId="{BE9A96FD-F2D6-4FB9-B263-8E3A61E68CB0}" srcOrd="0" destOrd="0" presId="urn:microsoft.com/office/officeart/2005/8/layout/hierarchy1"/>
    <dgm:cxn modelId="{5C6CDBE7-8DC6-44FE-AC7B-D453DF1AC492}" type="presParOf" srcId="{F102CBBD-1322-479A-B16E-4381B9A3E35A}" destId="{8ECA1C5F-036D-4FD0-B4A6-E6D77BA2384B}" srcOrd="1" destOrd="0" presId="urn:microsoft.com/office/officeart/2005/8/layout/hierarchy1"/>
    <dgm:cxn modelId="{21C578AC-E66D-4E09-8B5E-BE9724F0598B}" type="presParOf" srcId="{18CB5275-8A2F-4C3E-AE8A-A13F46513C27}" destId="{37F33646-6FB8-4EB7-85BA-EE76FF6AD2B0}" srcOrd="1" destOrd="0" presId="urn:microsoft.com/office/officeart/2005/8/layout/hierarchy1"/>
    <dgm:cxn modelId="{18FC8547-7264-4A84-AF3E-672979068C70}" type="presParOf" srcId="{37F33646-6FB8-4EB7-85BA-EE76FF6AD2B0}" destId="{61297236-C7B2-4E6B-8060-E6E373BEB401}" srcOrd="0" destOrd="0" presId="urn:microsoft.com/office/officeart/2005/8/layout/hierarchy1"/>
    <dgm:cxn modelId="{4CE3125F-CCC5-43D9-ADFA-6D45D370BCA7}" type="presParOf" srcId="{37F33646-6FB8-4EB7-85BA-EE76FF6AD2B0}" destId="{640B047C-F850-4793-8AB0-1507378B854B}" srcOrd="1" destOrd="0" presId="urn:microsoft.com/office/officeart/2005/8/layout/hierarchy1"/>
    <dgm:cxn modelId="{9B9C2DD7-5B82-4D9F-8C68-E3A6688CE054}" type="presParOf" srcId="{640B047C-F850-4793-8AB0-1507378B854B}" destId="{E983CDA4-4D5B-46C5-8799-910B6AAE374B}" srcOrd="0" destOrd="0" presId="urn:microsoft.com/office/officeart/2005/8/layout/hierarchy1"/>
    <dgm:cxn modelId="{2C71A6E3-18A2-45B8-AAE5-B071F91C7CCB}" type="presParOf" srcId="{E983CDA4-4D5B-46C5-8799-910B6AAE374B}" destId="{7220344A-A17F-4B4E-8275-E503E0633D09}" srcOrd="0" destOrd="0" presId="urn:microsoft.com/office/officeart/2005/8/layout/hierarchy1"/>
    <dgm:cxn modelId="{5CC77A92-47D1-4329-BD43-E1C0FA6F7169}" type="presParOf" srcId="{E983CDA4-4D5B-46C5-8799-910B6AAE374B}" destId="{271F7C9A-70F0-4C7C-AF3D-B4CBBF962D90}" srcOrd="1" destOrd="0" presId="urn:microsoft.com/office/officeart/2005/8/layout/hierarchy1"/>
    <dgm:cxn modelId="{65EE55E1-1174-4ACA-97F5-FCD336D65613}" type="presParOf" srcId="{640B047C-F850-4793-8AB0-1507378B854B}" destId="{5CA1D344-37CA-4FF4-8675-66F8E95F3AC3}" srcOrd="1" destOrd="0" presId="urn:microsoft.com/office/officeart/2005/8/layout/hierarchy1"/>
    <dgm:cxn modelId="{C05B4CE3-AD7C-4741-A763-7AC2E3A14AFD}" type="presParOf" srcId="{5CA1D344-37CA-4FF4-8675-66F8E95F3AC3}" destId="{DFCB7D24-9087-4675-97D4-09391993B490}" srcOrd="0" destOrd="0" presId="urn:microsoft.com/office/officeart/2005/8/layout/hierarchy1"/>
    <dgm:cxn modelId="{050FA244-F0BF-4524-8336-7A8DF8D72452}" type="presParOf" srcId="{5CA1D344-37CA-4FF4-8675-66F8E95F3AC3}" destId="{90C2E54B-FFDB-464D-9DE4-127826B4E30B}" srcOrd="1" destOrd="0" presId="urn:microsoft.com/office/officeart/2005/8/layout/hierarchy1"/>
    <dgm:cxn modelId="{D4A7B5ED-8591-4C5D-801B-EC192E652E21}" type="presParOf" srcId="{90C2E54B-FFDB-464D-9DE4-127826B4E30B}" destId="{83397EB7-1387-4829-A327-FD32C3AB91D1}" srcOrd="0" destOrd="0" presId="urn:microsoft.com/office/officeart/2005/8/layout/hierarchy1"/>
    <dgm:cxn modelId="{2B09DD16-32BE-4E1E-9108-5BC0C411CAC5}" type="presParOf" srcId="{83397EB7-1387-4829-A327-FD32C3AB91D1}" destId="{52266B63-0230-48A4-97D9-2CD7D7FEC5D1}" srcOrd="0" destOrd="0" presId="urn:microsoft.com/office/officeart/2005/8/layout/hierarchy1"/>
    <dgm:cxn modelId="{7BE30C36-553C-4181-9808-9378E4E9A99F}" type="presParOf" srcId="{83397EB7-1387-4829-A327-FD32C3AB91D1}" destId="{EA343D3D-F1B4-4FB2-88FE-E1129F4F7C81}" srcOrd="1" destOrd="0" presId="urn:microsoft.com/office/officeart/2005/8/layout/hierarchy1"/>
    <dgm:cxn modelId="{6C4916F3-183E-4BFC-9892-40A3728D5132}" type="presParOf" srcId="{90C2E54B-FFDB-464D-9DE4-127826B4E30B}" destId="{E50EFBB4-A35F-4712-A6E4-4D9A34BCF0E8}" srcOrd="1" destOrd="0" presId="urn:microsoft.com/office/officeart/2005/8/layout/hierarchy1"/>
    <dgm:cxn modelId="{B52B79F6-16CB-4FD6-A7AB-D634C83DCB86}" type="presParOf" srcId="{F610DE77-54CA-4044-8A4D-F98F6DF26EF6}" destId="{C2056813-092A-4C77-A0DC-3684E8169982}" srcOrd="1" destOrd="0" presId="urn:microsoft.com/office/officeart/2005/8/layout/hierarchy1"/>
    <dgm:cxn modelId="{28EC67AC-A273-4AB5-9272-CA70EE7E140F}" type="presParOf" srcId="{C2056813-092A-4C77-A0DC-3684E8169982}" destId="{740A3A46-DC84-4937-9190-B7CD140455A9}" srcOrd="0" destOrd="0" presId="urn:microsoft.com/office/officeart/2005/8/layout/hierarchy1"/>
    <dgm:cxn modelId="{8E4E3D3A-99B9-489B-BF54-8BE46AB8F97A}" type="presParOf" srcId="{740A3A46-DC84-4937-9190-B7CD140455A9}" destId="{4258D0BB-3018-4006-9F84-B8FB666F9683}" srcOrd="0" destOrd="0" presId="urn:microsoft.com/office/officeart/2005/8/layout/hierarchy1"/>
    <dgm:cxn modelId="{CCD46AED-8F9B-4500-A9EE-EC406BEE52A1}" type="presParOf" srcId="{740A3A46-DC84-4937-9190-B7CD140455A9}" destId="{62A578B1-A77E-4D94-8AB2-AF517A9472ED}" srcOrd="1" destOrd="0" presId="urn:microsoft.com/office/officeart/2005/8/layout/hierarchy1"/>
    <dgm:cxn modelId="{0ABE42C7-4F40-4821-8A51-1C1994526207}" type="presParOf" srcId="{C2056813-092A-4C77-A0DC-3684E8169982}" destId="{E2BC1E75-1DB3-43BA-8C8D-7EA8138BE71B}" srcOrd="1" destOrd="0" presId="urn:microsoft.com/office/officeart/2005/8/layout/hierarchy1"/>
    <dgm:cxn modelId="{728E7C9E-0429-46B1-8C4A-57CD3E12D02E}" type="presParOf" srcId="{E2BC1E75-1DB3-43BA-8C8D-7EA8138BE71B}" destId="{3B648D43-7AC4-4C45-BEE8-B073512F2667}" srcOrd="0" destOrd="0" presId="urn:microsoft.com/office/officeart/2005/8/layout/hierarchy1"/>
    <dgm:cxn modelId="{41A4BEBF-B5A3-4B36-AA87-FEDAEDA77827}" type="presParOf" srcId="{E2BC1E75-1DB3-43BA-8C8D-7EA8138BE71B}" destId="{2361F069-4CD5-4F42-8767-EB64B53BD087}" srcOrd="1" destOrd="0" presId="urn:microsoft.com/office/officeart/2005/8/layout/hierarchy1"/>
    <dgm:cxn modelId="{D53EEF13-61FB-4CEB-A86F-7E270479E233}" type="presParOf" srcId="{2361F069-4CD5-4F42-8767-EB64B53BD087}" destId="{86D304E1-176C-491C-BEC0-A76C8474AE4F}" srcOrd="0" destOrd="0" presId="urn:microsoft.com/office/officeart/2005/8/layout/hierarchy1"/>
    <dgm:cxn modelId="{B2FB8D76-53F2-44FC-8C69-8C5A60E021F8}" type="presParOf" srcId="{86D304E1-176C-491C-BEC0-A76C8474AE4F}" destId="{D160DE57-109C-4B15-87B1-D6A13F1B0753}" srcOrd="0" destOrd="0" presId="urn:microsoft.com/office/officeart/2005/8/layout/hierarchy1"/>
    <dgm:cxn modelId="{654C2E8A-3A41-4817-894E-C59FB83A4B9C}" type="presParOf" srcId="{86D304E1-176C-491C-BEC0-A76C8474AE4F}" destId="{A36E3B4D-CB6E-4081-81D0-39872F385EFD}" srcOrd="1" destOrd="0" presId="urn:microsoft.com/office/officeart/2005/8/layout/hierarchy1"/>
    <dgm:cxn modelId="{1F12A14C-AC21-403A-B479-5CDDD1438C7C}" type="presParOf" srcId="{2361F069-4CD5-4F42-8767-EB64B53BD087}" destId="{E339B8C9-4155-44F0-A5E5-E2EE55D44AF1}" srcOrd="1" destOrd="0" presId="urn:microsoft.com/office/officeart/2005/8/layout/hierarchy1"/>
    <dgm:cxn modelId="{E9203A57-F482-4B9C-BDA9-DA23F219C291}" type="presParOf" srcId="{E2BC1E75-1DB3-43BA-8C8D-7EA8138BE71B}" destId="{75E293BC-ADA0-4379-93AB-384ADCFA12E8}" srcOrd="2" destOrd="0" presId="urn:microsoft.com/office/officeart/2005/8/layout/hierarchy1"/>
    <dgm:cxn modelId="{10BD49C4-36BA-4F23-A504-CE5A8919015B}" type="presParOf" srcId="{E2BC1E75-1DB3-43BA-8C8D-7EA8138BE71B}" destId="{5CE73529-7FBC-45CD-A71F-0BFF806A7D1D}" srcOrd="3" destOrd="0" presId="urn:microsoft.com/office/officeart/2005/8/layout/hierarchy1"/>
    <dgm:cxn modelId="{EA7D6C4A-F532-4C3A-982E-7DCDCF948037}" type="presParOf" srcId="{5CE73529-7FBC-45CD-A71F-0BFF806A7D1D}" destId="{3CEF26C3-7882-4FFB-B49B-847E7E14B8F9}" srcOrd="0" destOrd="0" presId="urn:microsoft.com/office/officeart/2005/8/layout/hierarchy1"/>
    <dgm:cxn modelId="{F6CEC777-C968-4056-B2ED-5DFDB6F642DA}" type="presParOf" srcId="{3CEF26C3-7882-4FFB-B49B-847E7E14B8F9}" destId="{99643DBE-7F1E-4A99-B6A9-9A7653C016FF}" srcOrd="0" destOrd="0" presId="urn:microsoft.com/office/officeart/2005/8/layout/hierarchy1"/>
    <dgm:cxn modelId="{33FC6F73-AF4E-4297-8AB0-A50C57C40810}" type="presParOf" srcId="{3CEF26C3-7882-4FFB-B49B-847E7E14B8F9}" destId="{D3726B7D-4AAC-48BC-A001-2CA7030CA082}" srcOrd="1" destOrd="0" presId="urn:microsoft.com/office/officeart/2005/8/layout/hierarchy1"/>
    <dgm:cxn modelId="{7DE50BBF-0BB7-48A2-A9A1-C8F4F8E35614}" type="presParOf" srcId="{5CE73529-7FBC-45CD-A71F-0BFF806A7D1D}" destId="{18AB12B9-C607-46EA-B091-7E7D99C3803A}" srcOrd="1" destOrd="0" presId="urn:microsoft.com/office/officeart/2005/8/layout/hierarchy1"/>
    <dgm:cxn modelId="{EEBF2F7D-084E-4FF5-A064-822A063DA655}" type="presParOf" srcId="{E2BC1E75-1DB3-43BA-8C8D-7EA8138BE71B}" destId="{38D72DE3-09D0-4981-869A-5C63C1689C48}" srcOrd="4" destOrd="0" presId="urn:microsoft.com/office/officeart/2005/8/layout/hierarchy1"/>
    <dgm:cxn modelId="{9F964ABA-B385-4D9F-8963-E45F0ACCEFC3}" type="presParOf" srcId="{E2BC1E75-1DB3-43BA-8C8D-7EA8138BE71B}" destId="{E43AA117-1505-43FF-B762-610FBE65ACC6}" srcOrd="5" destOrd="0" presId="urn:microsoft.com/office/officeart/2005/8/layout/hierarchy1"/>
    <dgm:cxn modelId="{9F3865A8-6EE1-461A-ADA1-E687277C72E0}" type="presParOf" srcId="{E43AA117-1505-43FF-B762-610FBE65ACC6}" destId="{B7E0E17D-140C-4DA7-82C0-229BCC8FE3BE}" srcOrd="0" destOrd="0" presId="urn:microsoft.com/office/officeart/2005/8/layout/hierarchy1"/>
    <dgm:cxn modelId="{D1051DB4-5EF6-4318-AB80-D61A37CC8F34}" type="presParOf" srcId="{B7E0E17D-140C-4DA7-82C0-229BCC8FE3BE}" destId="{3020DBB2-DCD3-473A-8DEF-3DA1020F1ED8}" srcOrd="0" destOrd="0" presId="urn:microsoft.com/office/officeart/2005/8/layout/hierarchy1"/>
    <dgm:cxn modelId="{A49DAB00-8A3A-4A5B-AFD7-0FAA8614D627}" type="presParOf" srcId="{B7E0E17D-140C-4DA7-82C0-229BCC8FE3BE}" destId="{988AF4A7-8B94-4DFD-A170-CFD25B5FCB2D}" srcOrd="1" destOrd="0" presId="urn:microsoft.com/office/officeart/2005/8/layout/hierarchy1"/>
    <dgm:cxn modelId="{BCBCF1F0-7649-4B38-A3AF-7867244F5953}" type="presParOf" srcId="{E43AA117-1505-43FF-B762-610FBE65ACC6}" destId="{700E7DD3-D636-4FAC-BE90-4766D253B8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8E3DB-D442-4DCB-B697-97AFE9C2BA3B}"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fr-FR"/>
        </a:p>
      </dgm:t>
    </dgm:pt>
    <dgm:pt modelId="{35627619-5D00-4822-BD6C-AA2882DF8E71}">
      <dgm:prSet phldrT="[Text]"/>
      <dgm:spPr/>
      <dgm:t>
        <a:bodyPr/>
        <a:lstStyle/>
        <a:p>
          <a:r>
            <a:rPr lang="fr-FR" b="0" i="0" dirty="0"/>
            <a:t>télécharger des données</a:t>
          </a:r>
          <a:endParaRPr lang="fr-FR" dirty="0"/>
        </a:p>
      </dgm:t>
    </dgm:pt>
    <dgm:pt modelId="{89119A97-2523-43EB-AFD3-2FF30135F1CD}" type="parTrans" cxnId="{FBC0435A-DFE5-465F-87E4-82AE8B2B5414}">
      <dgm:prSet/>
      <dgm:spPr/>
      <dgm:t>
        <a:bodyPr/>
        <a:lstStyle/>
        <a:p>
          <a:endParaRPr lang="fr-FR"/>
        </a:p>
      </dgm:t>
    </dgm:pt>
    <dgm:pt modelId="{F93536EB-CC12-4AD7-A928-68C968A0F08E}" type="sibTrans" cxnId="{FBC0435A-DFE5-465F-87E4-82AE8B2B5414}">
      <dgm:prSet/>
      <dgm:spPr/>
      <dgm:t>
        <a:bodyPr/>
        <a:lstStyle/>
        <a:p>
          <a:endParaRPr lang="fr-FR"/>
        </a:p>
      </dgm:t>
    </dgm:pt>
    <dgm:pt modelId="{C9CC81C7-AE1B-4773-98B5-F984FDE2E167}">
      <dgm:prSet phldrT="[Text]"/>
      <dgm:spPr/>
      <dgm:t>
        <a:bodyPr/>
        <a:lstStyle/>
        <a:p>
          <a:r>
            <a:rPr lang="fr-FR" b="0" i="0" dirty="0"/>
            <a:t>téléverser  des données</a:t>
          </a:r>
          <a:endParaRPr lang="fr-FR" dirty="0"/>
        </a:p>
      </dgm:t>
    </dgm:pt>
    <dgm:pt modelId="{37145623-FA20-492F-A57D-3C70D72DBE59}" type="parTrans" cxnId="{83E69589-C312-421B-992A-38402387384F}">
      <dgm:prSet/>
      <dgm:spPr/>
      <dgm:t>
        <a:bodyPr/>
        <a:lstStyle/>
        <a:p>
          <a:endParaRPr lang="fr-FR"/>
        </a:p>
      </dgm:t>
    </dgm:pt>
    <dgm:pt modelId="{3792AD53-661E-4718-A6F5-BAB17D1409EC}" type="sibTrans" cxnId="{83E69589-C312-421B-992A-38402387384F}">
      <dgm:prSet/>
      <dgm:spPr/>
      <dgm:t>
        <a:bodyPr/>
        <a:lstStyle/>
        <a:p>
          <a:endParaRPr lang="fr-FR"/>
        </a:p>
      </dgm:t>
    </dgm:pt>
    <dgm:pt modelId="{FEFCD4D9-DB83-45B1-9421-0C9F9894152C}" type="pres">
      <dgm:prSet presAssocID="{CDE8E3DB-D442-4DCB-B697-97AFE9C2BA3B}" presName="cycle" presStyleCnt="0">
        <dgm:presLayoutVars>
          <dgm:dir/>
          <dgm:resizeHandles val="exact"/>
        </dgm:presLayoutVars>
      </dgm:prSet>
      <dgm:spPr/>
    </dgm:pt>
    <dgm:pt modelId="{F9EA1AE5-39C0-48F1-A147-199A0FF96E3E}" type="pres">
      <dgm:prSet presAssocID="{35627619-5D00-4822-BD6C-AA2882DF8E71}" presName="arrow" presStyleLbl="node1" presStyleIdx="0" presStyleCnt="2" custScaleX="43033" custRadScaleRad="27705" custRadScaleInc="50000">
        <dgm:presLayoutVars>
          <dgm:bulletEnabled val="1"/>
        </dgm:presLayoutVars>
      </dgm:prSet>
      <dgm:spPr/>
    </dgm:pt>
    <dgm:pt modelId="{5248EC3C-58E6-44CB-93B2-DD3D05CAAAAA}" type="pres">
      <dgm:prSet presAssocID="{C9CC81C7-AE1B-4773-98B5-F984FDE2E167}" presName="arrow" presStyleLbl="node1" presStyleIdx="1" presStyleCnt="2" custScaleX="43033" custRadScaleRad="32107" custRadScaleInc="35060">
        <dgm:presLayoutVars>
          <dgm:bulletEnabled val="1"/>
        </dgm:presLayoutVars>
      </dgm:prSet>
      <dgm:spPr/>
    </dgm:pt>
  </dgm:ptLst>
  <dgm:cxnLst>
    <dgm:cxn modelId="{FBC0435A-DFE5-465F-87E4-82AE8B2B5414}" srcId="{CDE8E3DB-D442-4DCB-B697-97AFE9C2BA3B}" destId="{35627619-5D00-4822-BD6C-AA2882DF8E71}" srcOrd="0" destOrd="0" parTransId="{89119A97-2523-43EB-AFD3-2FF30135F1CD}" sibTransId="{F93536EB-CC12-4AD7-A928-68C968A0F08E}"/>
    <dgm:cxn modelId="{CC468A84-3401-449C-8B8A-EB057149AED9}" type="presOf" srcId="{CDE8E3DB-D442-4DCB-B697-97AFE9C2BA3B}" destId="{FEFCD4D9-DB83-45B1-9421-0C9F9894152C}" srcOrd="0" destOrd="0" presId="urn:microsoft.com/office/officeart/2005/8/layout/arrow1"/>
    <dgm:cxn modelId="{83E69589-C312-421B-992A-38402387384F}" srcId="{CDE8E3DB-D442-4DCB-B697-97AFE9C2BA3B}" destId="{C9CC81C7-AE1B-4773-98B5-F984FDE2E167}" srcOrd="1" destOrd="0" parTransId="{37145623-FA20-492F-A57D-3C70D72DBE59}" sibTransId="{3792AD53-661E-4718-A6F5-BAB17D1409EC}"/>
    <dgm:cxn modelId="{4662EECA-F6B9-4133-B505-BFCB9216307B}" type="presOf" srcId="{35627619-5D00-4822-BD6C-AA2882DF8E71}" destId="{F9EA1AE5-39C0-48F1-A147-199A0FF96E3E}" srcOrd="0" destOrd="0" presId="urn:microsoft.com/office/officeart/2005/8/layout/arrow1"/>
    <dgm:cxn modelId="{9E0281EB-99F4-4FFF-B3C9-1462E8BB6B33}" type="presOf" srcId="{C9CC81C7-AE1B-4773-98B5-F984FDE2E167}" destId="{5248EC3C-58E6-44CB-93B2-DD3D05CAAAAA}" srcOrd="0" destOrd="0" presId="urn:microsoft.com/office/officeart/2005/8/layout/arrow1"/>
    <dgm:cxn modelId="{99E456D9-F0FA-4F3E-84E6-30226DF82F17}" type="presParOf" srcId="{FEFCD4D9-DB83-45B1-9421-0C9F9894152C}" destId="{F9EA1AE5-39C0-48F1-A147-199A0FF96E3E}" srcOrd="0" destOrd="0" presId="urn:microsoft.com/office/officeart/2005/8/layout/arrow1"/>
    <dgm:cxn modelId="{4715466D-0479-4B93-BEFD-7DF05832438D}" type="presParOf" srcId="{FEFCD4D9-DB83-45B1-9421-0C9F9894152C}" destId="{5248EC3C-58E6-44CB-93B2-DD3D05CAAAAA}" srcOrd="1" destOrd="0" presId="urn:microsoft.com/office/officeart/2005/8/layout/arrow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A6CC09-751B-4871-B6BA-3F098D7DD7A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fr-FR"/>
        </a:p>
      </dgm:t>
    </dgm:pt>
    <dgm:pt modelId="{7C477F00-B09F-472C-8DFD-6C7BA0ADABFE}">
      <dgm:prSet phldrT="[Text]"/>
      <dgm:spPr/>
      <dgm:t>
        <a:bodyPr/>
        <a:lstStyle/>
        <a:p>
          <a:r>
            <a:rPr lang="fr-FR" b="1" i="0" dirty="0"/>
            <a:t>la connexion Internet</a:t>
          </a:r>
          <a:r>
            <a:rPr lang="fr-FR" b="0" i="0" dirty="0"/>
            <a:t> </a:t>
          </a:r>
          <a:endParaRPr lang="fr-FR" dirty="0"/>
        </a:p>
      </dgm:t>
    </dgm:pt>
    <dgm:pt modelId="{E7D46C92-5820-4BDE-8C86-9355AE483698}" type="parTrans" cxnId="{ED4A3934-F8E5-4450-9ADA-F277DFE5595E}">
      <dgm:prSet/>
      <dgm:spPr/>
      <dgm:t>
        <a:bodyPr/>
        <a:lstStyle/>
        <a:p>
          <a:endParaRPr lang="fr-FR"/>
        </a:p>
      </dgm:t>
    </dgm:pt>
    <dgm:pt modelId="{50ABCE5D-9FB0-4A51-9AFF-704E935D912C}" type="sibTrans" cxnId="{ED4A3934-F8E5-4450-9ADA-F277DFE5595E}">
      <dgm:prSet/>
      <dgm:spPr/>
      <dgm:t>
        <a:bodyPr/>
        <a:lstStyle/>
        <a:p>
          <a:endParaRPr lang="fr-FR"/>
        </a:p>
      </dgm:t>
    </dgm:pt>
    <dgm:pt modelId="{FB3C2D8A-6D0B-49C7-A52A-04CF6F17E9DB}">
      <dgm:prSet phldrT="[Text]"/>
      <dgm:spPr/>
      <dgm:t>
        <a:bodyPr anchor="ctr"/>
        <a:lstStyle/>
        <a:p>
          <a:r>
            <a:rPr lang="fr-FR" b="1" i="0" dirty="0"/>
            <a:t>elle permet l'envoi et la réception de données sur le web. Dans notre comparaison, elle correspond à la rue entre la maison et le magasin</a:t>
          </a:r>
          <a:endParaRPr lang="fr-FR" b="1" dirty="0"/>
        </a:p>
      </dgm:t>
    </dgm:pt>
    <dgm:pt modelId="{EB709B1B-A192-4965-AE27-7214336E3CF3}" type="parTrans" cxnId="{E06818FE-20E6-4B27-9770-16A2553106D2}">
      <dgm:prSet/>
      <dgm:spPr/>
      <dgm:t>
        <a:bodyPr/>
        <a:lstStyle/>
        <a:p>
          <a:endParaRPr lang="fr-FR"/>
        </a:p>
      </dgm:t>
    </dgm:pt>
    <dgm:pt modelId="{1EF07F07-3DDF-452C-9814-5FBD5CDCCF1F}" type="sibTrans" cxnId="{E06818FE-20E6-4B27-9770-16A2553106D2}">
      <dgm:prSet/>
      <dgm:spPr/>
      <dgm:t>
        <a:bodyPr/>
        <a:lstStyle/>
        <a:p>
          <a:endParaRPr lang="fr-FR"/>
        </a:p>
      </dgm:t>
    </dgm:pt>
    <dgm:pt modelId="{E620B6DB-FF94-4F5B-8E98-7759F2A653CB}">
      <dgm:prSet phldrT="[Text]"/>
      <dgm:spPr/>
      <dgm:t>
        <a:bodyPr/>
        <a:lstStyle/>
        <a:p>
          <a:r>
            <a:rPr lang="fr-FR" b="1" i="0" dirty="0"/>
            <a:t>TCP/IP</a:t>
          </a:r>
          <a:endParaRPr lang="fr-FR" dirty="0"/>
        </a:p>
      </dgm:t>
    </dgm:pt>
    <dgm:pt modelId="{17B8DA45-D92A-49D5-B29A-5CA4BCF695D5}" type="parTrans" cxnId="{2CEED9F8-713F-48FE-842B-45A35E9DB984}">
      <dgm:prSet/>
      <dgm:spPr/>
      <dgm:t>
        <a:bodyPr/>
        <a:lstStyle/>
        <a:p>
          <a:endParaRPr lang="fr-FR"/>
        </a:p>
      </dgm:t>
    </dgm:pt>
    <dgm:pt modelId="{BE211118-0A09-4626-95BC-0E707BB9D12D}" type="sibTrans" cxnId="{2CEED9F8-713F-48FE-842B-45A35E9DB984}">
      <dgm:prSet/>
      <dgm:spPr/>
      <dgm:t>
        <a:bodyPr/>
        <a:lstStyle/>
        <a:p>
          <a:endParaRPr lang="fr-FR"/>
        </a:p>
      </dgm:t>
    </dgm:pt>
    <dgm:pt modelId="{3DD5E66B-AEC2-477D-B439-434CA27EA4C1}">
      <dgm:prSet phldrT="[Text]"/>
      <dgm:spPr/>
      <dgm:t>
        <a:bodyPr anchor="ctr"/>
        <a:lstStyle/>
        <a:p>
          <a:r>
            <a:rPr lang="fr-FR" b="1" i="0" dirty="0"/>
            <a:t>Transmission Control Protocol / Internet Protocol (en français : protocole de contrôle de transmission et protocole Internet) sont des protocoles définissant comment les données voyagent sur le web. C'est comme les mécanismes de transport qui vous permettent de passer une commande, d'aller au magasin et d'acheter vos marchandises. Dans notre exemple, ce serait une voiture ou un vélo (ou quoi que ce soit d'autre que vous trouveriez)</a:t>
          </a:r>
          <a:endParaRPr lang="fr-FR" b="1" dirty="0"/>
        </a:p>
      </dgm:t>
    </dgm:pt>
    <dgm:pt modelId="{340E0D1D-0177-4222-82DD-B63B07D3275B}" type="parTrans" cxnId="{D8FBAEE0-CC89-4C71-B72A-95ABC18EF5BA}">
      <dgm:prSet/>
      <dgm:spPr/>
      <dgm:t>
        <a:bodyPr/>
        <a:lstStyle/>
        <a:p>
          <a:endParaRPr lang="fr-FR"/>
        </a:p>
      </dgm:t>
    </dgm:pt>
    <dgm:pt modelId="{829B902E-6F90-49D2-9E98-9723CAA488BA}" type="sibTrans" cxnId="{D8FBAEE0-CC89-4C71-B72A-95ABC18EF5BA}">
      <dgm:prSet/>
      <dgm:spPr/>
      <dgm:t>
        <a:bodyPr/>
        <a:lstStyle/>
        <a:p>
          <a:endParaRPr lang="fr-FR"/>
        </a:p>
      </dgm:t>
    </dgm:pt>
    <dgm:pt modelId="{9732B913-6002-42C9-A1B2-7FEBCE57EAA5}">
      <dgm:prSet phldrT="[Text]"/>
      <dgm:spPr/>
      <dgm:t>
        <a:bodyPr/>
        <a:lstStyle/>
        <a:p>
          <a:r>
            <a:rPr lang="fr-FR" b="1" i="0" dirty="0"/>
            <a:t>DNS</a:t>
          </a:r>
          <a:r>
            <a:rPr lang="fr-FR" b="0" i="0" dirty="0"/>
            <a:t> </a:t>
          </a:r>
          <a:endParaRPr lang="fr-FR" dirty="0"/>
        </a:p>
      </dgm:t>
    </dgm:pt>
    <dgm:pt modelId="{6A697919-B29B-4A59-BB7E-8C6F04AACF4A}" type="parTrans" cxnId="{200A8ADB-32C4-4B96-A764-6660A305703E}">
      <dgm:prSet/>
      <dgm:spPr/>
      <dgm:t>
        <a:bodyPr/>
        <a:lstStyle/>
        <a:p>
          <a:endParaRPr lang="fr-FR"/>
        </a:p>
      </dgm:t>
    </dgm:pt>
    <dgm:pt modelId="{0EB846D4-F247-4B44-B204-2B99D7D6F9B2}" type="sibTrans" cxnId="{200A8ADB-32C4-4B96-A764-6660A305703E}">
      <dgm:prSet/>
      <dgm:spPr/>
      <dgm:t>
        <a:bodyPr/>
        <a:lstStyle/>
        <a:p>
          <a:endParaRPr lang="fr-FR"/>
        </a:p>
      </dgm:t>
    </dgm:pt>
    <dgm:pt modelId="{72074C44-4CEF-40CE-BA0B-0D8C6D471200}">
      <dgm:prSet phldrT="[Text]" custT="1"/>
      <dgm:spPr/>
      <dgm:t>
        <a:bodyPr anchor="ctr"/>
        <a:lstStyle/>
        <a:p>
          <a:r>
            <a:rPr lang="fr-FR" sz="1000" b="1" i="0" dirty="0"/>
            <a:t>Domain Name System (serveur de noms de domaines) est une sorte d'annuaire pour sites web. Lorsque vous saisissez une adresse dans le navigateur, ce dernier consulte le DNS pour trouver l'adresse réelle du site web avant de la récupérer. Le navigateur a besoin de savoir sur quel serveur le site web est situé pour pouvoir envoyer des requêtes HTTP au bon endroit (voir ci-après). Cela correspond à la recherche de l'adresse du magasin pour pouvoir vous y rendre</a:t>
          </a:r>
          <a:endParaRPr lang="fr-FR" sz="1000" b="1" dirty="0"/>
        </a:p>
      </dgm:t>
    </dgm:pt>
    <dgm:pt modelId="{316A76F1-BDCB-432E-81E1-72B82D51A14D}" type="parTrans" cxnId="{923EB248-3582-4722-95EC-9F4E0DC3C579}">
      <dgm:prSet/>
      <dgm:spPr/>
      <dgm:t>
        <a:bodyPr/>
        <a:lstStyle/>
        <a:p>
          <a:endParaRPr lang="fr-FR"/>
        </a:p>
      </dgm:t>
    </dgm:pt>
    <dgm:pt modelId="{0F3B8531-3E60-4637-B996-50B77543826D}" type="sibTrans" cxnId="{923EB248-3582-4722-95EC-9F4E0DC3C579}">
      <dgm:prSet/>
      <dgm:spPr/>
      <dgm:t>
        <a:bodyPr/>
        <a:lstStyle/>
        <a:p>
          <a:endParaRPr lang="fr-FR"/>
        </a:p>
      </dgm:t>
    </dgm:pt>
    <dgm:pt modelId="{E458D134-F096-4BBF-8770-68F9D488E807}">
      <dgm:prSet/>
      <dgm:spPr/>
      <dgm:t>
        <a:bodyPr/>
        <a:lstStyle/>
        <a:p>
          <a:r>
            <a:rPr lang="fr-FR" b="1" i="0" dirty="0"/>
            <a:t>HTTP</a:t>
          </a:r>
          <a:r>
            <a:rPr lang="fr-FR" b="0" i="0" dirty="0"/>
            <a:t> </a:t>
          </a:r>
          <a:endParaRPr lang="fr-FR" dirty="0"/>
        </a:p>
      </dgm:t>
    </dgm:pt>
    <dgm:pt modelId="{B3E36D41-FDD4-49FB-9388-80BA72022860}" type="parTrans" cxnId="{7A201F92-3461-4A50-B2E0-7608E0E5C865}">
      <dgm:prSet/>
      <dgm:spPr/>
      <dgm:t>
        <a:bodyPr/>
        <a:lstStyle/>
        <a:p>
          <a:endParaRPr lang="fr-FR"/>
        </a:p>
      </dgm:t>
    </dgm:pt>
    <dgm:pt modelId="{155269D2-0AE4-4C10-8594-BE9F5AAA5BAD}" type="sibTrans" cxnId="{7A201F92-3461-4A50-B2E0-7608E0E5C865}">
      <dgm:prSet/>
      <dgm:spPr/>
      <dgm:t>
        <a:bodyPr/>
        <a:lstStyle/>
        <a:p>
          <a:endParaRPr lang="fr-FR"/>
        </a:p>
      </dgm:t>
    </dgm:pt>
    <dgm:pt modelId="{F3F902E6-190B-44CD-AABB-62CA90949612}">
      <dgm:prSet/>
      <dgm:spPr/>
      <dgm:t>
        <a:bodyPr anchor="ctr"/>
        <a:lstStyle/>
        <a:p>
          <a:pPr algn="l"/>
          <a:r>
            <a:rPr lang="fr-FR" b="1" i="0" dirty="0"/>
            <a:t>HyperText Transfer Protocol (protocole de transfert hypertexte) est un protocole d'application définissant le language de communication entre les clients et les serveurs. C'est la langue utilisée pour commander vos produits</a:t>
          </a:r>
          <a:endParaRPr lang="fr-FR" b="1" dirty="0"/>
        </a:p>
      </dgm:t>
    </dgm:pt>
    <dgm:pt modelId="{6CEB83B6-E9EA-4265-B841-904B472D8629}" type="parTrans" cxnId="{50D7C6B1-47A8-4582-9504-0A58E4DB0AB3}">
      <dgm:prSet/>
      <dgm:spPr/>
      <dgm:t>
        <a:bodyPr/>
        <a:lstStyle/>
        <a:p>
          <a:endParaRPr lang="fr-FR"/>
        </a:p>
      </dgm:t>
    </dgm:pt>
    <dgm:pt modelId="{E9F685F0-A938-4D36-8F1A-FD8D3E1EC05D}" type="sibTrans" cxnId="{50D7C6B1-47A8-4582-9504-0A58E4DB0AB3}">
      <dgm:prSet/>
      <dgm:spPr/>
      <dgm:t>
        <a:bodyPr/>
        <a:lstStyle/>
        <a:p>
          <a:endParaRPr lang="fr-FR"/>
        </a:p>
      </dgm:t>
    </dgm:pt>
    <dgm:pt modelId="{69F6113E-0BEA-4E5C-A6C9-B7692E4F93FF}">
      <dgm:prSet/>
      <dgm:spPr/>
      <dgm:t>
        <a:bodyPr/>
        <a:lstStyle/>
        <a:p>
          <a:r>
            <a:rPr lang="fr-FR" b="1" i="0" dirty="0"/>
            <a:t>les fichiers composants</a:t>
          </a:r>
          <a:endParaRPr lang="fr-FR" dirty="0"/>
        </a:p>
      </dgm:t>
    </dgm:pt>
    <dgm:pt modelId="{DA71B94F-7B20-4A6A-AEB0-13CC9CB96A1B}" type="parTrans" cxnId="{AFE3E515-86AD-4E6F-B382-C021A99A6C2D}">
      <dgm:prSet/>
      <dgm:spPr/>
      <dgm:t>
        <a:bodyPr/>
        <a:lstStyle/>
        <a:p>
          <a:endParaRPr lang="fr-FR"/>
        </a:p>
      </dgm:t>
    </dgm:pt>
    <dgm:pt modelId="{7BFA0F78-0BCE-4484-A25C-71AE86FDB858}" type="sibTrans" cxnId="{AFE3E515-86AD-4E6F-B382-C021A99A6C2D}">
      <dgm:prSet/>
      <dgm:spPr/>
      <dgm:t>
        <a:bodyPr/>
        <a:lstStyle/>
        <a:p>
          <a:endParaRPr lang="fr-FR"/>
        </a:p>
      </dgm:t>
    </dgm:pt>
    <dgm:pt modelId="{BC83E87F-2B65-48AF-A785-E5A0994E35A2}">
      <dgm:prSet/>
      <dgm:spPr/>
      <dgm:t>
        <a:bodyPr anchor="ctr"/>
        <a:lstStyle/>
        <a:p>
          <a:r>
            <a:rPr lang="fr-FR" b="1" i="0" dirty="0"/>
            <a:t>un site web est constitué de divers fichiers. Ils peuvent être vus comme diverses parties des produits achetés au magasin. Ces fichiers peuvent être rangés dans deux catégories :</a:t>
          </a:r>
          <a:br>
            <a:rPr lang="fr-FR" b="0" i="0" dirty="0"/>
          </a:br>
          <a:endParaRPr lang="fr-FR" dirty="0"/>
        </a:p>
      </dgm:t>
    </dgm:pt>
    <dgm:pt modelId="{10494B4B-E247-411E-B552-BD80496DC8D3}" type="parTrans" cxnId="{BD7D0A7E-DC64-4B09-A681-2B4D94791E62}">
      <dgm:prSet/>
      <dgm:spPr/>
      <dgm:t>
        <a:bodyPr/>
        <a:lstStyle/>
        <a:p>
          <a:endParaRPr lang="fr-FR"/>
        </a:p>
      </dgm:t>
    </dgm:pt>
    <dgm:pt modelId="{5DAC0229-AFED-4A2F-95AD-D3BE5631040A}" type="sibTrans" cxnId="{BD7D0A7E-DC64-4B09-A681-2B4D94791E62}">
      <dgm:prSet/>
      <dgm:spPr/>
      <dgm:t>
        <a:bodyPr/>
        <a:lstStyle/>
        <a:p>
          <a:endParaRPr lang="fr-FR"/>
        </a:p>
      </dgm:t>
    </dgm:pt>
    <dgm:pt modelId="{26B70008-E43E-4802-B95C-04B8E50D915C}" type="pres">
      <dgm:prSet presAssocID="{3AA6CC09-751B-4871-B6BA-3F098D7DD7A9}" presName="Name0" presStyleCnt="0">
        <dgm:presLayoutVars>
          <dgm:chMax/>
          <dgm:chPref val="3"/>
          <dgm:dir/>
          <dgm:animOne val="branch"/>
          <dgm:animLvl val="lvl"/>
        </dgm:presLayoutVars>
      </dgm:prSet>
      <dgm:spPr/>
    </dgm:pt>
    <dgm:pt modelId="{C85BF742-C28D-4F0A-A251-A9C2D138EB4D}" type="pres">
      <dgm:prSet presAssocID="{7C477F00-B09F-472C-8DFD-6C7BA0ADABFE}" presName="composite" presStyleCnt="0"/>
      <dgm:spPr/>
    </dgm:pt>
    <dgm:pt modelId="{7182CA24-2DD3-44DC-B245-BACCD6D5E683}" type="pres">
      <dgm:prSet presAssocID="{7C477F00-B09F-472C-8DFD-6C7BA0ADABFE}" presName="FirstChild" presStyleLbl="revTx" presStyleIdx="0" presStyleCnt="5">
        <dgm:presLayoutVars>
          <dgm:chMax val="0"/>
          <dgm:chPref val="0"/>
          <dgm:bulletEnabled val="1"/>
        </dgm:presLayoutVars>
      </dgm:prSet>
      <dgm:spPr/>
    </dgm:pt>
    <dgm:pt modelId="{477542A1-1E94-4B26-956E-B90822411DD3}" type="pres">
      <dgm:prSet presAssocID="{7C477F00-B09F-472C-8DFD-6C7BA0ADABFE}" presName="Parent" presStyleLbl="alignNode1" presStyleIdx="0" presStyleCnt="5">
        <dgm:presLayoutVars>
          <dgm:chMax val="3"/>
          <dgm:chPref val="3"/>
          <dgm:bulletEnabled val="1"/>
        </dgm:presLayoutVars>
      </dgm:prSet>
      <dgm:spPr/>
    </dgm:pt>
    <dgm:pt modelId="{ECA1A160-CA9A-4D2A-B5F6-EBEE1003CD03}" type="pres">
      <dgm:prSet presAssocID="{7C477F00-B09F-472C-8DFD-6C7BA0ADABFE}" presName="Accent" presStyleLbl="parChTrans1D1" presStyleIdx="0" presStyleCnt="5"/>
      <dgm:spPr/>
    </dgm:pt>
    <dgm:pt modelId="{A2879F66-B733-434D-AD18-A069544A6B84}" type="pres">
      <dgm:prSet presAssocID="{50ABCE5D-9FB0-4A51-9AFF-704E935D912C}" presName="sibTrans" presStyleCnt="0"/>
      <dgm:spPr/>
    </dgm:pt>
    <dgm:pt modelId="{E7ABB92B-E29D-4563-9024-9A0DC6A3C5B7}" type="pres">
      <dgm:prSet presAssocID="{E620B6DB-FF94-4F5B-8E98-7759F2A653CB}" presName="composite" presStyleCnt="0"/>
      <dgm:spPr/>
    </dgm:pt>
    <dgm:pt modelId="{459410BD-0F26-4BD0-A4DC-A7C378A10D7C}" type="pres">
      <dgm:prSet presAssocID="{E620B6DB-FF94-4F5B-8E98-7759F2A653CB}" presName="FirstChild" presStyleLbl="revTx" presStyleIdx="1" presStyleCnt="5">
        <dgm:presLayoutVars>
          <dgm:chMax val="0"/>
          <dgm:chPref val="0"/>
          <dgm:bulletEnabled val="1"/>
        </dgm:presLayoutVars>
      </dgm:prSet>
      <dgm:spPr/>
    </dgm:pt>
    <dgm:pt modelId="{29750D94-87F3-4059-AA6C-6C6AC81E9FEF}" type="pres">
      <dgm:prSet presAssocID="{E620B6DB-FF94-4F5B-8E98-7759F2A653CB}" presName="Parent" presStyleLbl="alignNode1" presStyleIdx="1" presStyleCnt="5">
        <dgm:presLayoutVars>
          <dgm:chMax val="3"/>
          <dgm:chPref val="3"/>
          <dgm:bulletEnabled val="1"/>
        </dgm:presLayoutVars>
      </dgm:prSet>
      <dgm:spPr/>
    </dgm:pt>
    <dgm:pt modelId="{84DD222F-7790-44C9-AE45-3F50DEDB82C7}" type="pres">
      <dgm:prSet presAssocID="{E620B6DB-FF94-4F5B-8E98-7759F2A653CB}" presName="Accent" presStyleLbl="parChTrans1D1" presStyleIdx="1" presStyleCnt="5"/>
      <dgm:spPr/>
    </dgm:pt>
    <dgm:pt modelId="{5D94B421-C54A-4CAD-8A14-2930C687A822}" type="pres">
      <dgm:prSet presAssocID="{BE211118-0A09-4626-95BC-0E707BB9D12D}" presName="sibTrans" presStyleCnt="0"/>
      <dgm:spPr/>
    </dgm:pt>
    <dgm:pt modelId="{DD8153CA-E37F-4374-A6A8-06E202041604}" type="pres">
      <dgm:prSet presAssocID="{9732B913-6002-42C9-A1B2-7FEBCE57EAA5}" presName="composite" presStyleCnt="0"/>
      <dgm:spPr/>
    </dgm:pt>
    <dgm:pt modelId="{52FBE50E-F8ED-4074-807D-6C61F8FB8139}" type="pres">
      <dgm:prSet presAssocID="{9732B913-6002-42C9-A1B2-7FEBCE57EAA5}" presName="FirstChild" presStyleLbl="revTx" presStyleIdx="2" presStyleCnt="5">
        <dgm:presLayoutVars>
          <dgm:chMax val="0"/>
          <dgm:chPref val="0"/>
          <dgm:bulletEnabled val="1"/>
        </dgm:presLayoutVars>
      </dgm:prSet>
      <dgm:spPr/>
    </dgm:pt>
    <dgm:pt modelId="{2B275248-F081-4FFB-A9C5-7B3146DA369E}" type="pres">
      <dgm:prSet presAssocID="{9732B913-6002-42C9-A1B2-7FEBCE57EAA5}" presName="Parent" presStyleLbl="alignNode1" presStyleIdx="2" presStyleCnt="5">
        <dgm:presLayoutVars>
          <dgm:chMax val="3"/>
          <dgm:chPref val="3"/>
          <dgm:bulletEnabled val="1"/>
        </dgm:presLayoutVars>
      </dgm:prSet>
      <dgm:spPr/>
    </dgm:pt>
    <dgm:pt modelId="{FBC295DB-C3D5-43C4-B708-D71CA358B004}" type="pres">
      <dgm:prSet presAssocID="{9732B913-6002-42C9-A1B2-7FEBCE57EAA5}" presName="Accent" presStyleLbl="parChTrans1D1" presStyleIdx="2" presStyleCnt="5"/>
      <dgm:spPr/>
    </dgm:pt>
    <dgm:pt modelId="{8DDA1054-0BCC-43CA-AAAA-F41ABC40C8A2}" type="pres">
      <dgm:prSet presAssocID="{0EB846D4-F247-4B44-B204-2B99D7D6F9B2}" presName="sibTrans" presStyleCnt="0"/>
      <dgm:spPr/>
    </dgm:pt>
    <dgm:pt modelId="{13822E2C-46B7-4E50-B57D-C210A0FFD3E1}" type="pres">
      <dgm:prSet presAssocID="{E458D134-F096-4BBF-8770-68F9D488E807}" presName="composite" presStyleCnt="0"/>
      <dgm:spPr/>
    </dgm:pt>
    <dgm:pt modelId="{2FB4EEC1-E2B5-40DC-9B19-1D29ECC31013}" type="pres">
      <dgm:prSet presAssocID="{E458D134-F096-4BBF-8770-68F9D488E807}" presName="FirstChild" presStyleLbl="revTx" presStyleIdx="3" presStyleCnt="5">
        <dgm:presLayoutVars>
          <dgm:chMax val="0"/>
          <dgm:chPref val="0"/>
          <dgm:bulletEnabled val="1"/>
        </dgm:presLayoutVars>
      </dgm:prSet>
      <dgm:spPr/>
    </dgm:pt>
    <dgm:pt modelId="{673BE3B5-703F-4408-B2B9-F704C1916AD4}" type="pres">
      <dgm:prSet presAssocID="{E458D134-F096-4BBF-8770-68F9D488E807}" presName="Parent" presStyleLbl="alignNode1" presStyleIdx="3" presStyleCnt="5">
        <dgm:presLayoutVars>
          <dgm:chMax val="3"/>
          <dgm:chPref val="3"/>
          <dgm:bulletEnabled val="1"/>
        </dgm:presLayoutVars>
      </dgm:prSet>
      <dgm:spPr/>
    </dgm:pt>
    <dgm:pt modelId="{1D2191F8-4AD3-4159-A9C7-9AF7B786C85B}" type="pres">
      <dgm:prSet presAssocID="{E458D134-F096-4BBF-8770-68F9D488E807}" presName="Accent" presStyleLbl="parChTrans1D1" presStyleIdx="3" presStyleCnt="5"/>
      <dgm:spPr/>
    </dgm:pt>
    <dgm:pt modelId="{76F679EE-7282-4A88-AF88-A1A2C4A4A174}" type="pres">
      <dgm:prSet presAssocID="{155269D2-0AE4-4C10-8594-BE9F5AAA5BAD}" presName="sibTrans" presStyleCnt="0"/>
      <dgm:spPr/>
    </dgm:pt>
    <dgm:pt modelId="{08BF941A-C68A-40A9-8EEC-1CF6E7B69BA4}" type="pres">
      <dgm:prSet presAssocID="{69F6113E-0BEA-4E5C-A6C9-B7692E4F93FF}" presName="composite" presStyleCnt="0"/>
      <dgm:spPr/>
    </dgm:pt>
    <dgm:pt modelId="{6C1F2256-B9A2-4243-8EF5-1C797B424D0F}" type="pres">
      <dgm:prSet presAssocID="{69F6113E-0BEA-4E5C-A6C9-B7692E4F93FF}" presName="FirstChild" presStyleLbl="revTx" presStyleIdx="4" presStyleCnt="5">
        <dgm:presLayoutVars>
          <dgm:chMax val="0"/>
          <dgm:chPref val="0"/>
          <dgm:bulletEnabled val="1"/>
        </dgm:presLayoutVars>
      </dgm:prSet>
      <dgm:spPr/>
    </dgm:pt>
    <dgm:pt modelId="{DD810A12-3E20-42AA-8E26-2F852FDC5DB8}" type="pres">
      <dgm:prSet presAssocID="{69F6113E-0BEA-4E5C-A6C9-B7692E4F93FF}" presName="Parent" presStyleLbl="alignNode1" presStyleIdx="4" presStyleCnt="5">
        <dgm:presLayoutVars>
          <dgm:chMax val="3"/>
          <dgm:chPref val="3"/>
          <dgm:bulletEnabled val="1"/>
        </dgm:presLayoutVars>
      </dgm:prSet>
      <dgm:spPr/>
    </dgm:pt>
    <dgm:pt modelId="{C8134CC4-34C1-4047-B3F4-B6E4CA70FDF2}" type="pres">
      <dgm:prSet presAssocID="{69F6113E-0BEA-4E5C-A6C9-B7692E4F93FF}" presName="Accent" presStyleLbl="parChTrans1D1" presStyleIdx="4" presStyleCnt="5"/>
      <dgm:spPr/>
    </dgm:pt>
  </dgm:ptLst>
  <dgm:cxnLst>
    <dgm:cxn modelId="{C246CF10-EAB5-4415-9827-861B590C9224}" type="presOf" srcId="{3DD5E66B-AEC2-477D-B439-434CA27EA4C1}" destId="{459410BD-0F26-4BD0-A4DC-A7C378A10D7C}" srcOrd="0" destOrd="0" presId="urn:microsoft.com/office/officeart/2011/layout/TabList"/>
    <dgm:cxn modelId="{AFE3E515-86AD-4E6F-B382-C021A99A6C2D}" srcId="{3AA6CC09-751B-4871-B6BA-3F098D7DD7A9}" destId="{69F6113E-0BEA-4E5C-A6C9-B7692E4F93FF}" srcOrd="4" destOrd="0" parTransId="{DA71B94F-7B20-4A6A-AEB0-13CC9CB96A1B}" sibTransId="{7BFA0F78-0BCE-4484-A25C-71AE86FDB858}"/>
    <dgm:cxn modelId="{4F6B6E19-4A12-4BC3-850F-6A22AAE17B5D}" type="presOf" srcId="{3AA6CC09-751B-4871-B6BA-3F098D7DD7A9}" destId="{26B70008-E43E-4802-B95C-04B8E50D915C}" srcOrd="0" destOrd="0" presId="urn:microsoft.com/office/officeart/2011/layout/TabList"/>
    <dgm:cxn modelId="{00226F1D-EF92-4A20-9E70-B50A57D2EE8D}" type="presOf" srcId="{9732B913-6002-42C9-A1B2-7FEBCE57EAA5}" destId="{2B275248-F081-4FFB-A9C5-7B3146DA369E}" srcOrd="0" destOrd="0" presId="urn:microsoft.com/office/officeart/2011/layout/TabList"/>
    <dgm:cxn modelId="{F6F37030-FEE1-474B-A2A6-625D5137B1AB}" type="presOf" srcId="{E620B6DB-FF94-4F5B-8E98-7759F2A653CB}" destId="{29750D94-87F3-4059-AA6C-6C6AC81E9FEF}" srcOrd="0" destOrd="0" presId="urn:microsoft.com/office/officeart/2011/layout/TabList"/>
    <dgm:cxn modelId="{5E4DC733-1BDB-4AC0-A649-4F564664ABA2}" type="presOf" srcId="{FB3C2D8A-6D0B-49C7-A52A-04CF6F17E9DB}" destId="{7182CA24-2DD3-44DC-B245-BACCD6D5E683}" srcOrd="0" destOrd="0" presId="urn:microsoft.com/office/officeart/2011/layout/TabList"/>
    <dgm:cxn modelId="{ED4A3934-F8E5-4450-9ADA-F277DFE5595E}" srcId="{3AA6CC09-751B-4871-B6BA-3F098D7DD7A9}" destId="{7C477F00-B09F-472C-8DFD-6C7BA0ADABFE}" srcOrd="0" destOrd="0" parTransId="{E7D46C92-5820-4BDE-8C86-9355AE483698}" sibTransId="{50ABCE5D-9FB0-4A51-9AFF-704E935D912C}"/>
    <dgm:cxn modelId="{D0F94D3A-1439-40F1-AF98-95E99FF219CC}" type="presOf" srcId="{7C477F00-B09F-472C-8DFD-6C7BA0ADABFE}" destId="{477542A1-1E94-4B26-956E-B90822411DD3}" srcOrd="0" destOrd="0" presId="urn:microsoft.com/office/officeart/2011/layout/TabList"/>
    <dgm:cxn modelId="{289FE15E-D5AA-455C-84B8-0576D7644CD4}" type="presOf" srcId="{F3F902E6-190B-44CD-AABB-62CA90949612}" destId="{2FB4EEC1-E2B5-40DC-9B19-1D29ECC31013}" srcOrd="0" destOrd="0" presId="urn:microsoft.com/office/officeart/2011/layout/TabList"/>
    <dgm:cxn modelId="{923EB248-3582-4722-95EC-9F4E0DC3C579}" srcId="{9732B913-6002-42C9-A1B2-7FEBCE57EAA5}" destId="{72074C44-4CEF-40CE-BA0B-0D8C6D471200}" srcOrd="0" destOrd="0" parTransId="{316A76F1-BDCB-432E-81E1-72B82D51A14D}" sibTransId="{0F3B8531-3E60-4637-B996-50B77543826D}"/>
    <dgm:cxn modelId="{7FF5D44E-83C6-4E97-9C75-6B5A906BA0D5}" type="presOf" srcId="{72074C44-4CEF-40CE-BA0B-0D8C6D471200}" destId="{52FBE50E-F8ED-4074-807D-6C61F8FB8139}" srcOrd="0" destOrd="0" presId="urn:microsoft.com/office/officeart/2011/layout/TabList"/>
    <dgm:cxn modelId="{BD7D0A7E-DC64-4B09-A681-2B4D94791E62}" srcId="{69F6113E-0BEA-4E5C-A6C9-B7692E4F93FF}" destId="{BC83E87F-2B65-48AF-A785-E5A0994E35A2}" srcOrd="0" destOrd="0" parTransId="{10494B4B-E247-411E-B552-BD80496DC8D3}" sibTransId="{5DAC0229-AFED-4A2F-95AD-D3BE5631040A}"/>
    <dgm:cxn modelId="{7A201F92-3461-4A50-B2E0-7608E0E5C865}" srcId="{3AA6CC09-751B-4871-B6BA-3F098D7DD7A9}" destId="{E458D134-F096-4BBF-8770-68F9D488E807}" srcOrd="3" destOrd="0" parTransId="{B3E36D41-FDD4-49FB-9388-80BA72022860}" sibTransId="{155269D2-0AE4-4C10-8594-BE9F5AAA5BAD}"/>
    <dgm:cxn modelId="{50D7C6B1-47A8-4582-9504-0A58E4DB0AB3}" srcId="{E458D134-F096-4BBF-8770-68F9D488E807}" destId="{F3F902E6-190B-44CD-AABB-62CA90949612}" srcOrd="0" destOrd="0" parTransId="{6CEB83B6-E9EA-4265-B841-904B472D8629}" sibTransId="{E9F685F0-A938-4D36-8F1A-FD8D3E1EC05D}"/>
    <dgm:cxn modelId="{5163BFC0-DE7B-4186-9262-A6D0E782F7B0}" type="presOf" srcId="{69F6113E-0BEA-4E5C-A6C9-B7692E4F93FF}" destId="{DD810A12-3E20-42AA-8E26-2F852FDC5DB8}" srcOrd="0" destOrd="0" presId="urn:microsoft.com/office/officeart/2011/layout/TabList"/>
    <dgm:cxn modelId="{157D68CA-2BB8-4270-A9F4-0FAD31EDD3E5}" type="presOf" srcId="{BC83E87F-2B65-48AF-A785-E5A0994E35A2}" destId="{6C1F2256-B9A2-4243-8EF5-1C797B424D0F}" srcOrd="0" destOrd="0" presId="urn:microsoft.com/office/officeart/2011/layout/TabList"/>
    <dgm:cxn modelId="{200A8ADB-32C4-4B96-A764-6660A305703E}" srcId="{3AA6CC09-751B-4871-B6BA-3F098D7DD7A9}" destId="{9732B913-6002-42C9-A1B2-7FEBCE57EAA5}" srcOrd="2" destOrd="0" parTransId="{6A697919-B29B-4A59-BB7E-8C6F04AACF4A}" sibTransId="{0EB846D4-F247-4B44-B204-2B99D7D6F9B2}"/>
    <dgm:cxn modelId="{D8FBAEE0-CC89-4C71-B72A-95ABC18EF5BA}" srcId="{E620B6DB-FF94-4F5B-8E98-7759F2A653CB}" destId="{3DD5E66B-AEC2-477D-B439-434CA27EA4C1}" srcOrd="0" destOrd="0" parTransId="{340E0D1D-0177-4222-82DD-B63B07D3275B}" sibTransId="{829B902E-6F90-49D2-9E98-9723CAA488BA}"/>
    <dgm:cxn modelId="{F55719F2-BDF6-4D32-A88F-9D36550EA120}" type="presOf" srcId="{E458D134-F096-4BBF-8770-68F9D488E807}" destId="{673BE3B5-703F-4408-B2B9-F704C1916AD4}" srcOrd="0" destOrd="0" presId="urn:microsoft.com/office/officeart/2011/layout/TabList"/>
    <dgm:cxn modelId="{2CEED9F8-713F-48FE-842B-45A35E9DB984}" srcId="{3AA6CC09-751B-4871-B6BA-3F098D7DD7A9}" destId="{E620B6DB-FF94-4F5B-8E98-7759F2A653CB}" srcOrd="1" destOrd="0" parTransId="{17B8DA45-D92A-49D5-B29A-5CA4BCF695D5}" sibTransId="{BE211118-0A09-4626-95BC-0E707BB9D12D}"/>
    <dgm:cxn modelId="{E06818FE-20E6-4B27-9770-16A2553106D2}" srcId="{7C477F00-B09F-472C-8DFD-6C7BA0ADABFE}" destId="{FB3C2D8A-6D0B-49C7-A52A-04CF6F17E9DB}" srcOrd="0" destOrd="0" parTransId="{EB709B1B-A192-4965-AE27-7214336E3CF3}" sibTransId="{1EF07F07-3DDF-452C-9814-5FBD5CDCCF1F}"/>
    <dgm:cxn modelId="{E28C8A56-9AEC-4EFD-8B7F-6B7D3C8B18D7}" type="presParOf" srcId="{26B70008-E43E-4802-B95C-04B8E50D915C}" destId="{C85BF742-C28D-4F0A-A251-A9C2D138EB4D}" srcOrd="0" destOrd="0" presId="urn:microsoft.com/office/officeart/2011/layout/TabList"/>
    <dgm:cxn modelId="{EC62B187-39D6-4C07-B109-C57A6E667A87}" type="presParOf" srcId="{C85BF742-C28D-4F0A-A251-A9C2D138EB4D}" destId="{7182CA24-2DD3-44DC-B245-BACCD6D5E683}" srcOrd="0" destOrd="0" presId="urn:microsoft.com/office/officeart/2011/layout/TabList"/>
    <dgm:cxn modelId="{592B983F-C2F8-402A-AFD0-7050AE82908D}" type="presParOf" srcId="{C85BF742-C28D-4F0A-A251-A9C2D138EB4D}" destId="{477542A1-1E94-4B26-956E-B90822411DD3}" srcOrd="1" destOrd="0" presId="urn:microsoft.com/office/officeart/2011/layout/TabList"/>
    <dgm:cxn modelId="{84CC3B6F-5817-4815-9DB5-B2A8D3F0C798}" type="presParOf" srcId="{C85BF742-C28D-4F0A-A251-A9C2D138EB4D}" destId="{ECA1A160-CA9A-4D2A-B5F6-EBEE1003CD03}" srcOrd="2" destOrd="0" presId="urn:microsoft.com/office/officeart/2011/layout/TabList"/>
    <dgm:cxn modelId="{E75F563A-A27D-4585-AC3F-B9ABC30A79A5}" type="presParOf" srcId="{26B70008-E43E-4802-B95C-04B8E50D915C}" destId="{A2879F66-B733-434D-AD18-A069544A6B84}" srcOrd="1" destOrd="0" presId="urn:microsoft.com/office/officeart/2011/layout/TabList"/>
    <dgm:cxn modelId="{2E6E941F-34E9-458A-BDDF-405B5FA9AB41}" type="presParOf" srcId="{26B70008-E43E-4802-B95C-04B8E50D915C}" destId="{E7ABB92B-E29D-4563-9024-9A0DC6A3C5B7}" srcOrd="2" destOrd="0" presId="urn:microsoft.com/office/officeart/2011/layout/TabList"/>
    <dgm:cxn modelId="{0EA2281A-E7C1-4F55-9105-EB81AC0E78B9}" type="presParOf" srcId="{E7ABB92B-E29D-4563-9024-9A0DC6A3C5B7}" destId="{459410BD-0F26-4BD0-A4DC-A7C378A10D7C}" srcOrd="0" destOrd="0" presId="urn:microsoft.com/office/officeart/2011/layout/TabList"/>
    <dgm:cxn modelId="{A4E537FE-C106-4743-9ECB-E07F9AC7AADE}" type="presParOf" srcId="{E7ABB92B-E29D-4563-9024-9A0DC6A3C5B7}" destId="{29750D94-87F3-4059-AA6C-6C6AC81E9FEF}" srcOrd="1" destOrd="0" presId="urn:microsoft.com/office/officeart/2011/layout/TabList"/>
    <dgm:cxn modelId="{D55FC010-2131-4C1A-8FAB-E6736220FA44}" type="presParOf" srcId="{E7ABB92B-E29D-4563-9024-9A0DC6A3C5B7}" destId="{84DD222F-7790-44C9-AE45-3F50DEDB82C7}" srcOrd="2" destOrd="0" presId="urn:microsoft.com/office/officeart/2011/layout/TabList"/>
    <dgm:cxn modelId="{54502EEE-7D5B-420A-AE8D-15C9139D6215}" type="presParOf" srcId="{26B70008-E43E-4802-B95C-04B8E50D915C}" destId="{5D94B421-C54A-4CAD-8A14-2930C687A822}" srcOrd="3" destOrd="0" presId="urn:microsoft.com/office/officeart/2011/layout/TabList"/>
    <dgm:cxn modelId="{13FF9897-79C1-4741-8D02-0002B6C0D1A2}" type="presParOf" srcId="{26B70008-E43E-4802-B95C-04B8E50D915C}" destId="{DD8153CA-E37F-4374-A6A8-06E202041604}" srcOrd="4" destOrd="0" presId="urn:microsoft.com/office/officeart/2011/layout/TabList"/>
    <dgm:cxn modelId="{29997AEE-02F2-4C9B-A17D-E75A35E4E905}" type="presParOf" srcId="{DD8153CA-E37F-4374-A6A8-06E202041604}" destId="{52FBE50E-F8ED-4074-807D-6C61F8FB8139}" srcOrd="0" destOrd="0" presId="urn:microsoft.com/office/officeart/2011/layout/TabList"/>
    <dgm:cxn modelId="{E1BD8E15-F6DE-4292-BF3B-CAFA3AA7ADCA}" type="presParOf" srcId="{DD8153CA-E37F-4374-A6A8-06E202041604}" destId="{2B275248-F081-4FFB-A9C5-7B3146DA369E}" srcOrd="1" destOrd="0" presId="urn:microsoft.com/office/officeart/2011/layout/TabList"/>
    <dgm:cxn modelId="{C2348A0D-6773-40C4-BB4E-3E613BED8EA3}" type="presParOf" srcId="{DD8153CA-E37F-4374-A6A8-06E202041604}" destId="{FBC295DB-C3D5-43C4-B708-D71CA358B004}" srcOrd="2" destOrd="0" presId="urn:microsoft.com/office/officeart/2011/layout/TabList"/>
    <dgm:cxn modelId="{FDC4C153-A7F4-4E51-AE4D-B0C6BB1C31AB}" type="presParOf" srcId="{26B70008-E43E-4802-B95C-04B8E50D915C}" destId="{8DDA1054-0BCC-43CA-AAAA-F41ABC40C8A2}" srcOrd="5" destOrd="0" presId="urn:microsoft.com/office/officeart/2011/layout/TabList"/>
    <dgm:cxn modelId="{516D2EE3-998B-48AB-8D27-E229619395EB}" type="presParOf" srcId="{26B70008-E43E-4802-B95C-04B8E50D915C}" destId="{13822E2C-46B7-4E50-B57D-C210A0FFD3E1}" srcOrd="6" destOrd="0" presId="urn:microsoft.com/office/officeart/2011/layout/TabList"/>
    <dgm:cxn modelId="{008C7D4F-B4B7-4711-896A-3A639A06431E}" type="presParOf" srcId="{13822E2C-46B7-4E50-B57D-C210A0FFD3E1}" destId="{2FB4EEC1-E2B5-40DC-9B19-1D29ECC31013}" srcOrd="0" destOrd="0" presId="urn:microsoft.com/office/officeart/2011/layout/TabList"/>
    <dgm:cxn modelId="{1B61AC5F-EFF2-407A-B6C6-F897F1E93200}" type="presParOf" srcId="{13822E2C-46B7-4E50-B57D-C210A0FFD3E1}" destId="{673BE3B5-703F-4408-B2B9-F704C1916AD4}" srcOrd="1" destOrd="0" presId="urn:microsoft.com/office/officeart/2011/layout/TabList"/>
    <dgm:cxn modelId="{C2F60DB7-6A38-481F-B20E-96BB2EE6C3D1}" type="presParOf" srcId="{13822E2C-46B7-4E50-B57D-C210A0FFD3E1}" destId="{1D2191F8-4AD3-4159-A9C7-9AF7B786C85B}" srcOrd="2" destOrd="0" presId="urn:microsoft.com/office/officeart/2011/layout/TabList"/>
    <dgm:cxn modelId="{55854627-7397-409A-9242-4F4B2B8B73FC}" type="presParOf" srcId="{26B70008-E43E-4802-B95C-04B8E50D915C}" destId="{76F679EE-7282-4A88-AF88-A1A2C4A4A174}" srcOrd="7" destOrd="0" presId="urn:microsoft.com/office/officeart/2011/layout/TabList"/>
    <dgm:cxn modelId="{A8EF02D3-14A9-41E3-BF54-D62AE3BB7EB9}" type="presParOf" srcId="{26B70008-E43E-4802-B95C-04B8E50D915C}" destId="{08BF941A-C68A-40A9-8EEC-1CF6E7B69BA4}" srcOrd="8" destOrd="0" presId="urn:microsoft.com/office/officeart/2011/layout/TabList"/>
    <dgm:cxn modelId="{69AE80BE-D976-44A2-8C40-FE38CBC586F2}" type="presParOf" srcId="{08BF941A-C68A-40A9-8EEC-1CF6E7B69BA4}" destId="{6C1F2256-B9A2-4243-8EF5-1C797B424D0F}" srcOrd="0" destOrd="0" presId="urn:microsoft.com/office/officeart/2011/layout/TabList"/>
    <dgm:cxn modelId="{0AAD9992-41F6-4C58-B183-B43BC8AD9771}" type="presParOf" srcId="{08BF941A-C68A-40A9-8EEC-1CF6E7B69BA4}" destId="{DD810A12-3E20-42AA-8E26-2F852FDC5DB8}" srcOrd="1" destOrd="0" presId="urn:microsoft.com/office/officeart/2011/layout/TabList"/>
    <dgm:cxn modelId="{122EC1FC-695C-499B-86F3-2B92EBA63041}" type="presParOf" srcId="{08BF941A-C68A-40A9-8EEC-1CF6E7B69BA4}" destId="{C8134CC4-34C1-4047-B3F4-B6E4CA70FDF2}"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8A6CCE-DA9F-44D7-B7E2-EA58CB5994A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fr-FR"/>
        </a:p>
      </dgm:t>
    </dgm:pt>
    <dgm:pt modelId="{7F55B3FD-123D-40DF-91B5-02D0991378D3}">
      <dgm:prSet phldrT="[Text]" custT="1"/>
      <dgm:spPr/>
      <dgm:t>
        <a:bodyPr/>
        <a:lstStyle/>
        <a:p>
          <a:r>
            <a:rPr lang="fr-FR" sz="2300" b="1" i="0" kern="1200" dirty="0"/>
            <a:t>Les </a:t>
          </a:r>
          <a:r>
            <a:rPr lang="fr-FR" sz="2300" b="1" i="0" kern="1200" dirty="0">
              <a:solidFill>
                <a:prstClr val="black">
                  <a:hueOff val="0"/>
                  <a:satOff val="0"/>
                  <a:lumOff val="0"/>
                  <a:alphaOff val="0"/>
                </a:prstClr>
              </a:solidFill>
              <a:latin typeface="Calibri"/>
              <a:ea typeface="+mn-ea"/>
              <a:cs typeface="+mn-cs"/>
            </a:rPr>
            <a:t>fichiers</a:t>
          </a:r>
          <a:r>
            <a:rPr lang="fr-FR" sz="2300" b="1" i="0" kern="1200" dirty="0"/>
            <a:t> de code</a:t>
          </a:r>
          <a:endParaRPr lang="fr-FR" sz="2300" kern="1200" dirty="0"/>
        </a:p>
      </dgm:t>
    </dgm:pt>
    <dgm:pt modelId="{C2E48521-E5E2-4E77-A8D7-B9F5CF34856F}" type="parTrans" cxnId="{7BE95915-1A7E-45F6-91CC-34FDC2FDA710}">
      <dgm:prSet/>
      <dgm:spPr/>
      <dgm:t>
        <a:bodyPr/>
        <a:lstStyle/>
        <a:p>
          <a:endParaRPr lang="fr-FR"/>
        </a:p>
      </dgm:t>
    </dgm:pt>
    <dgm:pt modelId="{58B83B6E-2103-43F7-922D-B137774CCE5D}" type="sibTrans" cxnId="{7BE95915-1A7E-45F6-91CC-34FDC2FDA710}">
      <dgm:prSet/>
      <dgm:spPr/>
      <dgm:t>
        <a:bodyPr/>
        <a:lstStyle/>
        <a:p>
          <a:endParaRPr lang="fr-FR"/>
        </a:p>
      </dgm:t>
    </dgm:pt>
    <dgm:pt modelId="{92C16D94-A7A0-4D99-B321-538B7C497013}">
      <dgm:prSet phldrT="[Text]"/>
      <dgm:spPr/>
      <dgm:t>
        <a:bodyPr/>
        <a:lstStyle/>
        <a:p>
          <a:r>
            <a:rPr lang="fr-FR" b="0" i="0" dirty="0"/>
            <a:t>les sites web sont constitués essentiellement de HTML, de CSS et de JavaScript (nous découvrirons d'autres technologies plus tard)</a:t>
          </a:r>
          <a:endParaRPr lang="fr-FR" dirty="0"/>
        </a:p>
      </dgm:t>
    </dgm:pt>
    <dgm:pt modelId="{34FFA64F-77E9-4CEE-9129-A018EB983010}" type="parTrans" cxnId="{9D515270-6D0B-4D6B-B287-83A3BDBBB836}">
      <dgm:prSet/>
      <dgm:spPr/>
      <dgm:t>
        <a:bodyPr/>
        <a:lstStyle/>
        <a:p>
          <a:endParaRPr lang="fr-FR"/>
        </a:p>
      </dgm:t>
    </dgm:pt>
    <dgm:pt modelId="{1F1650DF-F3A6-4D7C-9525-0EABB38057EC}" type="sibTrans" cxnId="{9D515270-6D0B-4D6B-B287-83A3BDBBB836}">
      <dgm:prSet/>
      <dgm:spPr/>
      <dgm:t>
        <a:bodyPr/>
        <a:lstStyle/>
        <a:p>
          <a:endParaRPr lang="fr-FR"/>
        </a:p>
      </dgm:t>
    </dgm:pt>
    <dgm:pt modelId="{67DCD726-7FEF-4A10-8285-59475475A907}">
      <dgm:prSet phldrT="[Text]" custT="1"/>
      <dgm:spPr/>
      <dgm:t>
        <a:bodyPr/>
        <a:lstStyle/>
        <a:p>
          <a:r>
            <a:rPr lang="fr-FR" sz="2300" b="1" i="0" kern="1200" dirty="0">
              <a:solidFill>
                <a:prstClr val="black">
                  <a:hueOff val="0"/>
                  <a:satOff val="0"/>
                  <a:lumOff val="0"/>
                  <a:alphaOff val="0"/>
                </a:prstClr>
              </a:solidFill>
              <a:latin typeface="Calibri"/>
              <a:ea typeface="+mn-ea"/>
              <a:cs typeface="+mn-cs"/>
            </a:rPr>
            <a:t>Les</a:t>
          </a:r>
          <a:r>
            <a:rPr lang="fr-FR" sz="2300" kern="1200" dirty="0"/>
            <a:t> </a:t>
          </a:r>
          <a:r>
            <a:rPr lang="fr-FR" sz="2300" b="1" i="0" kern="1200" dirty="0"/>
            <a:t>ressources </a:t>
          </a:r>
          <a:endParaRPr lang="fr-FR" sz="2300" kern="1200" dirty="0"/>
        </a:p>
      </dgm:t>
    </dgm:pt>
    <dgm:pt modelId="{404FF880-0235-426F-83E2-7FEABAED5618}" type="parTrans" cxnId="{C6E75CC1-88F1-4FAC-A7F0-B210C849F859}">
      <dgm:prSet/>
      <dgm:spPr/>
      <dgm:t>
        <a:bodyPr/>
        <a:lstStyle/>
        <a:p>
          <a:endParaRPr lang="fr-FR"/>
        </a:p>
      </dgm:t>
    </dgm:pt>
    <dgm:pt modelId="{5DB3B2A3-BCCC-4FA0-A0B6-FB9C7FAD4C61}" type="sibTrans" cxnId="{C6E75CC1-88F1-4FAC-A7F0-B210C849F859}">
      <dgm:prSet/>
      <dgm:spPr/>
      <dgm:t>
        <a:bodyPr/>
        <a:lstStyle/>
        <a:p>
          <a:endParaRPr lang="fr-FR"/>
        </a:p>
      </dgm:t>
    </dgm:pt>
    <dgm:pt modelId="{12619012-5C8E-4298-81D1-5B3436F082A2}">
      <dgm:prSet phldrT="[Text]"/>
      <dgm:spPr/>
      <dgm:t>
        <a:bodyPr/>
        <a:lstStyle/>
        <a:p>
          <a:r>
            <a:rPr lang="fr-FR" b="0" i="0" dirty="0"/>
            <a:t>ce vocable recouvre tous les autres matériaux utilisés pour construire un site web : images, musiques, vidéos, documents Word et PDF</a:t>
          </a:r>
          <a:endParaRPr lang="fr-FR" dirty="0"/>
        </a:p>
      </dgm:t>
    </dgm:pt>
    <dgm:pt modelId="{53D6507C-EBD8-4520-8405-552DC5499202}" type="parTrans" cxnId="{09422CB4-02A3-4D7D-83FA-88131FB2BBEE}">
      <dgm:prSet/>
      <dgm:spPr/>
      <dgm:t>
        <a:bodyPr/>
        <a:lstStyle/>
        <a:p>
          <a:endParaRPr lang="fr-FR"/>
        </a:p>
      </dgm:t>
    </dgm:pt>
    <dgm:pt modelId="{5A9D4A41-2904-48E3-AEAF-35114DDF79DF}" type="sibTrans" cxnId="{09422CB4-02A3-4D7D-83FA-88131FB2BBEE}">
      <dgm:prSet/>
      <dgm:spPr/>
      <dgm:t>
        <a:bodyPr/>
        <a:lstStyle/>
        <a:p>
          <a:endParaRPr lang="fr-FR"/>
        </a:p>
      </dgm:t>
    </dgm:pt>
    <dgm:pt modelId="{B360F80C-1183-41F6-AE3F-7CCD1AD4B722}" type="pres">
      <dgm:prSet presAssocID="{8C8A6CCE-DA9F-44D7-B7E2-EA58CB5994AB}" presName="Name0" presStyleCnt="0">
        <dgm:presLayoutVars>
          <dgm:chMax/>
          <dgm:chPref/>
          <dgm:dir/>
        </dgm:presLayoutVars>
      </dgm:prSet>
      <dgm:spPr/>
    </dgm:pt>
    <dgm:pt modelId="{384289E2-5E9B-4FAA-9B45-1A39B6D25495}" type="pres">
      <dgm:prSet presAssocID="{7F55B3FD-123D-40DF-91B5-02D0991378D3}" presName="parenttextcomposite" presStyleCnt="0"/>
      <dgm:spPr/>
    </dgm:pt>
    <dgm:pt modelId="{9166BF24-F76F-4E70-BC23-BE6B35DB0A8C}" type="pres">
      <dgm:prSet presAssocID="{7F55B3FD-123D-40DF-91B5-02D0991378D3}" presName="parenttext" presStyleLbl="revTx" presStyleIdx="0" presStyleCnt="2">
        <dgm:presLayoutVars>
          <dgm:chMax/>
          <dgm:chPref val="2"/>
          <dgm:bulletEnabled val="1"/>
        </dgm:presLayoutVars>
      </dgm:prSet>
      <dgm:spPr/>
    </dgm:pt>
    <dgm:pt modelId="{13627B24-7A3A-45FA-B503-A0ED62B5D6CD}" type="pres">
      <dgm:prSet presAssocID="{7F55B3FD-123D-40DF-91B5-02D0991378D3}" presName="composite" presStyleCnt="0"/>
      <dgm:spPr/>
    </dgm:pt>
    <dgm:pt modelId="{13E007CE-72A9-4E32-BCB0-212ACF511F4E}" type="pres">
      <dgm:prSet presAssocID="{7F55B3FD-123D-40DF-91B5-02D0991378D3}" presName="chevron1" presStyleLbl="alignNode1" presStyleIdx="0" presStyleCnt="14"/>
      <dgm:spPr/>
    </dgm:pt>
    <dgm:pt modelId="{8331B759-5D5C-4ACD-9CF4-4EF9C76D0087}" type="pres">
      <dgm:prSet presAssocID="{7F55B3FD-123D-40DF-91B5-02D0991378D3}" presName="chevron2" presStyleLbl="alignNode1" presStyleIdx="1" presStyleCnt="14"/>
      <dgm:spPr/>
    </dgm:pt>
    <dgm:pt modelId="{D0C3AEB0-C5F9-4D92-9BC1-409DA7688D92}" type="pres">
      <dgm:prSet presAssocID="{7F55B3FD-123D-40DF-91B5-02D0991378D3}" presName="chevron3" presStyleLbl="alignNode1" presStyleIdx="2" presStyleCnt="14"/>
      <dgm:spPr/>
    </dgm:pt>
    <dgm:pt modelId="{ED404385-AA3F-4484-A834-A4E2EBF3001C}" type="pres">
      <dgm:prSet presAssocID="{7F55B3FD-123D-40DF-91B5-02D0991378D3}" presName="chevron4" presStyleLbl="alignNode1" presStyleIdx="3" presStyleCnt="14"/>
      <dgm:spPr/>
    </dgm:pt>
    <dgm:pt modelId="{2832BDFE-AEC3-4FEC-8525-92FBC77C76C9}" type="pres">
      <dgm:prSet presAssocID="{7F55B3FD-123D-40DF-91B5-02D0991378D3}" presName="chevron5" presStyleLbl="alignNode1" presStyleIdx="4" presStyleCnt="14"/>
      <dgm:spPr/>
    </dgm:pt>
    <dgm:pt modelId="{16B61CD3-0033-4F5E-8CEF-27644AA9F4D2}" type="pres">
      <dgm:prSet presAssocID="{7F55B3FD-123D-40DF-91B5-02D0991378D3}" presName="chevron6" presStyleLbl="alignNode1" presStyleIdx="5" presStyleCnt="14"/>
      <dgm:spPr/>
    </dgm:pt>
    <dgm:pt modelId="{36CFC2DF-E931-40E5-BC63-1C2537FB1687}" type="pres">
      <dgm:prSet presAssocID="{7F55B3FD-123D-40DF-91B5-02D0991378D3}" presName="chevron7" presStyleLbl="alignNode1" presStyleIdx="6" presStyleCnt="14"/>
      <dgm:spPr/>
    </dgm:pt>
    <dgm:pt modelId="{2FB589FA-7274-4001-81BA-93A9C4AF5C7F}" type="pres">
      <dgm:prSet presAssocID="{7F55B3FD-123D-40DF-91B5-02D0991378D3}" presName="childtext" presStyleLbl="solidFgAcc1" presStyleIdx="0" presStyleCnt="2">
        <dgm:presLayoutVars>
          <dgm:chMax/>
          <dgm:chPref val="0"/>
          <dgm:bulletEnabled val="1"/>
        </dgm:presLayoutVars>
      </dgm:prSet>
      <dgm:spPr/>
    </dgm:pt>
    <dgm:pt modelId="{EFE8DCA2-3510-4A61-A785-96520B50C5E2}" type="pres">
      <dgm:prSet presAssocID="{58B83B6E-2103-43F7-922D-B137774CCE5D}" presName="sibTrans" presStyleCnt="0"/>
      <dgm:spPr/>
    </dgm:pt>
    <dgm:pt modelId="{7072F119-20F4-4F23-91C1-50FDD8689397}" type="pres">
      <dgm:prSet presAssocID="{67DCD726-7FEF-4A10-8285-59475475A907}" presName="parenttextcomposite" presStyleCnt="0"/>
      <dgm:spPr/>
    </dgm:pt>
    <dgm:pt modelId="{5EB2DD53-9C95-4C88-BDDE-4DB8E1173A81}" type="pres">
      <dgm:prSet presAssocID="{67DCD726-7FEF-4A10-8285-59475475A907}" presName="parenttext" presStyleLbl="revTx" presStyleIdx="1" presStyleCnt="2">
        <dgm:presLayoutVars>
          <dgm:chMax/>
          <dgm:chPref val="2"/>
          <dgm:bulletEnabled val="1"/>
        </dgm:presLayoutVars>
      </dgm:prSet>
      <dgm:spPr/>
    </dgm:pt>
    <dgm:pt modelId="{E7B3BAC1-9E11-4BEC-8952-122A6982610B}" type="pres">
      <dgm:prSet presAssocID="{67DCD726-7FEF-4A10-8285-59475475A907}" presName="composite" presStyleCnt="0"/>
      <dgm:spPr/>
    </dgm:pt>
    <dgm:pt modelId="{546A4EB7-CD6B-42F3-9086-538929C42096}" type="pres">
      <dgm:prSet presAssocID="{67DCD726-7FEF-4A10-8285-59475475A907}" presName="chevron1" presStyleLbl="alignNode1" presStyleIdx="7" presStyleCnt="14"/>
      <dgm:spPr/>
    </dgm:pt>
    <dgm:pt modelId="{5172E8BF-015E-4E22-A420-68FFDE8A7559}" type="pres">
      <dgm:prSet presAssocID="{67DCD726-7FEF-4A10-8285-59475475A907}" presName="chevron2" presStyleLbl="alignNode1" presStyleIdx="8" presStyleCnt="14"/>
      <dgm:spPr/>
    </dgm:pt>
    <dgm:pt modelId="{20611CC3-337C-414A-918E-A088CDA74E06}" type="pres">
      <dgm:prSet presAssocID="{67DCD726-7FEF-4A10-8285-59475475A907}" presName="chevron3" presStyleLbl="alignNode1" presStyleIdx="9" presStyleCnt="14"/>
      <dgm:spPr/>
    </dgm:pt>
    <dgm:pt modelId="{853A6B9E-8396-4C7D-85F4-6CFAF63CDD0B}" type="pres">
      <dgm:prSet presAssocID="{67DCD726-7FEF-4A10-8285-59475475A907}" presName="chevron4" presStyleLbl="alignNode1" presStyleIdx="10" presStyleCnt="14"/>
      <dgm:spPr/>
    </dgm:pt>
    <dgm:pt modelId="{22CCA87C-F1D9-4387-88F0-1F184882795B}" type="pres">
      <dgm:prSet presAssocID="{67DCD726-7FEF-4A10-8285-59475475A907}" presName="chevron5" presStyleLbl="alignNode1" presStyleIdx="11" presStyleCnt="14"/>
      <dgm:spPr/>
    </dgm:pt>
    <dgm:pt modelId="{6FE56076-D1A1-4698-A989-877235FB53C5}" type="pres">
      <dgm:prSet presAssocID="{67DCD726-7FEF-4A10-8285-59475475A907}" presName="chevron6" presStyleLbl="alignNode1" presStyleIdx="12" presStyleCnt="14"/>
      <dgm:spPr/>
    </dgm:pt>
    <dgm:pt modelId="{3FA3BD6A-460C-4CA6-B3D8-643B62C10D23}" type="pres">
      <dgm:prSet presAssocID="{67DCD726-7FEF-4A10-8285-59475475A907}" presName="chevron7" presStyleLbl="alignNode1" presStyleIdx="13" presStyleCnt="14"/>
      <dgm:spPr/>
    </dgm:pt>
    <dgm:pt modelId="{4B7ED9D8-083A-494D-AEBA-1359385AFAE8}" type="pres">
      <dgm:prSet presAssocID="{67DCD726-7FEF-4A10-8285-59475475A907}" presName="childtext" presStyleLbl="solidFgAcc1" presStyleIdx="1" presStyleCnt="2">
        <dgm:presLayoutVars>
          <dgm:chMax/>
          <dgm:chPref val="0"/>
          <dgm:bulletEnabled val="1"/>
        </dgm:presLayoutVars>
      </dgm:prSet>
      <dgm:spPr/>
    </dgm:pt>
  </dgm:ptLst>
  <dgm:cxnLst>
    <dgm:cxn modelId="{7BE95915-1A7E-45F6-91CC-34FDC2FDA710}" srcId="{8C8A6CCE-DA9F-44D7-B7E2-EA58CB5994AB}" destId="{7F55B3FD-123D-40DF-91B5-02D0991378D3}" srcOrd="0" destOrd="0" parTransId="{C2E48521-E5E2-4E77-A8D7-B9F5CF34856F}" sibTransId="{58B83B6E-2103-43F7-922D-B137774CCE5D}"/>
    <dgm:cxn modelId="{1B03C32A-0021-4DB4-A31C-87BBB0B2394E}" type="presOf" srcId="{7F55B3FD-123D-40DF-91B5-02D0991378D3}" destId="{9166BF24-F76F-4E70-BC23-BE6B35DB0A8C}" srcOrd="0" destOrd="0" presId="urn:microsoft.com/office/officeart/2008/layout/VerticalAccentList"/>
    <dgm:cxn modelId="{F380B967-4CEA-4E60-93F7-A71D0E0260A4}" type="presOf" srcId="{92C16D94-A7A0-4D99-B321-538B7C497013}" destId="{2FB589FA-7274-4001-81BA-93A9C4AF5C7F}" srcOrd="0" destOrd="0" presId="urn:microsoft.com/office/officeart/2008/layout/VerticalAccentList"/>
    <dgm:cxn modelId="{6201C96C-C14B-49E6-BF6A-C4F21C9A04AE}" type="presOf" srcId="{8C8A6CCE-DA9F-44D7-B7E2-EA58CB5994AB}" destId="{B360F80C-1183-41F6-AE3F-7CCD1AD4B722}" srcOrd="0" destOrd="0" presId="urn:microsoft.com/office/officeart/2008/layout/VerticalAccentList"/>
    <dgm:cxn modelId="{9D515270-6D0B-4D6B-B287-83A3BDBBB836}" srcId="{7F55B3FD-123D-40DF-91B5-02D0991378D3}" destId="{92C16D94-A7A0-4D99-B321-538B7C497013}" srcOrd="0" destOrd="0" parTransId="{34FFA64F-77E9-4CEE-9129-A018EB983010}" sibTransId="{1F1650DF-F3A6-4D7C-9525-0EABB38057EC}"/>
    <dgm:cxn modelId="{09422CB4-02A3-4D7D-83FA-88131FB2BBEE}" srcId="{67DCD726-7FEF-4A10-8285-59475475A907}" destId="{12619012-5C8E-4298-81D1-5B3436F082A2}" srcOrd="0" destOrd="0" parTransId="{53D6507C-EBD8-4520-8405-552DC5499202}" sibTransId="{5A9D4A41-2904-48E3-AEAF-35114DDF79DF}"/>
    <dgm:cxn modelId="{C6E75CC1-88F1-4FAC-A7F0-B210C849F859}" srcId="{8C8A6CCE-DA9F-44D7-B7E2-EA58CB5994AB}" destId="{67DCD726-7FEF-4A10-8285-59475475A907}" srcOrd="1" destOrd="0" parTransId="{404FF880-0235-426F-83E2-7FEABAED5618}" sibTransId="{5DB3B2A3-BCCC-4FA0-A0B6-FB9C7FAD4C61}"/>
    <dgm:cxn modelId="{CF791EF8-AFF2-45C0-9310-36552B2CAC8F}" type="presOf" srcId="{12619012-5C8E-4298-81D1-5B3436F082A2}" destId="{4B7ED9D8-083A-494D-AEBA-1359385AFAE8}" srcOrd="0" destOrd="0" presId="urn:microsoft.com/office/officeart/2008/layout/VerticalAccentList"/>
    <dgm:cxn modelId="{C22C78FB-5722-4C24-B052-57DB985F32C8}" type="presOf" srcId="{67DCD726-7FEF-4A10-8285-59475475A907}" destId="{5EB2DD53-9C95-4C88-BDDE-4DB8E1173A81}" srcOrd="0" destOrd="0" presId="urn:microsoft.com/office/officeart/2008/layout/VerticalAccentList"/>
    <dgm:cxn modelId="{2F68A550-1928-49CD-A6CE-4BE12A4F8CFB}" type="presParOf" srcId="{B360F80C-1183-41F6-AE3F-7CCD1AD4B722}" destId="{384289E2-5E9B-4FAA-9B45-1A39B6D25495}" srcOrd="0" destOrd="0" presId="urn:microsoft.com/office/officeart/2008/layout/VerticalAccentList"/>
    <dgm:cxn modelId="{2E3E98A3-9252-4FD7-AD63-DF9724412BE0}" type="presParOf" srcId="{384289E2-5E9B-4FAA-9B45-1A39B6D25495}" destId="{9166BF24-F76F-4E70-BC23-BE6B35DB0A8C}" srcOrd="0" destOrd="0" presId="urn:microsoft.com/office/officeart/2008/layout/VerticalAccentList"/>
    <dgm:cxn modelId="{7732FF1D-EC03-482D-B042-29C2C20F0D24}" type="presParOf" srcId="{B360F80C-1183-41F6-AE3F-7CCD1AD4B722}" destId="{13627B24-7A3A-45FA-B503-A0ED62B5D6CD}" srcOrd="1" destOrd="0" presId="urn:microsoft.com/office/officeart/2008/layout/VerticalAccentList"/>
    <dgm:cxn modelId="{AA262D40-A9A9-412D-9EFC-3FE9F000F114}" type="presParOf" srcId="{13627B24-7A3A-45FA-B503-A0ED62B5D6CD}" destId="{13E007CE-72A9-4E32-BCB0-212ACF511F4E}" srcOrd="0" destOrd="0" presId="urn:microsoft.com/office/officeart/2008/layout/VerticalAccentList"/>
    <dgm:cxn modelId="{326E30A7-DB08-4CEE-BB4E-C1AE22E7B46D}" type="presParOf" srcId="{13627B24-7A3A-45FA-B503-A0ED62B5D6CD}" destId="{8331B759-5D5C-4ACD-9CF4-4EF9C76D0087}" srcOrd="1" destOrd="0" presId="urn:microsoft.com/office/officeart/2008/layout/VerticalAccentList"/>
    <dgm:cxn modelId="{52615B3B-D68B-46CC-A357-85AD3949160B}" type="presParOf" srcId="{13627B24-7A3A-45FA-B503-A0ED62B5D6CD}" destId="{D0C3AEB0-C5F9-4D92-9BC1-409DA7688D92}" srcOrd="2" destOrd="0" presId="urn:microsoft.com/office/officeart/2008/layout/VerticalAccentList"/>
    <dgm:cxn modelId="{2149DC01-46C0-4181-A8DF-32A534A8172B}" type="presParOf" srcId="{13627B24-7A3A-45FA-B503-A0ED62B5D6CD}" destId="{ED404385-AA3F-4484-A834-A4E2EBF3001C}" srcOrd="3" destOrd="0" presId="urn:microsoft.com/office/officeart/2008/layout/VerticalAccentList"/>
    <dgm:cxn modelId="{B7FBB9A3-0C63-4722-9DE1-C3FAAA320CE6}" type="presParOf" srcId="{13627B24-7A3A-45FA-B503-A0ED62B5D6CD}" destId="{2832BDFE-AEC3-4FEC-8525-92FBC77C76C9}" srcOrd="4" destOrd="0" presId="urn:microsoft.com/office/officeart/2008/layout/VerticalAccentList"/>
    <dgm:cxn modelId="{E0215DE9-44EC-439F-99B6-D74D7CD75C75}" type="presParOf" srcId="{13627B24-7A3A-45FA-B503-A0ED62B5D6CD}" destId="{16B61CD3-0033-4F5E-8CEF-27644AA9F4D2}" srcOrd="5" destOrd="0" presId="urn:microsoft.com/office/officeart/2008/layout/VerticalAccentList"/>
    <dgm:cxn modelId="{657208E1-9438-4B53-9127-C875B719797F}" type="presParOf" srcId="{13627B24-7A3A-45FA-B503-A0ED62B5D6CD}" destId="{36CFC2DF-E931-40E5-BC63-1C2537FB1687}" srcOrd="6" destOrd="0" presId="urn:microsoft.com/office/officeart/2008/layout/VerticalAccentList"/>
    <dgm:cxn modelId="{B5581B27-3958-410C-8FCE-96D03F593D0E}" type="presParOf" srcId="{13627B24-7A3A-45FA-B503-A0ED62B5D6CD}" destId="{2FB589FA-7274-4001-81BA-93A9C4AF5C7F}" srcOrd="7" destOrd="0" presId="urn:microsoft.com/office/officeart/2008/layout/VerticalAccentList"/>
    <dgm:cxn modelId="{E99A6021-F60E-4015-BB53-7F14F5D3F196}" type="presParOf" srcId="{B360F80C-1183-41F6-AE3F-7CCD1AD4B722}" destId="{EFE8DCA2-3510-4A61-A785-96520B50C5E2}" srcOrd="2" destOrd="0" presId="urn:microsoft.com/office/officeart/2008/layout/VerticalAccentList"/>
    <dgm:cxn modelId="{533D71DF-1617-45B6-BED8-CAA459A20143}" type="presParOf" srcId="{B360F80C-1183-41F6-AE3F-7CCD1AD4B722}" destId="{7072F119-20F4-4F23-91C1-50FDD8689397}" srcOrd="3" destOrd="0" presId="urn:microsoft.com/office/officeart/2008/layout/VerticalAccentList"/>
    <dgm:cxn modelId="{3DC02024-B56C-4970-9E31-AC4BF5A9D5BD}" type="presParOf" srcId="{7072F119-20F4-4F23-91C1-50FDD8689397}" destId="{5EB2DD53-9C95-4C88-BDDE-4DB8E1173A81}" srcOrd="0" destOrd="0" presId="urn:microsoft.com/office/officeart/2008/layout/VerticalAccentList"/>
    <dgm:cxn modelId="{296811C4-7FEE-4029-AB9C-BC63FE3C307B}" type="presParOf" srcId="{B360F80C-1183-41F6-AE3F-7CCD1AD4B722}" destId="{E7B3BAC1-9E11-4BEC-8952-122A6982610B}" srcOrd="4" destOrd="0" presId="urn:microsoft.com/office/officeart/2008/layout/VerticalAccentList"/>
    <dgm:cxn modelId="{B6F2A716-C22D-4E1A-8D14-D9938FA859E5}" type="presParOf" srcId="{E7B3BAC1-9E11-4BEC-8952-122A6982610B}" destId="{546A4EB7-CD6B-42F3-9086-538929C42096}" srcOrd="0" destOrd="0" presId="urn:microsoft.com/office/officeart/2008/layout/VerticalAccentList"/>
    <dgm:cxn modelId="{90745E96-81B1-4F4E-99C8-F87D5FF67587}" type="presParOf" srcId="{E7B3BAC1-9E11-4BEC-8952-122A6982610B}" destId="{5172E8BF-015E-4E22-A420-68FFDE8A7559}" srcOrd="1" destOrd="0" presId="urn:microsoft.com/office/officeart/2008/layout/VerticalAccentList"/>
    <dgm:cxn modelId="{DDFA6CAE-E148-4F7B-BDF8-B09DEF230657}" type="presParOf" srcId="{E7B3BAC1-9E11-4BEC-8952-122A6982610B}" destId="{20611CC3-337C-414A-918E-A088CDA74E06}" srcOrd="2" destOrd="0" presId="urn:microsoft.com/office/officeart/2008/layout/VerticalAccentList"/>
    <dgm:cxn modelId="{5381A13C-E9C8-425A-AD65-411E455BB0A4}" type="presParOf" srcId="{E7B3BAC1-9E11-4BEC-8952-122A6982610B}" destId="{853A6B9E-8396-4C7D-85F4-6CFAF63CDD0B}" srcOrd="3" destOrd="0" presId="urn:microsoft.com/office/officeart/2008/layout/VerticalAccentList"/>
    <dgm:cxn modelId="{21170075-C365-4120-B5CB-24132117ACF9}" type="presParOf" srcId="{E7B3BAC1-9E11-4BEC-8952-122A6982610B}" destId="{22CCA87C-F1D9-4387-88F0-1F184882795B}" srcOrd="4" destOrd="0" presId="urn:microsoft.com/office/officeart/2008/layout/VerticalAccentList"/>
    <dgm:cxn modelId="{A8A948D8-E88E-4FF3-B243-D14913E6BF38}" type="presParOf" srcId="{E7B3BAC1-9E11-4BEC-8952-122A6982610B}" destId="{6FE56076-D1A1-4698-A989-877235FB53C5}" srcOrd="5" destOrd="0" presId="urn:microsoft.com/office/officeart/2008/layout/VerticalAccentList"/>
    <dgm:cxn modelId="{A8F05B20-8204-4648-B694-740D89C44242}" type="presParOf" srcId="{E7B3BAC1-9E11-4BEC-8952-122A6982610B}" destId="{3FA3BD6A-460C-4CA6-B3D8-643B62C10D23}" srcOrd="6" destOrd="0" presId="urn:microsoft.com/office/officeart/2008/layout/VerticalAccentList"/>
    <dgm:cxn modelId="{93192920-2991-4EBD-928E-4C62E2D4C249}" type="presParOf" srcId="{E7B3BAC1-9E11-4BEC-8952-122A6982610B}" destId="{4B7ED9D8-083A-494D-AEBA-1359385AFAE8}"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589C88-7AC4-4B45-8D74-A94BE498B47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D78161FC-1E9C-40A3-90C2-F10DA42F6444}">
      <dgm:prSet phldrT="[Text]"/>
      <dgm:spPr/>
      <dgm:t>
        <a:bodyPr/>
        <a:lstStyle/>
        <a:p>
          <a:r>
            <a:rPr lang="fr-FR" dirty="0"/>
            <a:t>1</a:t>
          </a:r>
        </a:p>
      </dgm:t>
    </dgm:pt>
    <dgm:pt modelId="{78A565F3-F401-4632-8753-7FC9A1762535}" type="parTrans" cxnId="{09D8F2DB-781B-47E2-87A3-E3B7604EB41B}">
      <dgm:prSet/>
      <dgm:spPr/>
      <dgm:t>
        <a:bodyPr/>
        <a:lstStyle/>
        <a:p>
          <a:endParaRPr lang="fr-FR"/>
        </a:p>
      </dgm:t>
    </dgm:pt>
    <dgm:pt modelId="{9AF12C30-3CDC-410C-9903-B9D9B73791D0}" type="sibTrans" cxnId="{09D8F2DB-781B-47E2-87A3-E3B7604EB41B}">
      <dgm:prSet/>
      <dgm:spPr/>
      <dgm:t>
        <a:bodyPr/>
        <a:lstStyle/>
        <a:p>
          <a:endParaRPr lang="fr-FR"/>
        </a:p>
      </dgm:t>
    </dgm:pt>
    <dgm:pt modelId="{6D7B9AE2-A1C2-4DE8-9CBE-FEE6B638EAE3}">
      <dgm:prSet phldrT="[Text]"/>
      <dgm:spPr/>
      <dgm:t>
        <a:bodyPr/>
        <a:lstStyle/>
        <a:p>
          <a:r>
            <a:rPr lang="fr-FR" dirty="0"/>
            <a:t>2</a:t>
          </a:r>
        </a:p>
      </dgm:t>
    </dgm:pt>
    <dgm:pt modelId="{6D4AD287-8CEA-4554-A3BA-D030E07A54ED}" type="parTrans" cxnId="{4340DD77-516B-4323-A6AB-DEB5A8B1A5E5}">
      <dgm:prSet/>
      <dgm:spPr/>
      <dgm:t>
        <a:bodyPr/>
        <a:lstStyle/>
        <a:p>
          <a:endParaRPr lang="fr-FR"/>
        </a:p>
      </dgm:t>
    </dgm:pt>
    <dgm:pt modelId="{1FD9256B-66E8-41C7-805E-469A35BBEC16}" type="sibTrans" cxnId="{4340DD77-516B-4323-A6AB-DEB5A8B1A5E5}">
      <dgm:prSet/>
      <dgm:spPr/>
      <dgm:t>
        <a:bodyPr/>
        <a:lstStyle/>
        <a:p>
          <a:endParaRPr lang="fr-FR"/>
        </a:p>
      </dgm:t>
    </dgm:pt>
    <dgm:pt modelId="{762ABC32-F8CC-4C5E-8566-FD93CB74EC1B}">
      <dgm:prSet phldrT="[Text]"/>
      <dgm:spPr/>
      <dgm:t>
        <a:bodyPr/>
        <a:lstStyle/>
        <a:p>
          <a:r>
            <a:rPr lang="fr-FR" dirty="0"/>
            <a:t>4</a:t>
          </a:r>
        </a:p>
      </dgm:t>
    </dgm:pt>
    <dgm:pt modelId="{9F70D32F-1800-4EEC-A9A4-18A5AA405817}" type="parTrans" cxnId="{D9E0A5B6-B951-46EA-96EE-24532DAD2F10}">
      <dgm:prSet/>
      <dgm:spPr/>
      <dgm:t>
        <a:bodyPr/>
        <a:lstStyle/>
        <a:p>
          <a:endParaRPr lang="fr-FR"/>
        </a:p>
      </dgm:t>
    </dgm:pt>
    <dgm:pt modelId="{171FD460-F3A1-4268-BBA7-925559763F2C}" type="sibTrans" cxnId="{D9E0A5B6-B951-46EA-96EE-24532DAD2F10}">
      <dgm:prSet/>
      <dgm:spPr/>
      <dgm:t>
        <a:bodyPr/>
        <a:lstStyle/>
        <a:p>
          <a:endParaRPr lang="fr-FR"/>
        </a:p>
      </dgm:t>
    </dgm:pt>
    <dgm:pt modelId="{389FBFB9-D3CA-432B-9A3B-D01EBFF4FB12}">
      <dgm:prSet/>
      <dgm:spPr/>
      <dgm:t>
        <a:bodyPr/>
        <a:lstStyle/>
        <a:p>
          <a:r>
            <a:rPr lang="fr-FR" dirty="0"/>
            <a:t>3</a:t>
          </a:r>
        </a:p>
      </dgm:t>
    </dgm:pt>
    <dgm:pt modelId="{0536F192-901B-4888-A621-1679022C3BF4}" type="parTrans" cxnId="{44DF9A5C-24A8-450A-8674-31F8AB8E770E}">
      <dgm:prSet/>
      <dgm:spPr/>
      <dgm:t>
        <a:bodyPr/>
        <a:lstStyle/>
        <a:p>
          <a:endParaRPr lang="fr-FR"/>
        </a:p>
      </dgm:t>
    </dgm:pt>
    <dgm:pt modelId="{4F53E157-185C-4B4F-9879-4F8D55694A14}" type="sibTrans" cxnId="{44DF9A5C-24A8-450A-8674-31F8AB8E770E}">
      <dgm:prSet/>
      <dgm:spPr/>
      <dgm:t>
        <a:bodyPr/>
        <a:lstStyle/>
        <a:p>
          <a:endParaRPr lang="fr-FR"/>
        </a:p>
      </dgm:t>
    </dgm:pt>
    <dgm:pt modelId="{D4A48D67-B420-4B5B-8B9E-BEE5965ECDA0}">
      <dgm:prSet custT="1"/>
      <dgm:spPr/>
      <dgm:t>
        <a:bodyPr/>
        <a:lstStyle/>
        <a:p>
          <a:pPr>
            <a:buNone/>
          </a:pPr>
          <a:r>
            <a:rPr lang="fr-FR" sz="1200" dirty="0">
              <a:latin typeface="Arial" panose="020B0604020202020204" pitchFamily="34" charset="0"/>
              <a:cs typeface="Arial" panose="020B0604020202020204" pitchFamily="34" charset="0"/>
            </a:rPr>
            <a:t>si le serveur accepte la requête émise par le client, le serveur envoie un message « 200 OK » au client qui signifie : « Pas de problème, tu peux consulter ce site web, le voici ». Ensuite le serveur commence à envoyer les fichiers du site web au navigateur sous forme d'une série de petits morceaux nommés "paquet" (le magasin vous livre les produits et vous les ramenez chez vous)</a:t>
          </a:r>
        </a:p>
      </dgm:t>
    </dgm:pt>
    <dgm:pt modelId="{3C732976-3E7D-4F5B-A5BC-B76D5E725B21}" type="parTrans" cxnId="{186CBBF0-F32A-458B-90E2-DFCBE0A54F35}">
      <dgm:prSet/>
      <dgm:spPr/>
      <dgm:t>
        <a:bodyPr/>
        <a:lstStyle/>
        <a:p>
          <a:endParaRPr lang="fr-FR"/>
        </a:p>
      </dgm:t>
    </dgm:pt>
    <dgm:pt modelId="{6BD06545-BCB7-43AC-A1FB-EB587884941B}" type="sibTrans" cxnId="{186CBBF0-F32A-458B-90E2-DFCBE0A54F35}">
      <dgm:prSet/>
      <dgm:spPr/>
      <dgm:t>
        <a:bodyPr/>
        <a:lstStyle/>
        <a:p>
          <a:endParaRPr lang="fr-FR"/>
        </a:p>
      </dgm:t>
    </dgm:pt>
    <dgm:pt modelId="{AED46B74-3D27-4CE7-950E-1B5E2F90BC20}">
      <dgm:prSet custT="1"/>
      <dgm:spPr/>
      <dgm:t>
        <a:bodyPr/>
        <a:lstStyle/>
        <a:p>
          <a:pPr marL="171450" lvl="1" indent="-171450" algn="l" defTabSz="800100">
            <a:lnSpc>
              <a:spcPct val="90000"/>
            </a:lnSpc>
            <a:spcBef>
              <a:spcPct val="0"/>
            </a:spcBef>
            <a:spcAft>
              <a:spcPct val="15000"/>
            </a:spcAft>
            <a:buNone/>
          </a:pPr>
          <a:r>
            <a:rPr lang="fr-FR" sz="1200" kern="1200" dirty="0">
              <a:solidFill>
                <a:prstClr val="black"/>
              </a:solidFill>
              <a:latin typeface="Arial" panose="020B0604020202020204" pitchFamily="34" charset="0"/>
              <a:ea typeface="+mn-ea"/>
              <a:cs typeface="Arial" panose="020B0604020202020204" pitchFamily="34" charset="0"/>
            </a:rPr>
            <a:t>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TCP/IP</a:t>
          </a:r>
        </a:p>
      </dgm:t>
    </dgm:pt>
    <dgm:pt modelId="{67323F5A-703E-43D7-AB2E-597EAB109649}" type="parTrans" cxnId="{8E517D2B-A470-4FD1-81E6-C6512FAC9815}">
      <dgm:prSet/>
      <dgm:spPr/>
      <dgm:t>
        <a:bodyPr/>
        <a:lstStyle/>
        <a:p>
          <a:endParaRPr lang="fr-FR"/>
        </a:p>
      </dgm:t>
    </dgm:pt>
    <dgm:pt modelId="{8C9FAAA1-D10F-42DA-AB55-5CE04BDA2041}" type="sibTrans" cxnId="{8E517D2B-A470-4FD1-81E6-C6512FAC9815}">
      <dgm:prSet/>
      <dgm:spPr/>
      <dgm:t>
        <a:bodyPr/>
        <a:lstStyle/>
        <a:p>
          <a:endParaRPr lang="fr-FR"/>
        </a:p>
      </dgm:t>
    </dgm:pt>
    <dgm:pt modelId="{556850BC-A1A6-4A7A-8FB0-13DCEBBBB4C4}">
      <dgm:prSet custT="1"/>
      <dgm:spPr/>
      <dgm:t>
        <a:bodyPr anchor="ctr"/>
        <a:lstStyle/>
        <a:p>
          <a:pPr algn="l">
            <a:lnSpc>
              <a:spcPct val="90000"/>
            </a:lnSpc>
            <a:buNone/>
          </a:pPr>
          <a:r>
            <a:rPr lang="fr-FR" sz="1300" kern="1200" dirty="0">
              <a:solidFill>
                <a:prstClr val="black"/>
              </a:solidFill>
              <a:latin typeface="Arial" panose="020B0604020202020204" pitchFamily="34" charset="0"/>
              <a:ea typeface="+mn-ea"/>
              <a:cs typeface="Arial" panose="020B0604020202020204" pitchFamily="34" charset="0"/>
            </a:rPr>
            <a:t>le navigateur demande au DNS l'adresse réelle du serveur contenant le site web (vous trouvez l'adresse du magasin)</a:t>
          </a:r>
        </a:p>
      </dgm:t>
    </dgm:pt>
    <dgm:pt modelId="{69F81B8F-1E99-49B4-9204-98912F116126}" type="parTrans" cxnId="{20BA837B-FFED-4A6E-8F3A-082E9E583B67}">
      <dgm:prSet/>
      <dgm:spPr/>
      <dgm:t>
        <a:bodyPr/>
        <a:lstStyle/>
        <a:p>
          <a:endParaRPr lang="fr-FR"/>
        </a:p>
      </dgm:t>
    </dgm:pt>
    <dgm:pt modelId="{DD0CA8D4-3FC6-4BCC-BF62-7B7CA57D878D}" type="sibTrans" cxnId="{20BA837B-FFED-4A6E-8F3A-082E9E583B67}">
      <dgm:prSet/>
      <dgm:spPr/>
      <dgm:t>
        <a:bodyPr/>
        <a:lstStyle/>
        <a:p>
          <a:endParaRPr lang="fr-FR"/>
        </a:p>
      </dgm:t>
    </dgm:pt>
    <dgm:pt modelId="{4C0246D6-0A42-435C-B7D4-256ECF1858EB}">
      <dgm:prSet custT="1"/>
      <dgm:spPr/>
      <dgm:t>
        <a:bodyPr/>
        <a:lstStyle/>
        <a:p>
          <a:pPr>
            <a:buNone/>
          </a:pPr>
          <a:r>
            <a:rPr lang="fr-FR" sz="1200" b="0" i="0" dirty="0">
              <a:latin typeface="Arial" panose="020B0604020202020204" pitchFamily="34" charset="0"/>
              <a:cs typeface="Arial" panose="020B0604020202020204" pitchFamily="34" charset="0"/>
            </a:rPr>
            <a:t>le navigateur assemble les différents morceaux pour recomposer le site web en entier puis l'affiche sur votre écran (les produits sont à votre porte — des nouveaux trucs tout neufs, génial !).</a:t>
          </a:r>
          <a:endParaRPr lang="fr-FR" sz="1200" dirty="0">
            <a:latin typeface="Arial" panose="020B0604020202020204" pitchFamily="34" charset="0"/>
            <a:cs typeface="Arial" panose="020B0604020202020204" pitchFamily="34" charset="0"/>
          </a:endParaRPr>
        </a:p>
      </dgm:t>
    </dgm:pt>
    <dgm:pt modelId="{CB1E72EB-8DCE-4D1B-9B8F-299CA8F882AA}" type="parTrans" cxnId="{1FEBF1EC-8029-484E-9CA5-4992046BA894}">
      <dgm:prSet/>
      <dgm:spPr/>
      <dgm:t>
        <a:bodyPr/>
        <a:lstStyle/>
        <a:p>
          <a:endParaRPr lang="fr-FR"/>
        </a:p>
      </dgm:t>
    </dgm:pt>
    <dgm:pt modelId="{45950D00-803B-4DC7-AE37-067697D19D5C}" type="sibTrans" cxnId="{1FEBF1EC-8029-484E-9CA5-4992046BA894}">
      <dgm:prSet/>
      <dgm:spPr/>
      <dgm:t>
        <a:bodyPr/>
        <a:lstStyle/>
        <a:p>
          <a:endParaRPr lang="fr-FR"/>
        </a:p>
      </dgm:t>
    </dgm:pt>
    <dgm:pt modelId="{D549ED73-B7D8-4052-B8B0-748F77717674}">
      <dgm:prSet/>
      <dgm:spPr/>
      <dgm:t>
        <a:bodyPr/>
        <a:lstStyle/>
        <a:p>
          <a:pPr marL="57150" lvl="1" indent="0" algn="l" defTabSz="444500">
            <a:lnSpc>
              <a:spcPct val="90000"/>
            </a:lnSpc>
            <a:spcBef>
              <a:spcPct val="0"/>
            </a:spcBef>
            <a:spcAft>
              <a:spcPct val="15000"/>
            </a:spcAft>
          </a:pPr>
          <a:endParaRPr lang="fr-FR" sz="1000" kern="1200" dirty="0"/>
        </a:p>
      </dgm:t>
    </dgm:pt>
    <dgm:pt modelId="{1DF2304A-E999-49E3-849F-C8716B9220CA}" type="parTrans" cxnId="{E318156D-8722-4324-99FA-7E823E9EAE57}">
      <dgm:prSet/>
      <dgm:spPr/>
      <dgm:t>
        <a:bodyPr/>
        <a:lstStyle/>
        <a:p>
          <a:endParaRPr lang="fr-FR"/>
        </a:p>
      </dgm:t>
    </dgm:pt>
    <dgm:pt modelId="{5009351B-2246-45C7-87EF-6F603A2960F8}" type="sibTrans" cxnId="{E318156D-8722-4324-99FA-7E823E9EAE57}">
      <dgm:prSet/>
      <dgm:spPr/>
      <dgm:t>
        <a:bodyPr/>
        <a:lstStyle/>
        <a:p>
          <a:endParaRPr lang="fr-FR"/>
        </a:p>
      </dgm:t>
    </dgm:pt>
    <dgm:pt modelId="{1A8E6A10-E6DC-41E7-A4FA-F78F4E2E25E2}">
      <dgm:prSet/>
      <dgm:spPr/>
      <dgm:t>
        <a:bodyPr/>
        <a:lstStyle/>
        <a:p>
          <a:endParaRPr lang="fr-FR" sz="1000"/>
        </a:p>
      </dgm:t>
    </dgm:pt>
    <dgm:pt modelId="{88BB3CC8-85BD-4D08-A7CF-DBD464871481}" type="parTrans" cxnId="{D723C622-73DC-49B0-B0BC-30BB628A83EA}">
      <dgm:prSet/>
      <dgm:spPr/>
      <dgm:t>
        <a:bodyPr/>
        <a:lstStyle/>
        <a:p>
          <a:endParaRPr lang="fr-FR"/>
        </a:p>
      </dgm:t>
    </dgm:pt>
    <dgm:pt modelId="{F7774325-BC89-4A45-B377-BE9C82249FC1}" type="sibTrans" cxnId="{D723C622-73DC-49B0-B0BC-30BB628A83EA}">
      <dgm:prSet/>
      <dgm:spPr/>
      <dgm:t>
        <a:bodyPr/>
        <a:lstStyle/>
        <a:p>
          <a:endParaRPr lang="fr-FR"/>
        </a:p>
      </dgm:t>
    </dgm:pt>
    <dgm:pt modelId="{697B6ED2-5904-4E6A-9AB0-226853DD4BD4}">
      <dgm:prSet/>
      <dgm:spPr/>
      <dgm:t>
        <a:bodyPr/>
        <a:lstStyle/>
        <a:p>
          <a:endParaRPr lang="fr-FR" sz="1400"/>
        </a:p>
      </dgm:t>
    </dgm:pt>
    <dgm:pt modelId="{9FDA5825-2CBF-41EE-8943-958CB9D76F2D}" type="parTrans" cxnId="{A89ABAF6-2D9C-4AD4-B306-87F889F901A2}">
      <dgm:prSet/>
      <dgm:spPr/>
      <dgm:t>
        <a:bodyPr/>
        <a:lstStyle/>
        <a:p>
          <a:endParaRPr lang="fr-FR"/>
        </a:p>
      </dgm:t>
    </dgm:pt>
    <dgm:pt modelId="{BBD3FA24-6AD8-407B-9CC5-0CCBE476320F}" type="sibTrans" cxnId="{A89ABAF6-2D9C-4AD4-B306-87F889F901A2}">
      <dgm:prSet/>
      <dgm:spPr/>
      <dgm:t>
        <a:bodyPr/>
        <a:lstStyle/>
        <a:p>
          <a:endParaRPr lang="fr-FR"/>
        </a:p>
      </dgm:t>
    </dgm:pt>
    <dgm:pt modelId="{8DAC04EB-491B-41FE-A3E9-C69C0188B94E}" type="pres">
      <dgm:prSet presAssocID="{1A589C88-7AC4-4B45-8D74-A94BE498B471}" presName="Name0" presStyleCnt="0">
        <dgm:presLayoutVars>
          <dgm:dir/>
          <dgm:animLvl val="lvl"/>
          <dgm:resizeHandles val="exact"/>
        </dgm:presLayoutVars>
      </dgm:prSet>
      <dgm:spPr/>
    </dgm:pt>
    <dgm:pt modelId="{1CC41CA3-1A59-4011-B409-E56E29BCE0C7}" type="pres">
      <dgm:prSet presAssocID="{D78161FC-1E9C-40A3-90C2-F10DA42F6444}" presName="linNode" presStyleCnt="0"/>
      <dgm:spPr/>
    </dgm:pt>
    <dgm:pt modelId="{C0FFF46C-4D53-4B1A-800A-A0386D8CC776}" type="pres">
      <dgm:prSet presAssocID="{D78161FC-1E9C-40A3-90C2-F10DA42F6444}" presName="parentText" presStyleLbl="node1" presStyleIdx="0" presStyleCnt="4" custScaleX="15304" custScaleY="39849" custLinFactNeighborX="-23821" custLinFactNeighborY="-2236">
        <dgm:presLayoutVars>
          <dgm:chMax val="1"/>
          <dgm:bulletEnabled val="1"/>
        </dgm:presLayoutVars>
      </dgm:prSet>
      <dgm:spPr/>
    </dgm:pt>
    <dgm:pt modelId="{47DF4F79-F7C3-493A-A1AE-563353A8FCA6}" type="pres">
      <dgm:prSet presAssocID="{D78161FC-1E9C-40A3-90C2-F10DA42F6444}" presName="descendantText" presStyleLbl="alignAccFollowNode1" presStyleIdx="0" presStyleCnt="4" custScaleX="129481">
        <dgm:presLayoutVars>
          <dgm:bulletEnabled val="1"/>
        </dgm:presLayoutVars>
      </dgm:prSet>
      <dgm:spPr/>
    </dgm:pt>
    <dgm:pt modelId="{5A4DC502-6DF4-4143-8B14-5AEA9A1751D8}" type="pres">
      <dgm:prSet presAssocID="{9AF12C30-3CDC-410C-9903-B9D9B73791D0}" presName="sp" presStyleCnt="0"/>
      <dgm:spPr/>
    </dgm:pt>
    <dgm:pt modelId="{70B7BEAE-54C7-4E40-B032-5DC4BF2BC5C6}" type="pres">
      <dgm:prSet presAssocID="{6D7B9AE2-A1C2-4DE8-9CBE-FEE6B638EAE3}" presName="linNode" presStyleCnt="0"/>
      <dgm:spPr/>
    </dgm:pt>
    <dgm:pt modelId="{1ED2646A-9C88-4247-9A69-DC23498EF9F8}" type="pres">
      <dgm:prSet presAssocID="{6D7B9AE2-A1C2-4DE8-9CBE-FEE6B638EAE3}" presName="parentText" presStyleLbl="node1" presStyleIdx="1" presStyleCnt="4" custScaleX="15304" custScaleY="39849" custLinFactNeighborX="-23216">
        <dgm:presLayoutVars>
          <dgm:chMax val="1"/>
          <dgm:bulletEnabled val="1"/>
        </dgm:presLayoutVars>
      </dgm:prSet>
      <dgm:spPr/>
    </dgm:pt>
    <dgm:pt modelId="{DBFFEDCC-5248-4DFF-8795-753F0EEB4B2A}" type="pres">
      <dgm:prSet presAssocID="{6D7B9AE2-A1C2-4DE8-9CBE-FEE6B638EAE3}" presName="descendantText" presStyleLbl="alignAccFollowNode1" presStyleIdx="1" presStyleCnt="4" custScaleX="129481">
        <dgm:presLayoutVars>
          <dgm:bulletEnabled val="1"/>
        </dgm:presLayoutVars>
      </dgm:prSet>
      <dgm:spPr/>
    </dgm:pt>
    <dgm:pt modelId="{9A07FC08-C869-4121-920A-1831B612E5D5}" type="pres">
      <dgm:prSet presAssocID="{1FD9256B-66E8-41C7-805E-469A35BBEC16}" presName="sp" presStyleCnt="0"/>
      <dgm:spPr/>
    </dgm:pt>
    <dgm:pt modelId="{6D882E85-5559-46A9-9146-5BDFAD366494}" type="pres">
      <dgm:prSet presAssocID="{389FBFB9-D3CA-432B-9A3B-D01EBFF4FB12}" presName="linNode" presStyleCnt="0"/>
      <dgm:spPr/>
    </dgm:pt>
    <dgm:pt modelId="{2B318B84-E70F-4DB7-A94E-10CD2B602662}" type="pres">
      <dgm:prSet presAssocID="{389FBFB9-D3CA-432B-9A3B-D01EBFF4FB12}" presName="parentText" presStyleLbl="node1" presStyleIdx="2" presStyleCnt="4" custScaleX="15304" custScaleY="39849" custLinFactNeighborX="-23216">
        <dgm:presLayoutVars>
          <dgm:chMax val="1"/>
          <dgm:bulletEnabled val="1"/>
        </dgm:presLayoutVars>
      </dgm:prSet>
      <dgm:spPr/>
    </dgm:pt>
    <dgm:pt modelId="{09FD0B64-FF28-47A8-8861-D1C891D5F995}" type="pres">
      <dgm:prSet presAssocID="{389FBFB9-D3CA-432B-9A3B-D01EBFF4FB12}" presName="descendantText" presStyleLbl="alignAccFollowNode1" presStyleIdx="2" presStyleCnt="4" custScaleX="129481" custLinFactNeighborX="-582" custLinFactNeighborY="-3125">
        <dgm:presLayoutVars>
          <dgm:bulletEnabled val="1"/>
        </dgm:presLayoutVars>
      </dgm:prSet>
      <dgm:spPr/>
    </dgm:pt>
    <dgm:pt modelId="{C85CF23A-6578-4202-AC80-7FB19294001F}" type="pres">
      <dgm:prSet presAssocID="{4F53E157-185C-4B4F-9879-4F8D55694A14}" presName="sp" presStyleCnt="0"/>
      <dgm:spPr/>
    </dgm:pt>
    <dgm:pt modelId="{C66D6E69-7B33-415C-A6A6-0D2AAD01FD5A}" type="pres">
      <dgm:prSet presAssocID="{762ABC32-F8CC-4C5E-8566-FD93CB74EC1B}" presName="linNode" presStyleCnt="0"/>
      <dgm:spPr/>
    </dgm:pt>
    <dgm:pt modelId="{B8081F6F-564F-4F4D-A531-1C827DAC29DC}" type="pres">
      <dgm:prSet presAssocID="{762ABC32-F8CC-4C5E-8566-FD93CB74EC1B}" presName="parentText" presStyleLbl="node1" presStyleIdx="3" presStyleCnt="4" custScaleX="15304" custScaleY="39849" custLinFactNeighborX="-23216">
        <dgm:presLayoutVars>
          <dgm:chMax val="1"/>
          <dgm:bulletEnabled val="1"/>
        </dgm:presLayoutVars>
      </dgm:prSet>
      <dgm:spPr/>
    </dgm:pt>
    <dgm:pt modelId="{CC1DB4CE-8C38-4EE9-9436-0DEA98EEE7FF}" type="pres">
      <dgm:prSet presAssocID="{762ABC32-F8CC-4C5E-8566-FD93CB74EC1B}" presName="descendantText" presStyleLbl="alignAccFollowNode1" presStyleIdx="3" presStyleCnt="4" custScaleX="129481">
        <dgm:presLayoutVars>
          <dgm:bulletEnabled val="1"/>
        </dgm:presLayoutVars>
      </dgm:prSet>
      <dgm:spPr/>
    </dgm:pt>
  </dgm:ptLst>
  <dgm:cxnLst>
    <dgm:cxn modelId="{D723C622-73DC-49B0-B0BC-30BB628A83EA}" srcId="{389FBFB9-D3CA-432B-9A3B-D01EBFF4FB12}" destId="{1A8E6A10-E6DC-41E7-A4FA-F78F4E2E25E2}" srcOrd="1" destOrd="0" parTransId="{88BB3CC8-85BD-4D08-A7CF-DBD464871481}" sibTransId="{F7774325-BC89-4A45-B377-BE9C82249FC1}"/>
    <dgm:cxn modelId="{8E517D2B-A470-4FD1-81E6-C6512FAC9815}" srcId="{6D7B9AE2-A1C2-4DE8-9CBE-FEE6B638EAE3}" destId="{AED46B74-3D27-4CE7-950E-1B5E2F90BC20}" srcOrd="0" destOrd="0" parTransId="{67323F5A-703E-43D7-AB2E-597EAB109649}" sibTransId="{8C9FAAA1-D10F-42DA-AB55-5CE04BDA2041}"/>
    <dgm:cxn modelId="{34CD9B32-2493-418E-BF93-E9AB7CCBA5FA}" type="presOf" srcId="{389FBFB9-D3CA-432B-9A3B-D01EBFF4FB12}" destId="{2B318B84-E70F-4DB7-A94E-10CD2B602662}" srcOrd="0" destOrd="0" presId="urn:microsoft.com/office/officeart/2005/8/layout/vList5"/>
    <dgm:cxn modelId="{44DF9A5C-24A8-450A-8674-31F8AB8E770E}" srcId="{1A589C88-7AC4-4B45-8D74-A94BE498B471}" destId="{389FBFB9-D3CA-432B-9A3B-D01EBFF4FB12}" srcOrd="2" destOrd="0" parTransId="{0536F192-901B-4888-A621-1679022C3BF4}" sibTransId="{4F53E157-185C-4B4F-9879-4F8D55694A14}"/>
    <dgm:cxn modelId="{66DD2560-6FE4-4607-A762-B1F0E4492179}" type="presOf" srcId="{6D7B9AE2-A1C2-4DE8-9CBE-FEE6B638EAE3}" destId="{1ED2646A-9C88-4247-9A69-DC23498EF9F8}" srcOrd="0" destOrd="0" presId="urn:microsoft.com/office/officeart/2005/8/layout/vList5"/>
    <dgm:cxn modelId="{2D2D6565-C0E5-4E8F-BEC5-A578D68DD9F6}" type="presOf" srcId="{4C0246D6-0A42-435C-B7D4-256ECF1858EB}" destId="{CC1DB4CE-8C38-4EE9-9436-0DEA98EEE7FF}" srcOrd="0" destOrd="0" presId="urn:microsoft.com/office/officeart/2005/8/layout/vList5"/>
    <dgm:cxn modelId="{B91E1366-BA3C-43CA-A97D-211B6B8820E1}" type="presOf" srcId="{1A8E6A10-E6DC-41E7-A4FA-F78F4E2E25E2}" destId="{09FD0B64-FF28-47A8-8861-D1C891D5F995}" srcOrd="0" destOrd="1" presId="urn:microsoft.com/office/officeart/2005/8/layout/vList5"/>
    <dgm:cxn modelId="{E318156D-8722-4324-99FA-7E823E9EAE57}" srcId="{6D7B9AE2-A1C2-4DE8-9CBE-FEE6B638EAE3}" destId="{D549ED73-B7D8-4052-B8B0-748F77717674}" srcOrd="1" destOrd="0" parTransId="{1DF2304A-E999-49E3-849F-C8716B9220CA}" sibTransId="{5009351B-2246-45C7-87EF-6F603A2960F8}"/>
    <dgm:cxn modelId="{AA4BD874-B414-482B-9479-AB7A2979464A}" type="presOf" srcId="{556850BC-A1A6-4A7A-8FB0-13DCEBBBB4C4}" destId="{47DF4F79-F7C3-493A-A1AE-563353A8FCA6}" srcOrd="0" destOrd="0" presId="urn:microsoft.com/office/officeart/2005/8/layout/vList5"/>
    <dgm:cxn modelId="{4340DD77-516B-4323-A6AB-DEB5A8B1A5E5}" srcId="{1A589C88-7AC4-4B45-8D74-A94BE498B471}" destId="{6D7B9AE2-A1C2-4DE8-9CBE-FEE6B638EAE3}" srcOrd="1" destOrd="0" parTransId="{6D4AD287-8CEA-4554-A3BA-D030E07A54ED}" sibTransId="{1FD9256B-66E8-41C7-805E-469A35BBEC16}"/>
    <dgm:cxn modelId="{4CB67259-2FB5-499E-A8EB-59E7D4CDAA2C}" type="presOf" srcId="{AED46B74-3D27-4CE7-950E-1B5E2F90BC20}" destId="{DBFFEDCC-5248-4DFF-8795-753F0EEB4B2A}" srcOrd="0" destOrd="0" presId="urn:microsoft.com/office/officeart/2005/8/layout/vList5"/>
    <dgm:cxn modelId="{81ED305A-0CF2-44CF-ABDB-71533E915512}" type="presOf" srcId="{1A589C88-7AC4-4B45-8D74-A94BE498B471}" destId="{8DAC04EB-491B-41FE-A3E9-C69C0188B94E}" srcOrd="0" destOrd="0" presId="urn:microsoft.com/office/officeart/2005/8/layout/vList5"/>
    <dgm:cxn modelId="{20BA837B-FFED-4A6E-8F3A-082E9E583B67}" srcId="{D78161FC-1E9C-40A3-90C2-F10DA42F6444}" destId="{556850BC-A1A6-4A7A-8FB0-13DCEBBBB4C4}" srcOrd="0" destOrd="0" parTransId="{69F81B8F-1E99-49B4-9204-98912F116126}" sibTransId="{DD0CA8D4-3FC6-4BCC-BF62-7B7CA57D878D}"/>
    <dgm:cxn modelId="{DC2ABD94-BEEB-430F-879A-D5AFE8CAE6F8}" type="presOf" srcId="{D78161FC-1E9C-40A3-90C2-F10DA42F6444}" destId="{C0FFF46C-4D53-4B1A-800A-A0386D8CC776}" srcOrd="0" destOrd="0" presId="urn:microsoft.com/office/officeart/2005/8/layout/vList5"/>
    <dgm:cxn modelId="{E0AC31A9-5E11-4446-A552-7CD4B2510C86}" type="presOf" srcId="{697B6ED2-5904-4E6A-9AB0-226853DD4BD4}" destId="{CC1DB4CE-8C38-4EE9-9436-0DEA98EEE7FF}" srcOrd="0" destOrd="1" presId="urn:microsoft.com/office/officeart/2005/8/layout/vList5"/>
    <dgm:cxn modelId="{5AF57AAF-5F42-404D-98C2-A9D92B290F07}" type="presOf" srcId="{D549ED73-B7D8-4052-B8B0-748F77717674}" destId="{DBFFEDCC-5248-4DFF-8795-753F0EEB4B2A}" srcOrd="0" destOrd="1" presId="urn:microsoft.com/office/officeart/2005/8/layout/vList5"/>
    <dgm:cxn modelId="{D9E0A5B6-B951-46EA-96EE-24532DAD2F10}" srcId="{1A589C88-7AC4-4B45-8D74-A94BE498B471}" destId="{762ABC32-F8CC-4C5E-8566-FD93CB74EC1B}" srcOrd="3" destOrd="0" parTransId="{9F70D32F-1800-4EEC-A9A4-18A5AA405817}" sibTransId="{171FD460-F3A1-4268-BBA7-925559763F2C}"/>
    <dgm:cxn modelId="{4D755CBF-F594-48EE-8DB6-A7E4EBDE4E5A}" type="presOf" srcId="{762ABC32-F8CC-4C5E-8566-FD93CB74EC1B}" destId="{B8081F6F-564F-4F4D-A531-1C827DAC29DC}" srcOrd="0" destOrd="0" presId="urn:microsoft.com/office/officeart/2005/8/layout/vList5"/>
    <dgm:cxn modelId="{09D8F2DB-781B-47E2-87A3-E3B7604EB41B}" srcId="{1A589C88-7AC4-4B45-8D74-A94BE498B471}" destId="{D78161FC-1E9C-40A3-90C2-F10DA42F6444}" srcOrd="0" destOrd="0" parTransId="{78A565F3-F401-4632-8753-7FC9A1762535}" sibTransId="{9AF12C30-3CDC-410C-9903-B9D9B73791D0}"/>
    <dgm:cxn modelId="{A9A272E3-47A0-4100-9A7F-A181D4244171}" type="presOf" srcId="{D4A48D67-B420-4B5B-8B9E-BEE5965ECDA0}" destId="{09FD0B64-FF28-47A8-8861-D1C891D5F995}" srcOrd="0" destOrd="0" presId="urn:microsoft.com/office/officeart/2005/8/layout/vList5"/>
    <dgm:cxn modelId="{1FEBF1EC-8029-484E-9CA5-4992046BA894}" srcId="{762ABC32-F8CC-4C5E-8566-FD93CB74EC1B}" destId="{4C0246D6-0A42-435C-B7D4-256ECF1858EB}" srcOrd="0" destOrd="0" parTransId="{CB1E72EB-8DCE-4D1B-9B8F-299CA8F882AA}" sibTransId="{45950D00-803B-4DC7-AE37-067697D19D5C}"/>
    <dgm:cxn modelId="{186CBBF0-F32A-458B-90E2-DFCBE0A54F35}" srcId="{389FBFB9-D3CA-432B-9A3B-D01EBFF4FB12}" destId="{D4A48D67-B420-4B5B-8B9E-BEE5965ECDA0}" srcOrd="0" destOrd="0" parTransId="{3C732976-3E7D-4F5B-A5BC-B76D5E725B21}" sibTransId="{6BD06545-BCB7-43AC-A1FB-EB587884941B}"/>
    <dgm:cxn modelId="{A89ABAF6-2D9C-4AD4-B306-87F889F901A2}" srcId="{762ABC32-F8CC-4C5E-8566-FD93CB74EC1B}" destId="{697B6ED2-5904-4E6A-9AB0-226853DD4BD4}" srcOrd="1" destOrd="0" parTransId="{9FDA5825-2CBF-41EE-8943-958CB9D76F2D}" sibTransId="{BBD3FA24-6AD8-407B-9CC5-0CCBE476320F}"/>
    <dgm:cxn modelId="{0DAF5538-8F6C-4AEA-BD3D-B5AFB3BEEDC0}" type="presParOf" srcId="{8DAC04EB-491B-41FE-A3E9-C69C0188B94E}" destId="{1CC41CA3-1A59-4011-B409-E56E29BCE0C7}" srcOrd="0" destOrd="0" presId="urn:microsoft.com/office/officeart/2005/8/layout/vList5"/>
    <dgm:cxn modelId="{97F60BBF-0526-4A73-991F-D40DE1868CEF}" type="presParOf" srcId="{1CC41CA3-1A59-4011-B409-E56E29BCE0C7}" destId="{C0FFF46C-4D53-4B1A-800A-A0386D8CC776}" srcOrd="0" destOrd="0" presId="urn:microsoft.com/office/officeart/2005/8/layout/vList5"/>
    <dgm:cxn modelId="{F9A4C613-F349-40BB-B8E7-693198C5B12E}" type="presParOf" srcId="{1CC41CA3-1A59-4011-B409-E56E29BCE0C7}" destId="{47DF4F79-F7C3-493A-A1AE-563353A8FCA6}" srcOrd="1" destOrd="0" presId="urn:microsoft.com/office/officeart/2005/8/layout/vList5"/>
    <dgm:cxn modelId="{918773ED-6E03-494B-9618-F8B48D7D6DF8}" type="presParOf" srcId="{8DAC04EB-491B-41FE-A3E9-C69C0188B94E}" destId="{5A4DC502-6DF4-4143-8B14-5AEA9A1751D8}" srcOrd="1" destOrd="0" presId="urn:microsoft.com/office/officeart/2005/8/layout/vList5"/>
    <dgm:cxn modelId="{EE453548-6E5E-425B-9525-3A62112476AB}" type="presParOf" srcId="{8DAC04EB-491B-41FE-A3E9-C69C0188B94E}" destId="{70B7BEAE-54C7-4E40-B032-5DC4BF2BC5C6}" srcOrd="2" destOrd="0" presId="urn:microsoft.com/office/officeart/2005/8/layout/vList5"/>
    <dgm:cxn modelId="{9DB8EAA6-73AC-4D37-9703-92200EAB5374}" type="presParOf" srcId="{70B7BEAE-54C7-4E40-B032-5DC4BF2BC5C6}" destId="{1ED2646A-9C88-4247-9A69-DC23498EF9F8}" srcOrd="0" destOrd="0" presId="urn:microsoft.com/office/officeart/2005/8/layout/vList5"/>
    <dgm:cxn modelId="{7AEE65CB-285C-4751-82ED-4E85DB6D40B3}" type="presParOf" srcId="{70B7BEAE-54C7-4E40-B032-5DC4BF2BC5C6}" destId="{DBFFEDCC-5248-4DFF-8795-753F0EEB4B2A}" srcOrd="1" destOrd="0" presId="urn:microsoft.com/office/officeart/2005/8/layout/vList5"/>
    <dgm:cxn modelId="{39051C75-7852-4282-BFF3-94ED86A3BBBD}" type="presParOf" srcId="{8DAC04EB-491B-41FE-A3E9-C69C0188B94E}" destId="{9A07FC08-C869-4121-920A-1831B612E5D5}" srcOrd="3" destOrd="0" presId="urn:microsoft.com/office/officeart/2005/8/layout/vList5"/>
    <dgm:cxn modelId="{3B8A9ECC-719F-41A8-9035-6352AADECC2F}" type="presParOf" srcId="{8DAC04EB-491B-41FE-A3E9-C69C0188B94E}" destId="{6D882E85-5559-46A9-9146-5BDFAD366494}" srcOrd="4" destOrd="0" presId="urn:microsoft.com/office/officeart/2005/8/layout/vList5"/>
    <dgm:cxn modelId="{B2834ECE-1635-41DA-86E5-4EB14A1C1294}" type="presParOf" srcId="{6D882E85-5559-46A9-9146-5BDFAD366494}" destId="{2B318B84-E70F-4DB7-A94E-10CD2B602662}" srcOrd="0" destOrd="0" presId="urn:microsoft.com/office/officeart/2005/8/layout/vList5"/>
    <dgm:cxn modelId="{71439740-26FE-4ECE-BEB4-DBE4DB37DA8E}" type="presParOf" srcId="{6D882E85-5559-46A9-9146-5BDFAD366494}" destId="{09FD0B64-FF28-47A8-8861-D1C891D5F995}" srcOrd="1" destOrd="0" presId="urn:microsoft.com/office/officeart/2005/8/layout/vList5"/>
    <dgm:cxn modelId="{24B4324C-E5AB-4A2D-8391-F6B1E427B757}" type="presParOf" srcId="{8DAC04EB-491B-41FE-A3E9-C69C0188B94E}" destId="{C85CF23A-6578-4202-AC80-7FB19294001F}" srcOrd="5" destOrd="0" presId="urn:microsoft.com/office/officeart/2005/8/layout/vList5"/>
    <dgm:cxn modelId="{78D1F9BE-B259-4972-9D67-697788FA759C}" type="presParOf" srcId="{8DAC04EB-491B-41FE-A3E9-C69C0188B94E}" destId="{C66D6E69-7B33-415C-A6A6-0D2AAD01FD5A}" srcOrd="6" destOrd="0" presId="urn:microsoft.com/office/officeart/2005/8/layout/vList5"/>
    <dgm:cxn modelId="{EE992811-3783-4B9B-A47B-3EA5EE5F229B}" type="presParOf" srcId="{C66D6E69-7B33-415C-A6A6-0D2AAD01FD5A}" destId="{B8081F6F-564F-4F4D-A531-1C827DAC29DC}" srcOrd="0" destOrd="0" presId="urn:microsoft.com/office/officeart/2005/8/layout/vList5"/>
    <dgm:cxn modelId="{8E79EF76-7F23-49B2-B195-68893943180B}" type="presParOf" srcId="{C66D6E69-7B33-415C-A6A6-0D2AAD01FD5A}" destId="{CC1DB4CE-8C38-4EE9-9436-0DEA98EEE7F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72DE3-09D0-4981-869A-5C63C1689C48}">
      <dsp:nvSpPr>
        <dsp:cNvPr id="0" name=""/>
        <dsp:cNvSpPr/>
      </dsp:nvSpPr>
      <dsp:spPr>
        <a:xfrm>
          <a:off x="5269514" y="1371784"/>
          <a:ext cx="2186305" cy="520241"/>
        </a:xfrm>
        <a:custGeom>
          <a:avLst/>
          <a:gdLst/>
          <a:ahLst/>
          <a:cxnLst/>
          <a:rect l="0" t="0" r="0" b="0"/>
          <a:pathLst>
            <a:path>
              <a:moveTo>
                <a:pt x="0" y="0"/>
              </a:moveTo>
              <a:lnTo>
                <a:pt x="0" y="354529"/>
              </a:lnTo>
              <a:lnTo>
                <a:pt x="2186305" y="354529"/>
              </a:lnTo>
              <a:lnTo>
                <a:pt x="2186305" y="5202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E293BC-ADA0-4379-93AB-384ADCFA12E8}">
      <dsp:nvSpPr>
        <dsp:cNvPr id="0" name=""/>
        <dsp:cNvSpPr/>
      </dsp:nvSpPr>
      <dsp:spPr>
        <a:xfrm>
          <a:off x="5223794" y="1371784"/>
          <a:ext cx="91440" cy="520241"/>
        </a:xfrm>
        <a:custGeom>
          <a:avLst/>
          <a:gdLst/>
          <a:ahLst/>
          <a:cxnLst/>
          <a:rect l="0" t="0" r="0" b="0"/>
          <a:pathLst>
            <a:path>
              <a:moveTo>
                <a:pt x="45720" y="0"/>
              </a:moveTo>
              <a:lnTo>
                <a:pt x="45720" y="5202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648D43-7AC4-4C45-BEE8-B073512F2667}">
      <dsp:nvSpPr>
        <dsp:cNvPr id="0" name=""/>
        <dsp:cNvSpPr/>
      </dsp:nvSpPr>
      <dsp:spPr>
        <a:xfrm>
          <a:off x="3083209" y="1371784"/>
          <a:ext cx="2186305" cy="520241"/>
        </a:xfrm>
        <a:custGeom>
          <a:avLst/>
          <a:gdLst/>
          <a:ahLst/>
          <a:cxnLst/>
          <a:rect l="0" t="0" r="0" b="0"/>
          <a:pathLst>
            <a:path>
              <a:moveTo>
                <a:pt x="2186305" y="0"/>
              </a:moveTo>
              <a:lnTo>
                <a:pt x="2186305" y="354529"/>
              </a:lnTo>
              <a:lnTo>
                <a:pt x="0" y="354529"/>
              </a:lnTo>
              <a:lnTo>
                <a:pt x="0" y="5202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CB7D24-9087-4675-97D4-09391993B490}">
      <dsp:nvSpPr>
        <dsp:cNvPr id="0" name=""/>
        <dsp:cNvSpPr/>
      </dsp:nvSpPr>
      <dsp:spPr>
        <a:xfrm>
          <a:off x="851183" y="3027910"/>
          <a:ext cx="91440" cy="520241"/>
        </a:xfrm>
        <a:custGeom>
          <a:avLst/>
          <a:gdLst/>
          <a:ahLst/>
          <a:cxnLst/>
          <a:rect l="0" t="0" r="0" b="0"/>
          <a:pathLst>
            <a:path>
              <a:moveTo>
                <a:pt x="45720" y="0"/>
              </a:moveTo>
              <a:lnTo>
                <a:pt x="45720" y="52024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297236-C7B2-4E6B-8060-E6E373BEB401}">
      <dsp:nvSpPr>
        <dsp:cNvPr id="0" name=""/>
        <dsp:cNvSpPr/>
      </dsp:nvSpPr>
      <dsp:spPr>
        <a:xfrm>
          <a:off x="851183" y="1371784"/>
          <a:ext cx="91440" cy="520241"/>
        </a:xfrm>
        <a:custGeom>
          <a:avLst/>
          <a:gdLst/>
          <a:ahLst/>
          <a:cxnLst/>
          <a:rect l="0" t="0" r="0" b="0"/>
          <a:pathLst>
            <a:path>
              <a:moveTo>
                <a:pt x="45720" y="0"/>
              </a:moveTo>
              <a:lnTo>
                <a:pt x="45720" y="5202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9A96FD-F2D6-4FB9-B263-8E3A61E68CB0}">
      <dsp:nvSpPr>
        <dsp:cNvPr id="0" name=""/>
        <dsp:cNvSpPr/>
      </dsp:nvSpPr>
      <dsp:spPr>
        <a:xfrm>
          <a:off x="2505" y="235899"/>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CA1C5F-036D-4FD0-B4A6-E6D77BA2384B}">
      <dsp:nvSpPr>
        <dsp:cNvPr id="0" name=""/>
        <dsp:cNvSpPr/>
      </dsp:nvSpPr>
      <dsp:spPr>
        <a:xfrm>
          <a:off x="201260" y="424716"/>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Les clients</a:t>
          </a:r>
        </a:p>
      </dsp:txBody>
      <dsp:txXfrm>
        <a:off x="234529" y="457985"/>
        <a:ext cx="1722257" cy="1069347"/>
      </dsp:txXfrm>
    </dsp:sp>
    <dsp:sp modelId="{7220344A-A17F-4B4E-8275-E503E0633D09}">
      <dsp:nvSpPr>
        <dsp:cNvPr id="0" name=""/>
        <dsp:cNvSpPr/>
      </dsp:nvSpPr>
      <dsp:spPr>
        <a:xfrm>
          <a:off x="2505" y="1892025"/>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1F7C9A-70F0-4C7C-AF3D-B4CBBF962D90}">
      <dsp:nvSpPr>
        <dsp:cNvPr id="0" name=""/>
        <dsp:cNvSpPr/>
      </dsp:nvSpPr>
      <dsp:spPr>
        <a:xfrm>
          <a:off x="201260" y="2080843"/>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i="0" kern="1200" dirty="0"/>
            <a:t>Les appareils des utilisateurs connectés</a:t>
          </a:r>
          <a:endParaRPr lang="fr-FR" sz="2000" kern="1200" dirty="0"/>
        </a:p>
      </dsp:txBody>
      <dsp:txXfrm>
        <a:off x="234529" y="2114112"/>
        <a:ext cx="1722257" cy="1069347"/>
      </dsp:txXfrm>
    </dsp:sp>
    <dsp:sp modelId="{52266B63-0230-48A4-97D9-2CD7D7FEC5D1}">
      <dsp:nvSpPr>
        <dsp:cNvPr id="0" name=""/>
        <dsp:cNvSpPr/>
      </dsp:nvSpPr>
      <dsp:spPr>
        <a:xfrm>
          <a:off x="2505" y="3548152"/>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A343D3D-F1B4-4FB2-88FE-E1129F4F7C81}">
      <dsp:nvSpPr>
        <dsp:cNvPr id="0" name=""/>
        <dsp:cNvSpPr/>
      </dsp:nvSpPr>
      <dsp:spPr>
        <a:xfrm>
          <a:off x="201260" y="3736969"/>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i="0" kern="1200" dirty="0"/>
            <a:t>Les logiciels d'accès au web</a:t>
          </a:r>
          <a:endParaRPr lang="fr-FR" sz="2000" kern="1200" dirty="0"/>
        </a:p>
      </dsp:txBody>
      <dsp:txXfrm>
        <a:off x="234529" y="3770238"/>
        <a:ext cx="1722257" cy="1069347"/>
      </dsp:txXfrm>
    </dsp:sp>
    <dsp:sp modelId="{4258D0BB-3018-4006-9F84-B8FB666F9683}">
      <dsp:nvSpPr>
        <dsp:cNvPr id="0" name=""/>
        <dsp:cNvSpPr/>
      </dsp:nvSpPr>
      <dsp:spPr>
        <a:xfrm>
          <a:off x="4375117" y="235899"/>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A578B1-A77E-4D94-8AB2-AF517A9472ED}">
      <dsp:nvSpPr>
        <dsp:cNvPr id="0" name=""/>
        <dsp:cNvSpPr/>
      </dsp:nvSpPr>
      <dsp:spPr>
        <a:xfrm>
          <a:off x="4573872" y="424716"/>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Les serveurs</a:t>
          </a:r>
        </a:p>
      </dsp:txBody>
      <dsp:txXfrm>
        <a:off x="4607141" y="457985"/>
        <a:ext cx="1722257" cy="1069347"/>
      </dsp:txXfrm>
    </dsp:sp>
    <dsp:sp modelId="{D160DE57-109C-4B15-87B1-D6A13F1B0753}">
      <dsp:nvSpPr>
        <dsp:cNvPr id="0" name=""/>
        <dsp:cNvSpPr/>
      </dsp:nvSpPr>
      <dsp:spPr>
        <a:xfrm>
          <a:off x="2188811" y="1892025"/>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36E3B4D-CB6E-4081-81D0-39872F385EFD}">
      <dsp:nvSpPr>
        <dsp:cNvPr id="0" name=""/>
        <dsp:cNvSpPr/>
      </dsp:nvSpPr>
      <dsp:spPr>
        <a:xfrm>
          <a:off x="2387566" y="2080843"/>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i="0" kern="1200" dirty="0"/>
            <a:t>ordinateurs qui stockent des pages web</a:t>
          </a:r>
          <a:endParaRPr lang="fr-FR" sz="2000" kern="1200" dirty="0"/>
        </a:p>
      </dsp:txBody>
      <dsp:txXfrm>
        <a:off x="2420835" y="2114112"/>
        <a:ext cx="1722257" cy="1069347"/>
      </dsp:txXfrm>
    </dsp:sp>
    <dsp:sp modelId="{99643DBE-7F1E-4A99-B6A9-9A7653C016FF}">
      <dsp:nvSpPr>
        <dsp:cNvPr id="0" name=""/>
        <dsp:cNvSpPr/>
      </dsp:nvSpPr>
      <dsp:spPr>
        <a:xfrm>
          <a:off x="4375117" y="1892025"/>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3726B7D-4AAC-48BC-A001-2CA7030CA082}">
      <dsp:nvSpPr>
        <dsp:cNvPr id="0" name=""/>
        <dsp:cNvSpPr/>
      </dsp:nvSpPr>
      <dsp:spPr>
        <a:xfrm>
          <a:off x="4573872" y="2080843"/>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i="0" kern="1200" dirty="0"/>
            <a:t>Les sites</a:t>
          </a:r>
          <a:endParaRPr lang="fr-FR" sz="2000" kern="1200" dirty="0"/>
        </a:p>
      </dsp:txBody>
      <dsp:txXfrm>
        <a:off x="4607141" y="2114112"/>
        <a:ext cx="1722257" cy="1069347"/>
      </dsp:txXfrm>
    </dsp:sp>
    <dsp:sp modelId="{3020DBB2-DCD3-473A-8DEF-3DA1020F1ED8}">
      <dsp:nvSpPr>
        <dsp:cNvPr id="0" name=""/>
        <dsp:cNvSpPr/>
      </dsp:nvSpPr>
      <dsp:spPr>
        <a:xfrm>
          <a:off x="6561422" y="1892025"/>
          <a:ext cx="1788795" cy="11358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88AF4A7-8B94-4DFD-A170-CFD25B5FCB2D}">
      <dsp:nvSpPr>
        <dsp:cNvPr id="0" name=""/>
        <dsp:cNvSpPr/>
      </dsp:nvSpPr>
      <dsp:spPr>
        <a:xfrm>
          <a:off x="6760177" y="2080843"/>
          <a:ext cx="1788795" cy="11358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Les applications</a:t>
          </a:r>
        </a:p>
      </dsp:txBody>
      <dsp:txXfrm>
        <a:off x="6793446" y="2114112"/>
        <a:ext cx="1722257" cy="1069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A1AE5-39C0-48F1-A147-199A0FF96E3E}">
      <dsp:nvSpPr>
        <dsp:cNvPr id="0" name=""/>
        <dsp:cNvSpPr/>
      </dsp:nvSpPr>
      <dsp:spPr>
        <a:xfrm rot="16200000">
          <a:off x="1214204" y="43971"/>
          <a:ext cx="625690" cy="1453978"/>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télécharger des données</a:t>
          </a:r>
          <a:endParaRPr lang="fr-FR" sz="700" kern="1200" dirty="0"/>
        </a:p>
      </dsp:txBody>
      <dsp:txXfrm rot="5400000">
        <a:off x="909557" y="614537"/>
        <a:ext cx="1344482" cy="312845"/>
      </dsp:txXfrm>
    </dsp:sp>
    <dsp:sp modelId="{5248EC3C-58E6-44CB-93B2-DD3D05CAAAAA}">
      <dsp:nvSpPr>
        <dsp:cNvPr id="0" name=""/>
        <dsp:cNvSpPr/>
      </dsp:nvSpPr>
      <dsp:spPr>
        <a:xfrm rot="5400000">
          <a:off x="1330373" y="494654"/>
          <a:ext cx="625690" cy="1453978"/>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téléverser  des données</a:t>
          </a:r>
          <a:endParaRPr lang="fr-FR" sz="700" kern="1200" dirty="0"/>
        </a:p>
      </dsp:txBody>
      <dsp:txXfrm rot="-5400000">
        <a:off x="916230" y="1065221"/>
        <a:ext cx="1344482" cy="312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34CC4-34C1-4047-B3F4-B6E4CA70FDF2}">
      <dsp:nvSpPr>
        <dsp:cNvPr id="0" name=""/>
        <dsp:cNvSpPr/>
      </dsp:nvSpPr>
      <dsp:spPr>
        <a:xfrm>
          <a:off x="0" y="4730537"/>
          <a:ext cx="778795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191F8-4AD3-4159-A9C7-9AF7B786C85B}">
      <dsp:nvSpPr>
        <dsp:cNvPr id="0" name=""/>
        <dsp:cNvSpPr/>
      </dsp:nvSpPr>
      <dsp:spPr>
        <a:xfrm>
          <a:off x="0" y="3776003"/>
          <a:ext cx="778795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C295DB-C3D5-43C4-B708-D71CA358B004}">
      <dsp:nvSpPr>
        <dsp:cNvPr id="0" name=""/>
        <dsp:cNvSpPr/>
      </dsp:nvSpPr>
      <dsp:spPr>
        <a:xfrm>
          <a:off x="0" y="2821468"/>
          <a:ext cx="778795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DD222F-7790-44C9-AE45-3F50DEDB82C7}">
      <dsp:nvSpPr>
        <dsp:cNvPr id="0" name=""/>
        <dsp:cNvSpPr/>
      </dsp:nvSpPr>
      <dsp:spPr>
        <a:xfrm>
          <a:off x="0" y="1866933"/>
          <a:ext cx="778795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1A160-CA9A-4D2A-B5F6-EBEE1003CD03}">
      <dsp:nvSpPr>
        <dsp:cNvPr id="0" name=""/>
        <dsp:cNvSpPr/>
      </dsp:nvSpPr>
      <dsp:spPr>
        <a:xfrm>
          <a:off x="0" y="912398"/>
          <a:ext cx="778795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82CA24-2DD3-44DC-B245-BACCD6D5E683}">
      <dsp:nvSpPr>
        <dsp:cNvPr id="0" name=""/>
        <dsp:cNvSpPr/>
      </dsp:nvSpPr>
      <dsp:spPr>
        <a:xfrm>
          <a:off x="2024868" y="3318"/>
          <a:ext cx="5763085" cy="90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533400">
            <a:lnSpc>
              <a:spcPct val="90000"/>
            </a:lnSpc>
            <a:spcBef>
              <a:spcPct val="0"/>
            </a:spcBef>
            <a:spcAft>
              <a:spcPct val="35000"/>
            </a:spcAft>
            <a:buNone/>
          </a:pPr>
          <a:r>
            <a:rPr lang="fr-FR" sz="1200" b="1" i="0" kern="1200" dirty="0"/>
            <a:t>elle permet l'envoi et la réception de données sur le web. Dans notre comparaison, elle correspond à la rue entre la maison et le magasin</a:t>
          </a:r>
          <a:endParaRPr lang="fr-FR" sz="1200" b="1" kern="1200" dirty="0"/>
        </a:p>
      </dsp:txBody>
      <dsp:txXfrm>
        <a:off x="2024868" y="3318"/>
        <a:ext cx="5763085" cy="909080"/>
      </dsp:txXfrm>
    </dsp:sp>
    <dsp:sp modelId="{477542A1-1E94-4B26-956E-B90822411DD3}">
      <dsp:nvSpPr>
        <dsp:cNvPr id="0" name=""/>
        <dsp:cNvSpPr/>
      </dsp:nvSpPr>
      <dsp:spPr>
        <a:xfrm>
          <a:off x="0" y="3318"/>
          <a:ext cx="2024868" cy="90908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fr-FR" sz="2700" b="1" i="0" kern="1200" dirty="0"/>
            <a:t>la connexion Internet</a:t>
          </a:r>
          <a:r>
            <a:rPr lang="fr-FR" sz="2700" b="0" i="0" kern="1200" dirty="0"/>
            <a:t> </a:t>
          </a:r>
          <a:endParaRPr lang="fr-FR" sz="2700" kern="1200" dirty="0"/>
        </a:p>
      </dsp:txBody>
      <dsp:txXfrm>
        <a:off x="44386" y="47704"/>
        <a:ext cx="1936096" cy="864694"/>
      </dsp:txXfrm>
    </dsp:sp>
    <dsp:sp modelId="{459410BD-0F26-4BD0-A4DC-A7C378A10D7C}">
      <dsp:nvSpPr>
        <dsp:cNvPr id="0" name=""/>
        <dsp:cNvSpPr/>
      </dsp:nvSpPr>
      <dsp:spPr>
        <a:xfrm>
          <a:off x="2024868" y="957852"/>
          <a:ext cx="5763085" cy="90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533400">
            <a:lnSpc>
              <a:spcPct val="90000"/>
            </a:lnSpc>
            <a:spcBef>
              <a:spcPct val="0"/>
            </a:spcBef>
            <a:spcAft>
              <a:spcPct val="35000"/>
            </a:spcAft>
            <a:buNone/>
          </a:pPr>
          <a:r>
            <a:rPr lang="fr-FR" sz="1200" b="1" i="0" kern="1200" dirty="0"/>
            <a:t>Transmission Control Protocol / Internet Protocol (en français : protocole de contrôle de transmission et protocole Internet) sont des protocoles définissant comment les données voyagent sur le web. C'est comme les mécanismes de transport qui vous permettent de passer une commande, d'aller au magasin et d'acheter vos marchandises. Dans notre exemple, ce serait une voiture ou un vélo (ou quoi que ce soit d'autre que vous trouveriez)</a:t>
          </a:r>
          <a:endParaRPr lang="fr-FR" sz="1200" b="1" kern="1200" dirty="0"/>
        </a:p>
      </dsp:txBody>
      <dsp:txXfrm>
        <a:off x="2024868" y="957852"/>
        <a:ext cx="5763085" cy="909080"/>
      </dsp:txXfrm>
    </dsp:sp>
    <dsp:sp modelId="{29750D94-87F3-4059-AA6C-6C6AC81E9FEF}">
      <dsp:nvSpPr>
        <dsp:cNvPr id="0" name=""/>
        <dsp:cNvSpPr/>
      </dsp:nvSpPr>
      <dsp:spPr>
        <a:xfrm>
          <a:off x="0" y="957852"/>
          <a:ext cx="2024868" cy="90908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fr-FR" sz="2700" b="1" i="0" kern="1200" dirty="0"/>
            <a:t>TCP/IP</a:t>
          </a:r>
          <a:endParaRPr lang="fr-FR" sz="2700" kern="1200" dirty="0"/>
        </a:p>
      </dsp:txBody>
      <dsp:txXfrm>
        <a:off x="44386" y="1002238"/>
        <a:ext cx="1936096" cy="864694"/>
      </dsp:txXfrm>
    </dsp:sp>
    <dsp:sp modelId="{52FBE50E-F8ED-4074-807D-6C61F8FB8139}">
      <dsp:nvSpPr>
        <dsp:cNvPr id="0" name=""/>
        <dsp:cNvSpPr/>
      </dsp:nvSpPr>
      <dsp:spPr>
        <a:xfrm>
          <a:off x="2024868" y="1912387"/>
          <a:ext cx="5763085" cy="90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444500">
            <a:lnSpc>
              <a:spcPct val="90000"/>
            </a:lnSpc>
            <a:spcBef>
              <a:spcPct val="0"/>
            </a:spcBef>
            <a:spcAft>
              <a:spcPct val="35000"/>
            </a:spcAft>
            <a:buNone/>
          </a:pPr>
          <a:r>
            <a:rPr lang="fr-FR" sz="1000" b="1" i="0" kern="1200" dirty="0"/>
            <a:t>Domain Name System (serveur de noms de domaines) est une sorte d'annuaire pour sites web. Lorsque vous saisissez une adresse dans le navigateur, ce dernier consulte le DNS pour trouver l'adresse réelle du site web avant de la récupérer. Le navigateur a besoin de savoir sur quel serveur le site web est situé pour pouvoir envoyer des requêtes HTTP au bon endroit (voir ci-après). Cela correspond à la recherche de l'adresse du magasin pour pouvoir vous y rendre</a:t>
          </a:r>
          <a:endParaRPr lang="fr-FR" sz="1000" b="1" kern="1200" dirty="0"/>
        </a:p>
      </dsp:txBody>
      <dsp:txXfrm>
        <a:off x="2024868" y="1912387"/>
        <a:ext cx="5763085" cy="909080"/>
      </dsp:txXfrm>
    </dsp:sp>
    <dsp:sp modelId="{2B275248-F081-4FFB-A9C5-7B3146DA369E}">
      <dsp:nvSpPr>
        <dsp:cNvPr id="0" name=""/>
        <dsp:cNvSpPr/>
      </dsp:nvSpPr>
      <dsp:spPr>
        <a:xfrm>
          <a:off x="0" y="1912387"/>
          <a:ext cx="2024868" cy="90908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fr-FR" sz="2700" b="1" i="0" kern="1200" dirty="0"/>
            <a:t>DNS</a:t>
          </a:r>
          <a:r>
            <a:rPr lang="fr-FR" sz="2700" b="0" i="0" kern="1200" dirty="0"/>
            <a:t> </a:t>
          </a:r>
          <a:endParaRPr lang="fr-FR" sz="2700" kern="1200" dirty="0"/>
        </a:p>
      </dsp:txBody>
      <dsp:txXfrm>
        <a:off x="44386" y="1956773"/>
        <a:ext cx="1936096" cy="864694"/>
      </dsp:txXfrm>
    </dsp:sp>
    <dsp:sp modelId="{2FB4EEC1-E2B5-40DC-9B19-1D29ECC31013}">
      <dsp:nvSpPr>
        <dsp:cNvPr id="0" name=""/>
        <dsp:cNvSpPr/>
      </dsp:nvSpPr>
      <dsp:spPr>
        <a:xfrm>
          <a:off x="2024868" y="2866922"/>
          <a:ext cx="5763085" cy="90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533400">
            <a:lnSpc>
              <a:spcPct val="90000"/>
            </a:lnSpc>
            <a:spcBef>
              <a:spcPct val="0"/>
            </a:spcBef>
            <a:spcAft>
              <a:spcPct val="35000"/>
            </a:spcAft>
            <a:buNone/>
          </a:pPr>
          <a:r>
            <a:rPr lang="fr-FR" sz="1200" b="1" i="0" kern="1200" dirty="0"/>
            <a:t>HyperText Transfer Protocol (protocole de transfert hypertexte) est un protocole d'application définissant le language de communication entre les clients et les serveurs. C'est la langue utilisée pour commander vos produits</a:t>
          </a:r>
          <a:endParaRPr lang="fr-FR" sz="1200" b="1" kern="1200" dirty="0"/>
        </a:p>
      </dsp:txBody>
      <dsp:txXfrm>
        <a:off x="2024868" y="2866922"/>
        <a:ext cx="5763085" cy="909080"/>
      </dsp:txXfrm>
    </dsp:sp>
    <dsp:sp modelId="{673BE3B5-703F-4408-B2B9-F704C1916AD4}">
      <dsp:nvSpPr>
        <dsp:cNvPr id="0" name=""/>
        <dsp:cNvSpPr/>
      </dsp:nvSpPr>
      <dsp:spPr>
        <a:xfrm>
          <a:off x="0" y="2866922"/>
          <a:ext cx="2024868" cy="90908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fr-FR" sz="2700" b="1" i="0" kern="1200" dirty="0"/>
            <a:t>HTTP</a:t>
          </a:r>
          <a:r>
            <a:rPr lang="fr-FR" sz="2700" b="0" i="0" kern="1200" dirty="0"/>
            <a:t> </a:t>
          </a:r>
          <a:endParaRPr lang="fr-FR" sz="2700" kern="1200" dirty="0"/>
        </a:p>
      </dsp:txBody>
      <dsp:txXfrm>
        <a:off x="44386" y="2911308"/>
        <a:ext cx="1936096" cy="864694"/>
      </dsp:txXfrm>
    </dsp:sp>
    <dsp:sp modelId="{6C1F2256-B9A2-4243-8EF5-1C797B424D0F}">
      <dsp:nvSpPr>
        <dsp:cNvPr id="0" name=""/>
        <dsp:cNvSpPr/>
      </dsp:nvSpPr>
      <dsp:spPr>
        <a:xfrm>
          <a:off x="2024868" y="3821457"/>
          <a:ext cx="5763085" cy="90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533400">
            <a:lnSpc>
              <a:spcPct val="90000"/>
            </a:lnSpc>
            <a:spcBef>
              <a:spcPct val="0"/>
            </a:spcBef>
            <a:spcAft>
              <a:spcPct val="35000"/>
            </a:spcAft>
            <a:buNone/>
          </a:pPr>
          <a:r>
            <a:rPr lang="fr-FR" sz="1200" b="1" i="0" kern="1200" dirty="0"/>
            <a:t>un site web est constitué de divers fichiers. Ils peuvent être vus comme diverses parties des produits achetés au magasin. Ces fichiers peuvent être rangés dans deux catégories :</a:t>
          </a:r>
          <a:br>
            <a:rPr lang="fr-FR" sz="1200" b="0" i="0" kern="1200" dirty="0"/>
          </a:br>
          <a:endParaRPr lang="fr-FR" sz="1200" kern="1200" dirty="0"/>
        </a:p>
      </dsp:txBody>
      <dsp:txXfrm>
        <a:off x="2024868" y="3821457"/>
        <a:ext cx="5763085" cy="909080"/>
      </dsp:txXfrm>
    </dsp:sp>
    <dsp:sp modelId="{DD810A12-3E20-42AA-8E26-2F852FDC5DB8}">
      <dsp:nvSpPr>
        <dsp:cNvPr id="0" name=""/>
        <dsp:cNvSpPr/>
      </dsp:nvSpPr>
      <dsp:spPr>
        <a:xfrm>
          <a:off x="0" y="3821457"/>
          <a:ext cx="2024868" cy="90908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fr-FR" sz="2700" b="1" i="0" kern="1200" dirty="0"/>
            <a:t>les fichiers composants</a:t>
          </a:r>
          <a:endParaRPr lang="fr-FR" sz="2700" kern="1200" dirty="0"/>
        </a:p>
      </dsp:txBody>
      <dsp:txXfrm>
        <a:off x="44386" y="3865843"/>
        <a:ext cx="1936096" cy="86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6BF24-F76F-4E70-BC23-BE6B35DB0A8C}">
      <dsp:nvSpPr>
        <dsp:cNvPr id="0" name=""/>
        <dsp:cNvSpPr/>
      </dsp:nvSpPr>
      <dsp:spPr>
        <a:xfrm>
          <a:off x="119506" y="421280"/>
          <a:ext cx="7146594" cy="64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fr-FR" sz="2300" b="1" i="0" kern="1200" dirty="0"/>
            <a:t>Les </a:t>
          </a:r>
          <a:r>
            <a:rPr lang="fr-FR" sz="2300" b="1" i="0" kern="1200" dirty="0">
              <a:solidFill>
                <a:prstClr val="black">
                  <a:hueOff val="0"/>
                  <a:satOff val="0"/>
                  <a:lumOff val="0"/>
                  <a:alphaOff val="0"/>
                </a:prstClr>
              </a:solidFill>
              <a:latin typeface="Calibri"/>
              <a:ea typeface="+mn-ea"/>
              <a:cs typeface="+mn-cs"/>
            </a:rPr>
            <a:t>fichiers</a:t>
          </a:r>
          <a:r>
            <a:rPr lang="fr-FR" sz="2300" b="1" i="0" kern="1200" dirty="0"/>
            <a:t> de code</a:t>
          </a:r>
          <a:endParaRPr lang="fr-FR" sz="2300" kern="1200" dirty="0"/>
        </a:p>
      </dsp:txBody>
      <dsp:txXfrm>
        <a:off x="119506" y="421280"/>
        <a:ext cx="7146594" cy="649690"/>
      </dsp:txXfrm>
    </dsp:sp>
    <dsp:sp modelId="{13E007CE-72A9-4E32-BCB0-212ACF511F4E}">
      <dsp:nvSpPr>
        <dsp:cNvPr id="0" name=""/>
        <dsp:cNvSpPr/>
      </dsp:nvSpPr>
      <dsp:spPr>
        <a:xfrm>
          <a:off x="119506"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1B759-5D5C-4ACD-9CF4-4EF9C76D0087}">
      <dsp:nvSpPr>
        <dsp:cNvPr id="0" name=""/>
        <dsp:cNvSpPr/>
      </dsp:nvSpPr>
      <dsp:spPr>
        <a:xfrm>
          <a:off x="1124000"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3AEB0-C5F9-4D92-9BC1-409DA7688D92}">
      <dsp:nvSpPr>
        <dsp:cNvPr id="0" name=""/>
        <dsp:cNvSpPr/>
      </dsp:nvSpPr>
      <dsp:spPr>
        <a:xfrm>
          <a:off x="2129287"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04385-AA3F-4484-A834-A4E2EBF3001C}">
      <dsp:nvSpPr>
        <dsp:cNvPr id="0" name=""/>
        <dsp:cNvSpPr/>
      </dsp:nvSpPr>
      <dsp:spPr>
        <a:xfrm>
          <a:off x="3133781"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32BDFE-AEC3-4FEC-8525-92FBC77C76C9}">
      <dsp:nvSpPr>
        <dsp:cNvPr id="0" name=""/>
        <dsp:cNvSpPr/>
      </dsp:nvSpPr>
      <dsp:spPr>
        <a:xfrm>
          <a:off x="4139069"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61CD3-0033-4F5E-8CEF-27644AA9F4D2}">
      <dsp:nvSpPr>
        <dsp:cNvPr id="0" name=""/>
        <dsp:cNvSpPr/>
      </dsp:nvSpPr>
      <dsp:spPr>
        <a:xfrm>
          <a:off x="5143562"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FC2DF-E931-40E5-BC63-1C2537FB1687}">
      <dsp:nvSpPr>
        <dsp:cNvPr id="0" name=""/>
        <dsp:cNvSpPr/>
      </dsp:nvSpPr>
      <dsp:spPr>
        <a:xfrm>
          <a:off x="6148850" y="1070971"/>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589FA-7274-4001-81BA-93A9C4AF5C7F}">
      <dsp:nvSpPr>
        <dsp:cNvPr id="0" name=""/>
        <dsp:cNvSpPr/>
      </dsp:nvSpPr>
      <dsp:spPr>
        <a:xfrm>
          <a:off x="119506" y="1203315"/>
          <a:ext cx="7239499" cy="105875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977900">
            <a:lnSpc>
              <a:spcPct val="90000"/>
            </a:lnSpc>
            <a:spcBef>
              <a:spcPct val="0"/>
            </a:spcBef>
            <a:spcAft>
              <a:spcPct val="35000"/>
            </a:spcAft>
            <a:buNone/>
          </a:pPr>
          <a:r>
            <a:rPr lang="fr-FR" sz="2200" b="0" i="0" kern="1200" dirty="0"/>
            <a:t>les sites web sont constitués essentiellement de HTML, de CSS et de JavaScript (nous découvrirons d'autres technologies plus tard)</a:t>
          </a:r>
          <a:endParaRPr lang="fr-FR" sz="2200" kern="1200" dirty="0"/>
        </a:p>
      </dsp:txBody>
      <dsp:txXfrm>
        <a:off x="119506" y="1203315"/>
        <a:ext cx="7239499" cy="1058754"/>
      </dsp:txXfrm>
    </dsp:sp>
    <dsp:sp modelId="{5EB2DD53-9C95-4C88-BDDE-4DB8E1173A81}">
      <dsp:nvSpPr>
        <dsp:cNvPr id="0" name=""/>
        <dsp:cNvSpPr/>
      </dsp:nvSpPr>
      <dsp:spPr>
        <a:xfrm>
          <a:off x="119506" y="2492145"/>
          <a:ext cx="7146594" cy="64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fr-FR" sz="2300" b="1" i="0" kern="1200" dirty="0">
              <a:solidFill>
                <a:prstClr val="black">
                  <a:hueOff val="0"/>
                  <a:satOff val="0"/>
                  <a:lumOff val="0"/>
                  <a:alphaOff val="0"/>
                </a:prstClr>
              </a:solidFill>
              <a:latin typeface="Calibri"/>
              <a:ea typeface="+mn-ea"/>
              <a:cs typeface="+mn-cs"/>
            </a:rPr>
            <a:t>Les</a:t>
          </a:r>
          <a:r>
            <a:rPr lang="fr-FR" sz="2300" kern="1200" dirty="0"/>
            <a:t> </a:t>
          </a:r>
          <a:r>
            <a:rPr lang="fr-FR" sz="2300" b="1" i="0" kern="1200" dirty="0"/>
            <a:t>ressources </a:t>
          </a:r>
          <a:endParaRPr lang="fr-FR" sz="2300" kern="1200" dirty="0"/>
        </a:p>
      </dsp:txBody>
      <dsp:txXfrm>
        <a:off x="119506" y="2492145"/>
        <a:ext cx="7146594" cy="649690"/>
      </dsp:txXfrm>
    </dsp:sp>
    <dsp:sp modelId="{546A4EB7-CD6B-42F3-9086-538929C42096}">
      <dsp:nvSpPr>
        <dsp:cNvPr id="0" name=""/>
        <dsp:cNvSpPr/>
      </dsp:nvSpPr>
      <dsp:spPr>
        <a:xfrm>
          <a:off x="119506"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2E8BF-015E-4E22-A420-68FFDE8A7559}">
      <dsp:nvSpPr>
        <dsp:cNvPr id="0" name=""/>
        <dsp:cNvSpPr/>
      </dsp:nvSpPr>
      <dsp:spPr>
        <a:xfrm>
          <a:off x="1124000"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611CC3-337C-414A-918E-A088CDA74E06}">
      <dsp:nvSpPr>
        <dsp:cNvPr id="0" name=""/>
        <dsp:cNvSpPr/>
      </dsp:nvSpPr>
      <dsp:spPr>
        <a:xfrm>
          <a:off x="2129287"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3A6B9E-8396-4C7D-85F4-6CFAF63CDD0B}">
      <dsp:nvSpPr>
        <dsp:cNvPr id="0" name=""/>
        <dsp:cNvSpPr/>
      </dsp:nvSpPr>
      <dsp:spPr>
        <a:xfrm>
          <a:off x="3133781"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CA87C-F1D9-4387-88F0-1F184882795B}">
      <dsp:nvSpPr>
        <dsp:cNvPr id="0" name=""/>
        <dsp:cNvSpPr/>
      </dsp:nvSpPr>
      <dsp:spPr>
        <a:xfrm>
          <a:off x="4139069"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56076-D1A1-4698-A989-877235FB53C5}">
      <dsp:nvSpPr>
        <dsp:cNvPr id="0" name=""/>
        <dsp:cNvSpPr/>
      </dsp:nvSpPr>
      <dsp:spPr>
        <a:xfrm>
          <a:off x="5143562"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3BD6A-460C-4CA6-B3D8-643B62C10D23}">
      <dsp:nvSpPr>
        <dsp:cNvPr id="0" name=""/>
        <dsp:cNvSpPr/>
      </dsp:nvSpPr>
      <dsp:spPr>
        <a:xfrm>
          <a:off x="6148850" y="3141835"/>
          <a:ext cx="1672302" cy="132344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ED9D8-083A-494D-AEBA-1359385AFAE8}">
      <dsp:nvSpPr>
        <dsp:cNvPr id="0" name=""/>
        <dsp:cNvSpPr/>
      </dsp:nvSpPr>
      <dsp:spPr>
        <a:xfrm>
          <a:off x="119506" y="3274180"/>
          <a:ext cx="7239499" cy="1058754"/>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977900">
            <a:lnSpc>
              <a:spcPct val="90000"/>
            </a:lnSpc>
            <a:spcBef>
              <a:spcPct val="0"/>
            </a:spcBef>
            <a:spcAft>
              <a:spcPct val="35000"/>
            </a:spcAft>
            <a:buNone/>
          </a:pPr>
          <a:r>
            <a:rPr lang="fr-FR" sz="2200" b="0" i="0" kern="1200" dirty="0"/>
            <a:t>ce vocable recouvre tous les autres matériaux utilisés pour construire un site web : images, musiques, vidéos, documents Word et PDF</a:t>
          </a:r>
          <a:endParaRPr lang="fr-FR" sz="2200" kern="1200" dirty="0"/>
        </a:p>
      </dsp:txBody>
      <dsp:txXfrm>
        <a:off x="119506" y="3274180"/>
        <a:ext cx="7239499" cy="10587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F4F79-F7C3-493A-A1AE-563353A8FCA6}">
      <dsp:nvSpPr>
        <dsp:cNvPr id="0" name=""/>
        <dsp:cNvSpPr/>
      </dsp:nvSpPr>
      <dsp:spPr>
        <a:xfrm rot="5400000">
          <a:off x="4271517" y="-3267903"/>
          <a:ext cx="801820" cy="73395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None/>
          </a:pPr>
          <a:r>
            <a:rPr lang="fr-FR" sz="1300" kern="1200" dirty="0">
              <a:solidFill>
                <a:prstClr val="black"/>
              </a:solidFill>
              <a:latin typeface="Arial" panose="020B0604020202020204" pitchFamily="34" charset="0"/>
              <a:ea typeface="+mn-ea"/>
              <a:cs typeface="Arial" panose="020B0604020202020204" pitchFamily="34" charset="0"/>
            </a:rPr>
            <a:t>le navigateur demande au DNS l'adresse réelle du serveur contenant le site web (vous trouvez l'adresse du magasin)</a:t>
          </a:r>
        </a:p>
      </dsp:txBody>
      <dsp:txXfrm rot="-5400000">
        <a:off x="1002671" y="40085"/>
        <a:ext cx="7300371" cy="723536"/>
      </dsp:txXfrm>
    </dsp:sp>
    <dsp:sp modelId="{C0FFF46C-4D53-4B1A-800A-A0386D8CC776}">
      <dsp:nvSpPr>
        <dsp:cNvPr id="0" name=""/>
        <dsp:cNvSpPr/>
      </dsp:nvSpPr>
      <dsp:spPr>
        <a:xfrm>
          <a:off x="0" y="179744"/>
          <a:ext cx="487965" cy="399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kern="1200" dirty="0"/>
            <a:t>1</a:t>
          </a:r>
        </a:p>
      </dsp:txBody>
      <dsp:txXfrm>
        <a:off x="19497" y="199241"/>
        <a:ext cx="448971" cy="360402"/>
      </dsp:txXfrm>
    </dsp:sp>
    <dsp:sp modelId="{DBFFEDCC-5248-4DFF-8795-753F0EEB4B2A}">
      <dsp:nvSpPr>
        <dsp:cNvPr id="0" name=""/>
        <dsp:cNvSpPr/>
      </dsp:nvSpPr>
      <dsp:spPr>
        <a:xfrm rot="5400000">
          <a:off x="4271517" y="-2415968"/>
          <a:ext cx="801820" cy="73395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fr-FR" sz="1200" kern="1200" dirty="0">
              <a:solidFill>
                <a:prstClr val="black"/>
              </a:solidFill>
              <a:latin typeface="Arial" panose="020B0604020202020204" pitchFamily="34" charset="0"/>
              <a:ea typeface="+mn-ea"/>
              <a:cs typeface="Arial" panose="020B0604020202020204" pitchFamily="34" charset="0"/>
            </a:rPr>
            <a:t>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TCP/IP</a:t>
          </a:r>
        </a:p>
        <a:p>
          <a:pPr marL="57150" lvl="1" indent="0" algn="l" defTabSz="444500">
            <a:lnSpc>
              <a:spcPct val="90000"/>
            </a:lnSpc>
            <a:spcBef>
              <a:spcPct val="0"/>
            </a:spcBef>
            <a:spcAft>
              <a:spcPct val="15000"/>
            </a:spcAft>
            <a:buChar char="•"/>
          </a:pPr>
          <a:endParaRPr lang="fr-FR" sz="1000" kern="1200" dirty="0"/>
        </a:p>
      </dsp:txBody>
      <dsp:txXfrm rot="-5400000">
        <a:off x="1002671" y="892020"/>
        <a:ext cx="7300371" cy="723536"/>
      </dsp:txXfrm>
    </dsp:sp>
    <dsp:sp modelId="{1ED2646A-9C88-4247-9A69-DC23498EF9F8}">
      <dsp:nvSpPr>
        <dsp:cNvPr id="0" name=""/>
        <dsp:cNvSpPr/>
      </dsp:nvSpPr>
      <dsp:spPr>
        <a:xfrm>
          <a:off x="0" y="1054089"/>
          <a:ext cx="487965" cy="399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kern="1200" dirty="0"/>
            <a:t>2</a:t>
          </a:r>
        </a:p>
      </dsp:txBody>
      <dsp:txXfrm>
        <a:off x="19497" y="1073586"/>
        <a:ext cx="448971" cy="360402"/>
      </dsp:txXfrm>
    </dsp:sp>
    <dsp:sp modelId="{09FD0B64-FF28-47A8-8861-D1C891D5F995}">
      <dsp:nvSpPr>
        <dsp:cNvPr id="0" name=""/>
        <dsp:cNvSpPr/>
      </dsp:nvSpPr>
      <dsp:spPr>
        <a:xfrm rot="5400000">
          <a:off x="4252960" y="-1589091"/>
          <a:ext cx="801820" cy="73395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None/>
          </a:pPr>
          <a:r>
            <a:rPr lang="fr-FR" sz="1200" kern="1200" dirty="0">
              <a:latin typeface="Arial" panose="020B0604020202020204" pitchFamily="34" charset="0"/>
              <a:cs typeface="Arial" panose="020B0604020202020204" pitchFamily="34" charset="0"/>
            </a:rPr>
            <a:t>si le serveur accepte la requête émise par le client, le serveur envoie un message « 200 OK » au client qui signifie : « Pas de problème, tu peux consulter ce site web, le voici ». Ensuite le serveur commence à envoyer les fichiers du site web au navigateur sous forme d'une série de petits morceaux nommés "paquet" (le magasin vous livre les produits et vous les ramenez chez vous)</a:t>
          </a:r>
        </a:p>
        <a:p>
          <a:pPr marL="57150" lvl="1" indent="-57150" algn="l" defTabSz="444500">
            <a:lnSpc>
              <a:spcPct val="90000"/>
            </a:lnSpc>
            <a:spcBef>
              <a:spcPct val="0"/>
            </a:spcBef>
            <a:spcAft>
              <a:spcPct val="15000"/>
            </a:spcAft>
            <a:buChar char="•"/>
          </a:pPr>
          <a:endParaRPr lang="fr-FR" sz="1000" kern="1200"/>
        </a:p>
      </dsp:txBody>
      <dsp:txXfrm rot="-5400000">
        <a:off x="984114" y="1718897"/>
        <a:ext cx="7300371" cy="723536"/>
      </dsp:txXfrm>
    </dsp:sp>
    <dsp:sp modelId="{2B318B84-E70F-4DB7-A94E-10CD2B602662}">
      <dsp:nvSpPr>
        <dsp:cNvPr id="0" name=""/>
        <dsp:cNvSpPr/>
      </dsp:nvSpPr>
      <dsp:spPr>
        <a:xfrm>
          <a:off x="0" y="1906023"/>
          <a:ext cx="487965" cy="399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kern="1200" dirty="0"/>
            <a:t>3</a:t>
          </a:r>
        </a:p>
      </dsp:txBody>
      <dsp:txXfrm>
        <a:off x="19497" y="1925520"/>
        <a:ext cx="448971" cy="360402"/>
      </dsp:txXfrm>
    </dsp:sp>
    <dsp:sp modelId="{CC1DB4CE-8C38-4EE9-9436-0DEA98EEE7FF}">
      <dsp:nvSpPr>
        <dsp:cNvPr id="0" name=""/>
        <dsp:cNvSpPr/>
      </dsp:nvSpPr>
      <dsp:spPr>
        <a:xfrm rot="5400000">
          <a:off x="4271517" y="-712100"/>
          <a:ext cx="801820" cy="73395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None/>
          </a:pPr>
          <a:r>
            <a:rPr lang="fr-FR" sz="1200" b="0" i="0" kern="1200" dirty="0">
              <a:latin typeface="Arial" panose="020B0604020202020204" pitchFamily="34" charset="0"/>
              <a:cs typeface="Arial" panose="020B0604020202020204" pitchFamily="34" charset="0"/>
            </a:rPr>
            <a:t>le navigateur assemble les différents morceaux pour recomposer le site web en entier puis l'affiche sur votre écran (les produits sont à votre porte — des nouveaux trucs tout neufs, génial !).</a:t>
          </a:r>
          <a:endParaRPr lang="fr-FR" sz="12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fr-FR" sz="1400" kern="1200"/>
        </a:p>
      </dsp:txBody>
      <dsp:txXfrm rot="-5400000">
        <a:off x="1002671" y="2595888"/>
        <a:ext cx="7300371" cy="723536"/>
      </dsp:txXfrm>
    </dsp:sp>
    <dsp:sp modelId="{B8081F6F-564F-4F4D-A531-1C827DAC29DC}">
      <dsp:nvSpPr>
        <dsp:cNvPr id="0" name=""/>
        <dsp:cNvSpPr/>
      </dsp:nvSpPr>
      <dsp:spPr>
        <a:xfrm>
          <a:off x="0" y="2757958"/>
          <a:ext cx="487965" cy="399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kern="1200" dirty="0"/>
            <a:t>4</a:t>
          </a:r>
        </a:p>
      </dsp:txBody>
      <dsp:txXfrm>
        <a:off x="19497" y="2777455"/>
        <a:ext cx="448971" cy="3604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295" y="985720"/>
            <a:ext cx="4428445" cy="1221640"/>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2665475"/>
            <a:ext cx="6400800" cy="1068935"/>
          </a:xfrm>
        </p:spPr>
        <p:txBody>
          <a:bodyPr>
            <a:normAutofit/>
          </a:bodyPr>
          <a:lstStyle>
            <a:lvl1pPr marL="0" indent="0" algn="r">
              <a:buNone/>
              <a:defRPr sz="2600">
                <a:solidFill>
                  <a:srgbClr val="157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1425" y="680310"/>
            <a:ext cx="6566315" cy="610820"/>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128720" y="1749245"/>
            <a:ext cx="6413610" cy="458115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157FFF"/>
                </a:solidFill>
              </a:defRPr>
            </a:lvl1pPr>
          </a:lstStyle>
          <a:p>
            <a:r>
              <a:rPr lang="en-US" dirty="0"/>
              <a:t>Click to edit Master title style</a:t>
            </a:r>
          </a:p>
        </p:txBody>
      </p:sp>
      <p:sp>
        <p:nvSpPr>
          <p:cNvPr id="3" name="Content Placeholder 2"/>
          <p:cNvSpPr>
            <a:spLocks noGrp="1"/>
          </p:cNvSpPr>
          <p:nvPr>
            <p:ph idx="1"/>
          </p:nvPr>
        </p:nvSpPr>
        <p:spPr>
          <a:xfrm>
            <a:off x="1823310" y="1443835"/>
            <a:ext cx="7016195" cy="427574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1425" y="680310"/>
            <a:ext cx="6244435" cy="53218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281425" y="1749245"/>
            <a:ext cx="3054100" cy="773424"/>
          </a:xfrm>
        </p:spPr>
        <p:txBody>
          <a:bodyPr anchor="b"/>
          <a:lstStyle>
            <a:lvl1pPr marL="0" indent="0">
              <a:buNone/>
              <a:defRPr sz="2400" b="1" baseline="0">
                <a:solidFill>
                  <a:srgbClr val="157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1425" y="2512770"/>
            <a:ext cx="3054100"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793640" y="1749245"/>
            <a:ext cx="3054100" cy="773424"/>
          </a:xfrm>
        </p:spPr>
        <p:txBody>
          <a:bodyPr anchor="b"/>
          <a:lstStyle>
            <a:lvl1pPr marL="0" indent="0">
              <a:buNone/>
              <a:defRPr sz="2400" b="1">
                <a:solidFill>
                  <a:srgbClr val="157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793640" y="2512770"/>
            <a:ext cx="3054100"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1180" y="833015"/>
            <a:ext cx="5039265" cy="1527050"/>
          </a:xfrm>
        </p:spPr>
        <p:txBody>
          <a:bodyPr>
            <a:normAutofit/>
          </a:bodyPr>
          <a:lstStyle/>
          <a:p>
            <a:pPr algn="ctr"/>
            <a:r>
              <a:rPr lang="fr-FR" b="1" dirty="0"/>
              <a:t>Comment fonctionne le web?</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 clients et les serveurs</a:t>
            </a:r>
          </a:p>
        </p:txBody>
      </p:sp>
      <p:graphicFrame>
        <p:nvGraphicFramePr>
          <p:cNvPr id="5" name="Diagram 4">
            <a:extLst>
              <a:ext uri="{FF2B5EF4-FFF2-40B4-BE49-F238E27FC236}">
                <a16:creationId xmlns:a16="http://schemas.microsoft.com/office/drawing/2014/main" id="{9199088C-5B4F-4C15-AFA7-9650AA5FBCA5}"/>
              </a:ext>
            </a:extLst>
          </p:cNvPr>
          <p:cNvGraphicFramePr/>
          <p:nvPr>
            <p:extLst>
              <p:ext uri="{D42A27DB-BD31-4B8C-83A1-F6EECF244321}">
                <p14:modId xmlns:p14="http://schemas.microsoft.com/office/powerpoint/2010/main" val="3455713429"/>
              </p:ext>
            </p:extLst>
          </p:nvPr>
        </p:nvGraphicFramePr>
        <p:xfrm>
          <a:off x="296261" y="1749246"/>
          <a:ext cx="8551479" cy="5108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92BDC9D6-56F4-4329-97EB-BE142249F8EA}"/>
              </a:ext>
            </a:extLst>
          </p:cNvPr>
          <p:cNvGraphicFramePr/>
          <p:nvPr>
            <p:extLst>
              <p:ext uri="{D42A27DB-BD31-4B8C-83A1-F6EECF244321}">
                <p14:modId xmlns:p14="http://schemas.microsoft.com/office/powerpoint/2010/main" val="4202232672"/>
              </p:ext>
            </p:extLst>
          </p:nvPr>
        </p:nvGraphicFramePr>
        <p:xfrm>
          <a:off x="1976015" y="1596540"/>
          <a:ext cx="3054100" cy="19851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Rectangle 21">
            <a:extLst>
              <a:ext uri="{FF2B5EF4-FFF2-40B4-BE49-F238E27FC236}">
                <a16:creationId xmlns:a16="http://schemas.microsoft.com/office/drawing/2014/main" id="{0A997EB2-79FD-4418-8A33-2FEE8A2A71D6}"/>
              </a:ext>
            </a:extLst>
          </p:cNvPr>
          <p:cNvSpPr/>
          <p:nvPr/>
        </p:nvSpPr>
        <p:spPr>
          <a:xfrm>
            <a:off x="2892245" y="5414165"/>
            <a:ext cx="5497380" cy="12216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20" name="Arrow: Down 19">
            <a:extLst>
              <a:ext uri="{FF2B5EF4-FFF2-40B4-BE49-F238E27FC236}">
                <a16:creationId xmlns:a16="http://schemas.microsoft.com/office/drawing/2014/main" id="{FB7E92A1-54E0-4F81-B825-BC92C18EAE02}"/>
              </a:ext>
            </a:extLst>
          </p:cNvPr>
          <p:cNvSpPr/>
          <p:nvPr/>
        </p:nvSpPr>
        <p:spPr>
          <a:xfrm>
            <a:off x="2892245" y="3276295"/>
            <a:ext cx="1221640" cy="2443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TextBox 20">
            <a:extLst>
              <a:ext uri="{FF2B5EF4-FFF2-40B4-BE49-F238E27FC236}">
                <a16:creationId xmlns:a16="http://schemas.microsoft.com/office/drawing/2014/main" id="{D3EF0035-75B2-45E1-B0EE-AA328F9A7134}"/>
              </a:ext>
            </a:extLst>
          </p:cNvPr>
          <p:cNvSpPr txBox="1"/>
          <p:nvPr/>
        </p:nvSpPr>
        <p:spPr>
          <a:xfrm>
            <a:off x="3350360" y="5719575"/>
            <a:ext cx="4886560" cy="646331"/>
          </a:xfrm>
          <a:prstGeom prst="rect">
            <a:avLst/>
          </a:prstGeom>
          <a:noFill/>
        </p:spPr>
        <p:txBody>
          <a:bodyPr wrap="square" rtlCol="0">
            <a:spAutoFit/>
          </a:bodyPr>
          <a:lstStyle/>
          <a:p>
            <a:r>
              <a:rPr lang="fr-FR" dirty="0"/>
              <a:t> la machine utilisée affiche le contenu dans le navigateur web de l'utilisateur</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5">
                                            <p:graphicEl>
                                              <a:dgm id="{BE9A96FD-F2D6-4FB9-B263-8E3A61E68CB0}"/>
                                            </p:graphicEl>
                                          </p:spTgt>
                                        </p:tgtEl>
                                        <p:attrNameLst>
                                          <p:attrName>style.visibility</p:attrName>
                                        </p:attrNameLst>
                                      </p:cBhvr>
                                      <p:to>
                                        <p:strVal val="visible"/>
                                      </p:to>
                                    </p:set>
                                    <p:animEffect transition="in" filter="randombar(horizontal)">
                                      <p:cBhvr>
                                        <p:cTn id="13" dur="500"/>
                                        <p:tgtEl>
                                          <p:spTgt spid="5">
                                            <p:graphicEl>
                                              <a:dgm id="{BE9A96FD-F2D6-4FB9-B263-8E3A61E68CB0}"/>
                                            </p:graphic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5">
                                            <p:graphicEl>
                                              <a:dgm id="{8ECA1C5F-036D-4FD0-B4A6-E6D77BA2384B}"/>
                                            </p:graphicEl>
                                          </p:spTgt>
                                        </p:tgtEl>
                                        <p:attrNameLst>
                                          <p:attrName>style.visibility</p:attrName>
                                        </p:attrNameLst>
                                      </p:cBhvr>
                                      <p:to>
                                        <p:strVal val="visible"/>
                                      </p:to>
                                    </p:set>
                                    <p:animEffect transition="in" filter="randombar(horizontal)">
                                      <p:cBhvr>
                                        <p:cTn id="17" dur="500"/>
                                        <p:tgtEl>
                                          <p:spTgt spid="5">
                                            <p:graphicEl>
                                              <a:dgm id="{8ECA1C5F-036D-4FD0-B4A6-E6D77BA2384B}"/>
                                            </p:graphic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5">
                                            <p:graphicEl>
                                              <a:dgm id="{61297236-C7B2-4E6B-8060-E6E373BEB401}"/>
                                            </p:graphicEl>
                                          </p:spTgt>
                                        </p:tgtEl>
                                        <p:attrNameLst>
                                          <p:attrName>style.visibility</p:attrName>
                                        </p:attrNameLst>
                                      </p:cBhvr>
                                      <p:to>
                                        <p:strVal val="visible"/>
                                      </p:to>
                                    </p:set>
                                    <p:animEffect transition="in" filter="randombar(horizontal)">
                                      <p:cBhvr>
                                        <p:cTn id="21" dur="500"/>
                                        <p:tgtEl>
                                          <p:spTgt spid="5">
                                            <p:graphicEl>
                                              <a:dgm id="{61297236-C7B2-4E6B-8060-E6E373BEB401}"/>
                                            </p:graphic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5">
                                            <p:graphicEl>
                                              <a:dgm id="{7220344A-A17F-4B4E-8275-E503E0633D09}"/>
                                            </p:graphicEl>
                                          </p:spTgt>
                                        </p:tgtEl>
                                        <p:attrNameLst>
                                          <p:attrName>style.visibility</p:attrName>
                                        </p:attrNameLst>
                                      </p:cBhvr>
                                      <p:to>
                                        <p:strVal val="visible"/>
                                      </p:to>
                                    </p:set>
                                    <p:animEffect transition="in" filter="randombar(horizontal)">
                                      <p:cBhvr>
                                        <p:cTn id="25" dur="500"/>
                                        <p:tgtEl>
                                          <p:spTgt spid="5">
                                            <p:graphicEl>
                                              <a:dgm id="{7220344A-A17F-4B4E-8275-E503E0633D09}"/>
                                            </p:graphicEl>
                                          </p:spTgt>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5">
                                            <p:graphicEl>
                                              <a:dgm id="{271F7C9A-70F0-4C7C-AF3D-B4CBBF962D90}"/>
                                            </p:graphicEl>
                                          </p:spTgt>
                                        </p:tgtEl>
                                        <p:attrNameLst>
                                          <p:attrName>style.visibility</p:attrName>
                                        </p:attrNameLst>
                                      </p:cBhvr>
                                      <p:to>
                                        <p:strVal val="visible"/>
                                      </p:to>
                                    </p:set>
                                    <p:animEffect transition="in" filter="randombar(horizontal)">
                                      <p:cBhvr>
                                        <p:cTn id="29" dur="500"/>
                                        <p:tgtEl>
                                          <p:spTgt spid="5">
                                            <p:graphicEl>
                                              <a:dgm id="{271F7C9A-70F0-4C7C-AF3D-B4CBBF962D90}"/>
                                            </p:graphicEl>
                                          </p:spTgt>
                                        </p:tgtEl>
                                      </p:cBhvr>
                                    </p:animEffect>
                                  </p:childTnLst>
                                </p:cTn>
                              </p:par>
                            </p:childTnLst>
                          </p:cTn>
                        </p:par>
                        <p:par>
                          <p:cTn id="30" fill="hold">
                            <p:stCondLst>
                              <p:cond delay="3500"/>
                            </p:stCondLst>
                            <p:childTnLst>
                              <p:par>
                                <p:cTn id="31" presetID="14" presetClass="entr" presetSubtype="10" fill="hold" grpId="0" nodeType="afterEffect">
                                  <p:stCondLst>
                                    <p:cond delay="0"/>
                                  </p:stCondLst>
                                  <p:childTnLst>
                                    <p:set>
                                      <p:cBhvr>
                                        <p:cTn id="32" dur="1" fill="hold">
                                          <p:stCondLst>
                                            <p:cond delay="0"/>
                                          </p:stCondLst>
                                        </p:cTn>
                                        <p:tgtEl>
                                          <p:spTgt spid="5">
                                            <p:graphicEl>
                                              <a:dgm id="{DFCB7D24-9087-4675-97D4-09391993B490}"/>
                                            </p:graphicEl>
                                          </p:spTgt>
                                        </p:tgtEl>
                                        <p:attrNameLst>
                                          <p:attrName>style.visibility</p:attrName>
                                        </p:attrNameLst>
                                      </p:cBhvr>
                                      <p:to>
                                        <p:strVal val="visible"/>
                                      </p:to>
                                    </p:set>
                                    <p:animEffect transition="in" filter="randombar(horizontal)">
                                      <p:cBhvr>
                                        <p:cTn id="33" dur="500"/>
                                        <p:tgtEl>
                                          <p:spTgt spid="5">
                                            <p:graphicEl>
                                              <a:dgm id="{DFCB7D24-9087-4675-97D4-09391993B490}"/>
                                            </p:graphicEl>
                                          </p:spTgt>
                                        </p:tgtEl>
                                      </p:cBhvr>
                                    </p:animEffect>
                                  </p:childTnLst>
                                </p:cTn>
                              </p:par>
                            </p:childTnLst>
                          </p:cTn>
                        </p:par>
                        <p:par>
                          <p:cTn id="34" fill="hold">
                            <p:stCondLst>
                              <p:cond delay="4000"/>
                            </p:stCondLst>
                            <p:childTnLst>
                              <p:par>
                                <p:cTn id="35" presetID="14" presetClass="entr" presetSubtype="10" fill="hold" grpId="0" nodeType="afterEffect">
                                  <p:stCondLst>
                                    <p:cond delay="0"/>
                                  </p:stCondLst>
                                  <p:childTnLst>
                                    <p:set>
                                      <p:cBhvr>
                                        <p:cTn id="36" dur="1" fill="hold">
                                          <p:stCondLst>
                                            <p:cond delay="0"/>
                                          </p:stCondLst>
                                        </p:cTn>
                                        <p:tgtEl>
                                          <p:spTgt spid="5">
                                            <p:graphicEl>
                                              <a:dgm id="{52266B63-0230-48A4-97D9-2CD7D7FEC5D1}"/>
                                            </p:graphicEl>
                                          </p:spTgt>
                                        </p:tgtEl>
                                        <p:attrNameLst>
                                          <p:attrName>style.visibility</p:attrName>
                                        </p:attrNameLst>
                                      </p:cBhvr>
                                      <p:to>
                                        <p:strVal val="visible"/>
                                      </p:to>
                                    </p:set>
                                    <p:animEffect transition="in" filter="randombar(horizontal)">
                                      <p:cBhvr>
                                        <p:cTn id="37" dur="500"/>
                                        <p:tgtEl>
                                          <p:spTgt spid="5">
                                            <p:graphicEl>
                                              <a:dgm id="{52266B63-0230-48A4-97D9-2CD7D7FEC5D1}"/>
                                            </p:graphicEl>
                                          </p:spTgt>
                                        </p:tgtEl>
                                      </p:cBhvr>
                                    </p:animEffect>
                                  </p:childTnLst>
                                </p:cTn>
                              </p:par>
                            </p:childTnLst>
                          </p:cTn>
                        </p:par>
                        <p:par>
                          <p:cTn id="38" fill="hold">
                            <p:stCondLst>
                              <p:cond delay="4500"/>
                            </p:stCondLst>
                            <p:childTnLst>
                              <p:par>
                                <p:cTn id="39" presetID="14" presetClass="entr" presetSubtype="10" fill="hold" grpId="0" nodeType="afterEffect">
                                  <p:stCondLst>
                                    <p:cond delay="0"/>
                                  </p:stCondLst>
                                  <p:childTnLst>
                                    <p:set>
                                      <p:cBhvr>
                                        <p:cTn id="40" dur="1" fill="hold">
                                          <p:stCondLst>
                                            <p:cond delay="0"/>
                                          </p:stCondLst>
                                        </p:cTn>
                                        <p:tgtEl>
                                          <p:spTgt spid="5">
                                            <p:graphicEl>
                                              <a:dgm id="{EA343D3D-F1B4-4FB2-88FE-E1129F4F7C81}"/>
                                            </p:graphicEl>
                                          </p:spTgt>
                                        </p:tgtEl>
                                        <p:attrNameLst>
                                          <p:attrName>style.visibility</p:attrName>
                                        </p:attrNameLst>
                                      </p:cBhvr>
                                      <p:to>
                                        <p:strVal val="visible"/>
                                      </p:to>
                                    </p:set>
                                    <p:animEffect transition="in" filter="randombar(horizontal)">
                                      <p:cBhvr>
                                        <p:cTn id="41" dur="500"/>
                                        <p:tgtEl>
                                          <p:spTgt spid="5">
                                            <p:graphicEl>
                                              <a:dgm id="{EA343D3D-F1B4-4FB2-88FE-E1129F4F7C81}"/>
                                            </p:graphicEl>
                                          </p:spTgt>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5">
                                            <p:graphicEl>
                                              <a:dgm id="{4258D0BB-3018-4006-9F84-B8FB666F9683}"/>
                                            </p:graphicEl>
                                          </p:spTgt>
                                        </p:tgtEl>
                                        <p:attrNameLst>
                                          <p:attrName>style.visibility</p:attrName>
                                        </p:attrNameLst>
                                      </p:cBhvr>
                                      <p:to>
                                        <p:strVal val="visible"/>
                                      </p:to>
                                    </p:set>
                                    <p:animEffect transition="in" filter="randombar(horizontal)">
                                      <p:cBhvr>
                                        <p:cTn id="45" dur="500"/>
                                        <p:tgtEl>
                                          <p:spTgt spid="5">
                                            <p:graphicEl>
                                              <a:dgm id="{4258D0BB-3018-4006-9F84-B8FB666F9683}"/>
                                            </p:graphicEl>
                                          </p:spTgt>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5">
                                            <p:graphicEl>
                                              <a:dgm id="{62A578B1-A77E-4D94-8AB2-AF517A9472ED}"/>
                                            </p:graphicEl>
                                          </p:spTgt>
                                        </p:tgtEl>
                                        <p:attrNameLst>
                                          <p:attrName>style.visibility</p:attrName>
                                        </p:attrNameLst>
                                      </p:cBhvr>
                                      <p:to>
                                        <p:strVal val="visible"/>
                                      </p:to>
                                    </p:set>
                                    <p:animEffect transition="in" filter="randombar(horizontal)">
                                      <p:cBhvr>
                                        <p:cTn id="49" dur="500"/>
                                        <p:tgtEl>
                                          <p:spTgt spid="5">
                                            <p:graphicEl>
                                              <a:dgm id="{62A578B1-A77E-4D94-8AB2-AF517A9472ED}"/>
                                            </p:graphicEl>
                                          </p:spTgt>
                                        </p:tgtEl>
                                      </p:cBhvr>
                                    </p:animEffect>
                                  </p:childTnLst>
                                </p:cTn>
                              </p:par>
                            </p:childTnLst>
                          </p:cTn>
                        </p:par>
                        <p:par>
                          <p:cTn id="50" fill="hold">
                            <p:stCondLst>
                              <p:cond delay="6000"/>
                            </p:stCondLst>
                            <p:childTnLst>
                              <p:par>
                                <p:cTn id="51" presetID="14" presetClass="entr" presetSubtype="10" fill="hold" grpId="0" nodeType="afterEffect">
                                  <p:stCondLst>
                                    <p:cond delay="0"/>
                                  </p:stCondLst>
                                  <p:childTnLst>
                                    <p:set>
                                      <p:cBhvr>
                                        <p:cTn id="52" dur="1" fill="hold">
                                          <p:stCondLst>
                                            <p:cond delay="0"/>
                                          </p:stCondLst>
                                        </p:cTn>
                                        <p:tgtEl>
                                          <p:spTgt spid="5">
                                            <p:graphicEl>
                                              <a:dgm id="{3B648D43-7AC4-4C45-BEE8-B073512F2667}"/>
                                            </p:graphicEl>
                                          </p:spTgt>
                                        </p:tgtEl>
                                        <p:attrNameLst>
                                          <p:attrName>style.visibility</p:attrName>
                                        </p:attrNameLst>
                                      </p:cBhvr>
                                      <p:to>
                                        <p:strVal val="visible"/>
                                      </p:to>
                                    </p:set>
                                    <p:animEffect transition="in" filter="randombar(horizontal)">
                                      <p:cBhvr>
                                        <p:cTn id="53" dur="500"/>
                                        <p:tgtEl>
                                          <p:spTgt spid="5">
                                            <p:graphicEl>
                                              <a:dgm id="{3B648D43-7AC4-4C45-BEE8-B073512F2667}"/>
                                            </p:graphicEl>
                                          </p:spTgt>
                                        </p:tgtEl>
                                      </p:cBhvr>
                                    </p:animEffect>
                                  </p:childTnLst>
                                </p:cTn>
                              </p:par>
                            </p:childTnLst>
                          </p:cTn>
                        </p:par>
                        <p:par>
                          <p:cTn id="54" fill="hold">
                            <p:stCondLst>
                              <p:cond delay="6500"/>
                            </p:stCondLst>
                            <p:childTnLst>
                              <p:par>
                                <p:cTn id="55" presetID="14" presetClass="entr" presetSubtype="10" fill="hold" grpId="0" nodeType="afterEffect">
                                  <p:stCondLst>
                                    <p:cond delay="0"/>
                                  </p:stCondLst>
                                  <p:childTnLst>
                                    <p:set>
                                      <p:cBhvr>
                                        <p:cTn id="56" dur="1" fill="hold">
                                          <p:stCondLst>
                                            <p:cond delay="0"/>
                                          </p:stCondLst>
                                        </p:cTn>
                                        <p:tgtEl>
                                          <p:spTgt spid="5">
                                            <p:graphicEl>
                                              <a:dgm id="{D160DE57-109C-4B15-87B1-D6A13F1B0753}"/>
                                            </p:graphicEl>
                                          </p:spTgt>
                                        </p:tgtEl>
                                        <p:attrNameLst>
                                          <p:attrName>style.visibility</p:attrName>
                                        </p:attrNameLst>
                                      </p:cBhvr>
                                      <p:to>
                                        <p:strVal val="visible"/>
                                      </p:to>
                                    </p:set>
                                    <p:animEffect transition="in" filter="randombar(horizontal)">
                                      <p:cBhvr>
                                        <p:cTn id="57" dur="500"/>
                                        <p:tgtEl>
                                          <p:spTgt spid="5">
                                            <p:graphicEl>
                                              <a:dgm id="{D160DE57-109C-4B15-87B1-D6A13F1B0753}"/>
                                            </p:graphicEl>
                                          </p:spTgt>
                                        </p:tgtEl>
                                      </p:cBhvr>
                                    </p:animEffect>
                                  </p:childTnLst>
                                </p:cTn>
                              </p:par>
                            </p:childTnLst>
                          </p:cTn>
                        </p:par>
                        <p:par>
                          <p:cTn id="58" fill="hold">
                            <p:stCondLst>
                              <p:cond delay="7000"/>
                            </p:stCondLst>
                            <p:childTnLst>
                              <p:par>
                                <p:cTn id="59" presetID="14" presetClass="entr" presetSubtype="10" fill="hold" grpId="0" nodeType="afterEffect">
                                  <p:stCondLst>
                                    <p:cond delay="0"/>
                                  </p:stCondLst>
                                  <p:childTnLst>
                                    <p:set>
                                      <p:cBhvr>
                                        <p:cTn id="60" dur="1" fill="hold">
                                          <p:stCondLst>
                                            <p:cond delay="0"/>
                                          </p:stCondLst>
                                        </p:cTn>
                                        <p:tgtEl>
                                          <p:spTgt spid="5">
                                            <p:graphicEl>
                                              <a:dgm id="{A36E3B4D-CB6E-4081-81D0-39872F385EFD}"/>
                                            </p:graphicEl>
                                          </p:spTgt>
                                        </p:tgtEl>
                                        <p:attrNameLst>
                                          <p:attrName>style.visibility</p:attrName>
                                        </p:attrNameLst>
                                      </p:cBhvr>
                                      <p:to>
                                        <p:strVal val="visible"/>
                                      </p:to>
                                    </p:set>
                                    <p:animEffect transition="in" filter="randombar(horizontal)">
                                      <p:cBhvr>
                                        <p:cTn id="61" dur="500"/>
                                        <p:tgtEl>
                                          <p:spTgt spid="5">
                                            <p:graphicEl>
                                              <a:dgm id="{A36E3B4D-CB6E-4081-81D0-39872F385EFD}"/>
                                            </p:graphicEl>
                                          </p:spTgt>
                                        </p:tgtEl>
                                      </p:cBhvr>
                                    </p:animEffect>
                                  </p:childTnLst>
                                </p:cTn>
                              </p:par>
                            </p:childTnLst>
                          </p:cTn>
                        </p:par>
                        <p:par>
                          <p:cTn id="62" fill="hold">
                            <p:stCondLst>
                              <p:cond delay="7500"/>
                            </p:stCondLst>
                            <p:childTnLst>
                              <p:par>
                                <p:cTn id="63" presetID="14" presetClass="entr" presetSubtype="10" fill="hold" grpId="0" nodeType="afterEffect">
                                  <p:stCondLst>
                                    <p:cond delay="0"/>
                                  </p:stCondLst>
                                  <p:childTnLst>
                                    <p:set>
                                      <p:cBhvr>
                                        <p:cTn id="64" dur="1" fill="hold">
                                          <p:stCondLst>
                                            <p:cond delay="0"/>
                                          </p:stCondLst>
                                        </p:cTn>
                                        <p:tgtEl>
                                          <p:spTgt spid="5">
                                            <p:graphicEl>
                                              <a:dgm id="{75E293BC-ADA0-4379-93AB-384ADCFA12E8}"/>
                                            </p:graphicEl>
                                          </p:spTgt>
                                        </p:tgtEl>
                                        <p:attrNameLst>
                                          <p:attrName>style.visibility</p:attrName>
                                        </p:attrNameLst>
                                      </p:cBhvr>
                                      <p:to>
                                        <p:strVal val="visible"/>
                                      </p:to>
                                    </p:set>
                                    <p:animEffect transition="in" filter="randombar(horizontal)">
                                      <p:cBhvr>
                                        <p:cTn id="65" dur="500"/>
                                        <p:tgtEl>
                                          <p:spTgt spid="5">
                                            <p:graphicEl>
                                              <a:dgm id="{75E293BC-ADA0-4379-93AB-384ADCFA12E8}"/>
                                            </p:graphicEl>
                                          </p:spTgt>
                                        </p:tgtEl>
                                      </p:cBhvr>
                                    </p:animEffect>
                                  </p:childTnLst>
                                </p:cTn>
                              </p:par>
                            </p:childTnLst>
                          </p:cTn>
                        </p:par>
                        <p:par>
                          <p:cTn id="66" fill="hold">
                            <p:stCondLst>
                              <p:cond delay="8000"/>
                            </p:stCondLst>
                            <p:childTnLst>
                              <p:par>
                                <p:cTn id="67" presetID="14" presetClass="entr" presetSubtype="10" fill="hold" grpId="0" nodeType="afterEffect">
                                  <p:stCondLst>
                                    <p:cond delay="0"/>
                                  </p:stCondLst>
                                  <p:childTnLst>
                                    <p:set>
                                      <p:cBhvr>
                                        <p:cTn id="68" dur="1" fill="hold">
                                          <p:stCondLst>
                                            <p:cond delay="0"/>
                                          </p:stCondLst>
                                        </p:cTn>
                                        <p:tgtEl>
                                          <p:spTgt spid="5">
                                            <p:graphicEl>
                                              <a:dgm id="{99643DBE-7F1E-4A99-B6A9-9A7653C016FF}"/>
                                            </p:graphicEl>
                                          </p:spTgt>
                                        </p:tgtEl>
                                        <p:attrNameLst>
                                          <p:attrName>style.visibility</p:attrName>
                                        </p:attrNameLst>
                                      </p:cBhvr>
                                      <p:to>
                                        <p:strVal val="visible"/>
                                      </p:to>
                                    </p:set>
                                    <p:animEffect transition="in" filter="randombar(horizontal)">
                                      <p:cBhvr>
                                        <p:cTn id="69" dur="500"/>
                                        <p:tgtEl>
                                          <p:spTgt spid="5">
                                            <p:graphicEl>
                                              <a:dgm id="{99643DBE-7F1E-4A99-B6A9-9A7653C016FF}"/>
                                            </p:graphicEl>
                                          </p:spTgt>
                                        </p:tgtEl>
                                      </p:cBhvr>
                                    </p:animEffect>
                                  </p:childTnLst>
                                </p:cTn>
                              </p:par>
                            </p:childTnLst>
                          </p:cTn>
                        </p:par>
                        <p:par>
                          <p:cTn id="70" fill="hold">
                            <p:stCondLst>
                              <p:cond delay="8500"/>
                            </p:stCondLst>
                            <p:childTnLst>
                              <p:par>
                                <p:cTn id="71" presetID="14" presetClass="entr" presetSubtype="10" fill="hold" grpId="0" nodeType="afterEffect">
                                  <p:stCondLst>
                                    <p:cond delay="0"/>
                                  </p:stCondLst>
                                  <p:childTnLst>
                                    <p:set>
                                      <p:cBhvr>
                                        <p:cTn id="72" dur="1" fill="hold">
                                          <p:stCondLst>
                                            <p:cond delay="0"/>
                                          </p:stCondLst>
                                        </p:cTn>
                                        <p:tgtEl>
                                          <p:spTgt spid="5">
                                            <p:graphicEl>
                                              <a:dgm id="{D3726B7D-4AAC-48BC-A001-2CA7030CA082}"/>
                                            </p:graphicEl>
                                          </p:spTgt>
                                        </p:tgtEl>
                                        <p:attrNameLst>
                                          <p:attrName>style.visibility</p:attrName>
                                        </p:attrNameLst>
                                      </p:cBhvr>
                                      <p:to>
                                        <p:strVal val="visible"/>
                                      </p:to>
                                    </p:set>
                                    <p:animEffect transition="in" filter="randombar(horizontal)">
                                      <p:cBhvr>
                                        <p:cTn id="73" dur="500"/>
                                        <p:tgtEl>
                                          <p:spTgt spid="5">
                                            <p:graphicEl>
                                              <a:dgm id="{D3726B7D-4AAC-48BC-A001-2CA7030CA082}"/>
                                            </p:graphicEl>
                                          </p:spTgt>
                                        </p:tgtEl>
                                      </p:cBhvr>
                                    </p:animEffect>
                                  </p:childTnLst>
                                </p:cTn>
                              </p:par>
                            </p:childTnLst>
                          </p:cTn>
                        </p:par>
                        <p:par>
                          <p:cTn id="74" fill="hold">
                            <p:stCondLst>
                              <p:cond delay="9000"/>
                            </p:stCondLst>
                            <p:childTnLst>
                              <p:par>
                                <p:cTn id="75" presetID="14" presetClass="entr" presetSubtype="10" fill="hold" grpId="0" nodeType="afterEffect">
                                  <p:stCondLst>
                                    <p:cond delay="0"/>
                                  </p:stCondLst>
                                  <p:childTnLst>
                                    <p:set>
                                      <p:cBhvr>
                                        <p:cTn id="76" dur="1" fill="hold">
                                          <p:stCondLst>
                                            <p:cond delay="0"/>
                                          </p:stCondLst>
                                        </p:cTn>
                                        <p:tgtEl>
                                          <p:spTgt spid="5">
                                            <p:graphicEl>
                                              <a:dgm id="{38D72DE3-09D0-4981-869A-5C63C1689C48}"/>
                                            </p:graphicEl>
                                          </p:spTgt>
                                        </p:tgtEl>
                                        <p:attrNameLst>
                                          <p:attrName>style.visibility</p:attrName>
                                        </p:attrNameLst>
                                      </p:cBhvr>
                                      <p:to>
                                        <p:strVal val="visible"/>
                                      </p:to>
                                    </p:set>
                                    <p:animEffect transition="in" filter="randombar(horizontal)">
                                      <p:cBhvr>
                                        <p:cTn id="77" dur="500"/>
                                        <p:tgtEl>
                                          <p:spTgt spid="5">
                                            <p:graphicEl>
                                              <a:dgm id="{38D72DE3-09D0-4981-869A-5C63C1689C48}"/>
                                            </p:graphicEl>
                                          </p:spTgt>
                                        </p:tgtEl>
                                      </p:cBhvr>
                                    </p:animEffect>
                                  </p:childTnLst>
                                </p:cTn>
                              </p:par>
                            </p:childTnLst>
                          </p:cTn>
                        </p:par>
                        <p:par>
                          <p:cTn id="78" fill="hold">
                            <p:stCondLst>
                              <p:cond delay="9500"/>
                            </p:stCondLst>
                            <p:childTnLst>
                              <p:par>
                                <p:cTn id="79" presetID="14" presetClass="entr" presetSubtype="10" fill="hold" grpId="0" nodeType="afterEffect">
                                  <p:stCondLst>
                                    <p:cond delay="0"/>
                                  </p:stCondLst>
                                  <p:childTnLst>
                                    <p:set>
                                      <p:cBhvr>
                                        <p:cTn id="80" dur="1" fill="hold">
                                          <p:stCondLst>
                                            <p:cond delay="0"/>
                                          </p:stCondLst>
                                        </p:cTn>
                                        <p:tgtEl>
                                          <p:spTgt spid="5">
                                            <p:graphicEl>
                                              <a:dgm id="{3020DBB2-DCD3-473A-8DEF-3DA1020F1ED8}"/>
                                            </p:graphicEl>
                                          </p:spTgt>
                                        </p:tgtEl>
                                        <p:attrNameLst>
                                          <p:attrName>style.visibility</p:attrName>
                                        </p:attrNameLst>
                                      </p:cBhvr>
                                      <p:to>
                                        <p:strVal val="visible"/>
                                      </p:to>
                                    </p:set>
                                    <p:animEffect transition="in" filter="randombar(horizontal)">
                                      <p:cBhvr>
                                        <p:cTn id="81" dur="500"/>
                                        <p:tgtEl>
                                          <p:spTgt spid="5">
                                            <p:graphicEl>
                                              <a:dgm id="{3020DBB2-DCD3-473A-8DEF-3DA1020F1ED8}"/>
                                            </p:graphicEl>
                                          </p:spTgt>
                                        </p:tgtEl>
                                      </p:cBhvr>
                                    </p:animEffect>
                                  </p:childTnLst>
                                </p:cTn>
                              </p:par>
                            </p:childTnLst>
                          </p:cTn>
                        </p:par>
                        <p:par>
                          <p:cTn id="82" fill="hold">
                            <p:stCondLst>
                              <p:cond delay="10000"/>
                            </p:stCondLst>
                            <p:childTnLst>
                              <p:par>
                                <p:cTn id="83" presetID="14" presetClass="entr" presetSubtype="10" fill="hold" grpId="0" nodeType="afterEffect">
                                  <p:stCondLst>
                                    <p:cond delay="0"/>
                                  </p:stCondLst>
                                  <p:childTnLst>
                                    <p:set>
                                      <p:cBhvr>
                                        <p:cTn id="84" dur="1" fill="hold">
                                          <p:stCondLst>
                                            <p:cond delay="0"/>
                                          </p:stCondLst>
                                        </p:cTn>
                                        <p:tgtEl>
                                          <p:spTgt spid="5">
                                            <p:graphicEl>
                                              <a:dgm id="{988AF4A7-8B94-4DFD-A170-CFD25B5FCB2D}"/>
                                            </p:graphicEl>
                                          </p:spTgt>
                                        </p:tgtEl>
                                        <p:attrNameLst>
                                          <p:attrName>style.visibility</p:attrName>
                                        </p:attrNameLst>
                                      </p:cBhvr>
                                      <p:to>
                                        <p:strVal val="visible"/>
                                      </p:to>
                                    </p:set>
                                    <p:animEffect transition="in" filter="randombar(horizontal)">
                                      <p:cBhvr>
                                        <p:cTn id="85" dur="500"/>
                                        <p:tgtEl>
                                          <p:spTgt spid="5">
                                            <p:graphicEl>
                                              <a:dgm id="{988AF4A7-8B94-4DFD-A170-CFD25B5FCB2D}"/>
                                            </p:graphicEl>
                                          </p:spTgt>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xit" presetSubtype="10" fill="hold" grpId="1" nodeType="clickEffect">
                                  <p:stCondLst>
                                    <p:cond delay="0"/>
                                  </p:stCondLst>
                                  <p:childTnLst>
                                    <p:animEffect transition="out" filter="randombar(horizontal)">
                                      <p:cBhvr>
                                        <p:cTn id="89" dur="500"/>
                                        <p:tgtEl>
                                          <p:spTgt spid="5">
                                            <p:graphicEl>
                                              <a:dgm id="{61297236-C7B2-4E6B-8060-E6E373BEB401}"/>
                                            </p:graphicEl>
                                          </p:spTgt>
                                        </p:tgtEl>
                                      </p:cBhvr>
                                    </p:animEffect>
                                    <p:set>
                                      <p:cBhvr>
                                        <p:cTn id="90" dur="1" fill="hold">
                                          <p:stCondLst>
                                            <p:cond delay="499"/>
                                          </p:stCondLst>
                                        </p:cTn>
                                        <p:tgtEl>
                                          <p:spTgt spid="5">
                                            <p:graphicEl>
                                              <a:dgm id="{61297236-C7B2-4E6B-8060-E6E373BEB401}"/>
                                            </p:graphicEl>
                                          </p:spTgt>
                                        </p:tgtEl>
                                        <p:attrNameLst>
                                          <p:attrName>style.visibility</p:attrName>
                                        </p:attrNameLst>
                                      </p:cBhvr>
                                      <p:to>
                                        <p:strVal val="hidden"/>
                                      </p:to>
                                    </p:set>
                                  </p:childTnLst>
                                </p:cTn>
                              </p:par>
                              <p:par>
                                <p:cTn id="91" presetID="14" presetClass="exit" presetSubtype="10" fill="hold" grpId="1" nodeType="withEffect">
                                  <p:stCondLst>
                                    <p:cond delay="0"/>
                                  </p:stCondLst>
                                  <p:childTnLst>
                                    <p:animEffect transition="out" filter="randombar(horizontal)">
                                      <p:cBhvr>
                                        <p:cTn id="92" dur="500"/>
                                        <p:tgtEl>
                                          <p:spTgt spid="5">
                                            <p:graphicEl>
                                              <a:dgm id="{7220344A-A17F-4B4E-8275-E503E0633D09}"/>
                                            </p:graphicEl>
                                          </p:spTgt>
                                        </p:tgtEl>
                                      </p:cBhvr>
                                    </p:animEffect>
                                    <p:set>
                                      <p:cBhvr>
                                        <p:cTn id="93" dur="1" fill="hold">
                                          <p:stCondLst>
                                            <p:cond delay="499"/>
                                          </p:stCondLst>
                                        </p:cTn>
                                        <p:tgtEl>
                                          <p:spTgt spid="5">
                                            <p:graphicEl>
                                              <a:dgm id="{7220344A-A17F-4B4E-8275-E503E0633D09}"/>
                                            </p:graphicEl>
                                          </p:spTgt>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5">
                                            <p:graphicEl>
                                              <a:dgm id="{271F7C9A-70F0-4C7C-AF3D-B4CBBF962D90}"/>
                                            </p:graphicEl>
                                          </p:spTgt>
                                        </p:tgtEl>
                                      </p:cBhvr>
                                    </p:animEffect>
                                    <p:set>
                                      <p:cBhvr>
                                        <p:cTn id="96" dur="1" fill="hold">
                                          <p:stCondLst>
                                            <p:cond delay="499"/>
                                          </p:stCondLst>
                                        </p:cTn>
                                        <p:tgtEl>
                                          <p:spTgt spid="5">
                                            <p:graphicEl>
                                              <a:dgm id="{271F7C9A-70F0-4C7C-AF3D-B4CBBF962D90}"/>
                                            </p:graphicEl>
                                          </p:spTgt>
                                        </p:tgtEl>
                                        <p:attrNameLst>
                                          <p:attrName>style.visibility</p:attrName>
                                        </p:attrNameLst>
                                      </p:cBhvr>
                                      <p:to>
                                        <p:strVal val="hidden"/>
                                      </p:to>
                                    </p:set>
                                  </p:childTnLst>
                                </p:cTn>
                              </p:par>
                              <p:par>
                                <p:cTn id="97" presetID="14" presetClass="exit" presetSubtype="10" fill="hold" grpId="1" nodeType="withEffect">
                                  <p:stCondLst>
                                    <p:cond delay="0"/>
                                  </p:stCondLst>
                                  <p:childTnLst>
                                    <p:animEffect transition="out" filter="randombar(horizontal)">
                                      <p:cBhvr>
                                        <p:cTn id="98" dur="500"/>
                                        <p:tgtEl>
                                          <p:spTgt spid="5">
                                            <p:graphicEl>
                                              <a:dgm id="{DFCB7D24-9087-4675-97D4-09391993B490}"/>
                                            </p:graphicEl>
                                          </p:spTgt>
                                        </p:tgtEl>
                                      </p:cBhvr>
                                    </p:animEffect>
                                    <p:set>
                                      <p:cBhvr>
                                        <p:cTn id="99" dur="1" fill="hold">
                                          <p:stCondLst>
                                            <p:cond delay="499"/>
                                          </p:stCondLst>
                                        </p:cTn>
                                        <p:tgtEl>
                                          <p:spTgt spid="5">
                                            <p:graphicEl>
                                              <a:dgm id="{DFCB7D24-9087-4675-97D4-09391993B490}"/>
                                            </p:graphicEl>
                                          </p:spTgt>
                                        </p:tgtEl>
                                        <p:attrNameLst>
                                          <p:attrName>style.visibility</p:attrName>
                                        </p:attrNameLst>
                                      </p:cBhvr>
                                      <p:to>
                                        <p:strVal val="hidden"/>
                                      </p:to>
                                    </p:set>
                                  </p:childTnLst>
                                </p:cTn>
                              </p:par>
                              <p:par>
                                <p:cTn id="100" presetID="14" presetClass="exit" presetSubtype="10" fill="hold" grpId="1" nodeType="withEffect">
                                  <p:stCondLst>
                                    <p:cond delay="0"/>
                                  </p:stCondLst>
                                  <p:childTnLst>
                                    <p:animEffect transition="out" filter="randombar(horizontal)">
                                      <p:cBhvr>
                                        <p:cTn id="101" dur="500"/>
                                        <p:tgtEl>
                                          <p:spTgt spid="5">
                                            <p:graphicEl>
                                              <a:dgm id="{52266B63-0230-48A4-97D9-2CD7D7FEC5D1}"/>
                                            </p:graphicEl>
                                          </p:spTgt>
                                        </p:tgtEl>
                                      </p:cBhvr>
                                    </p:animEffect>
                                    <p:set>
                                      <p:cBhvr>
                                        <p:cTn id="102" dur="1" fill="hold">
                                          <p:stCondLst>
                                            <p:cond delay="499"/>
                                          </p:stCondLst>
                                        </p:cTn>
                                        <p:tgtEl>
                                          <p:spTgt spid="5">
                                            <p:graphicEl>
                                              <a:dgm id="{52266B63-0230-48A4-97D9-2CD7D7FEC5D1}"/>
                                            </p:graphicEl>
                                          </p:spTgt>
                                        </p:tgtEl>
                                        <p:attrNameLst>
                                          <p:attrName>style.visibility</p:attrName>
                                        </p:attrNameLst>
                                      </p:cBhvr>
                                      <p:to>
                                        <p:strVal val="hidden"/>
                                      </p:to>
                                    </p:set>
                                  </p:childTnLst>
                                </p:cTn>
                              </p:par>
                              <p:par>
                                <p:cTn id="103" presetID="14" presetClass="exit" presetSubtype="10" fill="hold" grpId="1" nodeType="withEffect">
                                  <p:stCondLst>
                                    <p:cond delay="0"/>
                                  </p:stCondLst>
                                  <p:childTnLst>
                                    <p:animEffect transition="out" filter="randombar(horizontal)">
                                      <p:cBhvr>
                                        <p:cTn id="104" dur="500"/>
                                        <p:tgtEl>
                                          <p:spTgt spid="5">
                                            <p:graphicEl>
                                              <a:dgm id="{EA343D3D-F1B4-4FB2-88FE-E1129F4F7C81}"/>
                                            </p:graphicEl>
                                          </p:spTgt>
                                        </p:tgtEl>
                                      </p:cBhvr>
                                    </p:animEffect>
                                    <p:set>
                                      <p:cBhvr>
                                        <p:cTn id="105" dur="1" fill="hold">
                                          <p:stCondLst>
                                            <p:cond delay="499"/>
                                          </p:stCondLst>
                                        </p:cTn>
                                        <p:tgtEl>
                                          <p:spTgt spid="5">
                                            <p:graphicEl>
                                              <a:dgm id="{EA343D3D-F1B4-4FB2-88FE-E1129F4F7C81}"/>
                                            </p:graphicEl>
                                          </p:spTgt>
                                        </p:tgtEl>
                                        <p:attrNameLst>
                                          <p:attrName>style.visibility</p:attrName>
                                        </p:attrNameLst>
                                      </p:cBhvr>
                                      <p:to>
                                        <p:strVal val="hidden"/>
                                      </p:to>
                                    </p:set>
                                  </p:childTnLst>
                                </p:cTn>
                              </p:par>
                              <p:par>
                                <p:cTn id="106" presetID="14" presetClass="exit" presetSubtype="10" fill="hold" grpId="1" nodeType="withEffect">
                                  <p:stCondLst>
                                    <p:cond delay="0"/>
                                  </p:stCondLst>
                                  <p:childTnLst>
                                    <p:animEffect transition="out" filter="randombar(horizontal)">
                                      <p:cBhvr>
                                        <p:cTn id="107" dur="500"/>
                                        <p:tgtEl>
                                          <p:spTgt spid="5">
                                            <p:graphicEl>
                                              <a:dgm id="{3B648D43-7AC4-4C45-BEE8-B073512F2667}"/>
                                            </p:graphicEl>
                                          </p:spTgt>
                                        </p:tgtEl>
                                      </p:cBhvr>
                                    </p:animEffect>
                                    <p:set>
                                      <p:cBhvr>
                                        <p:cTn id="108" dur="1" fill="hold">
                                          <p:stCondLst>
                                            <p:cond delay="499"/>
                                          </p:stCondLst>
                                        </p:cTn>
                                        <p:tgtEl>
                                          <p:spTgt spid="5">
                                            <p:graphicEl>
                                              <a:dgm id="{3B648D43-7AC4-4C45-BEE8-B073512F2667}"/>
                                            </p:graphicEl>
                                          </p:spTgt>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5">
                                            <p:graphicEl>
                                              <a:dgm id="{D160DE57-109C-4B15-87B1-D6A13F1B0753}"/>
                                            </p:graphicEl>
                                          </p:spTgt>
                                        </p:tgtEl>
                                      </p:cBhvr>
                                    </p:animEffect>
                                    <p:set>
                                      <p:cBhvr>
                                        <p:cTn id="111" dur="1" fill="hold">
                                          <p:stCondLst>
                                            <p:cond delay="499"/>
                                          </p:stCondLst>
                                        </p:cTn>
                                        <p:tgtEl>
                                          <p:spTgt spid="5">
                                            <p:graphicEl>
                                              <a:dgm id="{D160DE57-109C-4B15-87B1-D6A13F1B0753}"/>
                                            </p:graphicEl>
                                          </p:spTgt>
                                        </p:tgtEl>
                                        <p:attrNameLst>
                                          <p:attrName>style.visibility</p:attrName>
                                        </p:attrNameLst>
                                      </p:cBhvr>
                                      <p:to>
                                        <p:strVal val="hidden"/>
                                      </p:to>
                                    </p:set>
                                  </p:childTnLst>
                                </p:cTn>
                              </p:par>
                              <p:par>
                                <p:cTn id="112" presetID="14" presetClass="exit" presetSubtype="10" fill="hold" grpId="1" nodeType="withEffect">
                                  <p:stCondLst>
                                    <p:cond delay="0"/>
                                  </p:stCondLst>
                                  <p:childTnLst>
                                    <p:animEffect transition="out" filter="randombar(horizontal)">
                                      <p:cBhvr>
                                        <p:cTn id="113" dur="500"/>
                                        <p:tgtEl>
                                          <p:spTgt spid="5">
                                            <p:graphicEl>
                                              <a:dgm id="{A36E3B4D-CB6E-4081-81D0-39872F385EFD}"/>
                                            </p:graphicEl>
                                          </p:spTgt>
                                        </p:tgtEl>
                                      </p:cBhvr>
                                    </p:animEffect>
                                    <p:set>
                                      <p:cBhvr>
                                        <p:cTn id="114" dur="1" fill="hold">
                                          <p:stCondLst>
                                            <p:cond delay="499"/>
                                          </p:stCondLst>
                                        </p:cTn>
                                        <p:tgtEl>
                                          <p:spTgt spid="5">
                                            <p:graphicEl>
                                              <a:dgm id="{A36E3B4D-CB6E-4081-81D0-39872F385EFD}"/>
                                            </p:graphicEl>
                                          </p:spTgt>
                                        </p:tgtEl>
                                        <p:attrNameLst>
                                          <p:attrName>style.visibility</p:attrName>
                                        </p:attrNameLst>
                                      </p:cBhvr>
                                      <p:to>
                                        <p:strVal val="hidden"/>
                                      </p:to>
                                    </p:set>
                                  </p:childTnLst>
                                </p:cTn>
                              </p:par>
                              <p:par>
                                <p:cTn id="115" presetID="14" presetClass="exit" presetSubtype="10" fill="hold" grpId="1" nodeType="withEffect">
                                  <p:stCondLst>
                                    <p:cond delay="0"/>
                                  </p:stCondLst>
                                  <p:childTnLst>
                                    <p:animEffect transition="out" filter="randombar(horizontal)">
                                      <p:cBhvr>
                                        <p:cTn id="116" dur="500"/>
                                        <p:tgtEl>
                                          <p:spTgt spid="5">
                                            <p:graphicEl>
                                              <a:dgm id="{75E293BC-ADA0-4379-93AB-384ADCFA12E8}"/>
                                            </p:graphicEl>
                                          </p:spTgt>
                                        </p:tgtEl>
                                      </p:cBhvr>
                                    </p:animEffect>
                                    <p:set>
                                      <p:cBhvr>
                                        <p:cTn id="117" dur="1" fill="hold">
                                          <p:stCondLst>
                                            <p:cond delay="499"/>
                                          </p:stCondLst>
                                        </p:cTn>
                                        <p:tgtEl>
                                          <p:spTgt spid="5">
                                            <p:graphicEl>
                                              <a:dgm id="{75E293BC-ADA0-4379-93AB-384ADCFA12E8}"/>
                                            </p:graphicEl>
                                          </p:spTgt>
                                        </p:tgtEl>
                                        <p:attrNameLst>
                                          <p:attrName>style.visibility</p:attrName>
                                        </p:attrNameLst>
                                      </p:cBhvr>
                                      <p:to>
                                        <p:strVal val="hidden"/>
                                      </p:to>
                                    </p:set>
                                  </p:childTnLst>
                                </p:cTn>
                              </p:par>
                              <p:par>
                                <p:cTn id="118" presetID="14" presetClass="exit" presetSubtype="10" fill="hold" grpId="1" nodeType="withEffect">
                                  <p:stCondLst>
                                    <p:cond delay="0"/>
                                  </p:stCondLst>
                                  <p:childTnLst>
                                    <p:animEffect transition="out" filter="randombar(horizontal)">
                                      <p:cBhvr>
                                        <p:cTn id="119" dur="500"/>
                                        <p:tgtEl>
                                          <p:spTgt spid="5">
                                            <p:graphicEl>
                                              <a:dgm id="{99643DBE-7F1E-4A99-B6A9-9A7653C016FF}"/>
                                            </p:graphicEl>
                                          </p:spTgt>
                                        </p:tgtEl>
                                      </p:cBhvr>
                                    </p:animEffect>
                                    <p:set>
                                      <p:cBhvr>
                                        <p:cTn id="120" dur="1" fill="hold">
                                          <p:stCondLst>
                                            <p:cond delay="499"/>
                                          </p:stCondLst>
                                        </p:cTn>
                                        <p:tgtEl>
                                          <p:spTgt spid="5">
                                            <p:graphicEl>
                                              <a:dgm id="{99643DBE-7F1E-4A99-B6A9-9A7653C016FF}"/>
                                            </p:graphicEl>
                                          </p:spTgt>
                                        </p:tgtEl>
                                        <p:attrNameLst>
                                          <p:attrName>style.visibility</p:attrName>
                                        </p:attrNameLst>
                                      </p:cBhvr>
                                      <p:to>
                                        <p:strVal val="hidden"/>
                                      </p:to>
                                    </p:set>
                                  </p:childTnLst>
                                </p:cTn>
                              </p:par>
                              <p:par>
                                <p:cTn id="121" presetID="14" presetClass="exit" presetSubtype="10" fill="hold" grpId="1" nodeType="withEffect">
                                  <p:stCondLst>
                                    <p:cond delay="0"/>
                                  </p:stCondLst>
                                  <p:childTnLst>
                                    <p:animEffect transition="out" filter="randombar(horizontal)">
                                      <p:cBhvr>
                                        <p:cTn id="122" dur="500"/>
                                        <p:tgtEl>
                                          <p:spTgt spid="5">
                                            <p:graphicEl>
                                              <a:dgm id="{D3726B7D-4AAC-48BC-A001-2CA7030CA082}"/>
                                            </p:graphicEl>
                                          </p:spTgt>
                                        </p:tgtEl>
                                      </p:cBhvr>
                                    </p:animEffect>
                                    <p:set>
                                      <p:cBhvr>
                                        <p:cTn id="123" dur="1" fill="hold">
                                          <p:stCondLst>
                                            <p:cond delay="499"/>
                                          </p:stCondLst>
                                        </p:cTn>
                                        <p:tgtEl>
                                          <p:spTgt spid="5">
                                            <p:graphicEl>
                                              <a:dgm id="{D3726B7D-4AAC-48BC-A001-2CA7030CA082}"/>
                                            </p:graphicEl>
                                          </p:spTgt>
                                        </p:tgtEl>
                                        <p:attrNameLst>
                                          <p:attrName>style.visibility</p:attrName>
                                        </p:attrNameLst>
                                      </p:cBhvr>
                                      <p:to>
                                        <p:strVal val="hidden"/>
                                      </p:to>
                                    </p:set>
                                  </p:childTnLst>
                                </p:cTn>
                              </p:par>
                              <p:par>
                                <p:cTn id="124" presetID="14" presetClass="exit" presetSubtype="10" fill="hold" grpId="1" nodeType="withEffect">
                                  <p:stCondLst>
                                    <p:cond delay="0"/>
                                  </p:stCondLst>
                                  <p:childTnLst>
                                    <p:animEffect transition="out" filter="randombar(horizontal)">
                                      <p:cBhvr>
                                        <p:cTn id="125" dur="500"/>
                                        <p:tgtEl>
                                          <p:spTgt spid="5">
                                            <p:graphicEl>
                                              <a:dgm id="{38D72DE3-09D0-4981-869A-5C63C1689C48}"/>
                                            </p:graphicEl>
                                          </p:spTgt>
                                        </p:tgtEl>
                                      </p:cBhvr>
                                    </p:animEffect>
                                    <p:set>
                                      <p:cBhvr>
                                        <p:cTn id="126" dur="1" fill="hold">
                                          <p:stCondLst>
                                            <p:cond delay="499"/>
                                          </p:stCondLst>
                                        </p:cTn>
                                        <p:tgtEl>
                                          <p:spTgt spid="5">
                                            <p:graphicEl>
                                              <a:dgm id="{38D72DE3-09D0-4981-869A-5C63C1689C48}"/>
                                            </p:graphicEl>
                                          </p:spTgt>
                                        </p:tgtEl>
                                        <p:attrNameLst>
                                          <p:attrName>style.visibility</p:attrName>
                                        </p:attrNameLst>
                                      </p:cBhvr>
                                      <p:to>
                                        <p:strVal val="hidden"/>
                                      </p:to>
                                    </p:set>
                                  </p:childTnLst>
                                </p:cTn>
                              </p:par>
                              <p:par>
                                <p:cTn id="127" presetID="14" presetClass="exit" presetSubtype="10" fill="hold" grpId="1" nodeType="withEffect">
                                  <p:stCondLst>
                                    <p:cond delay="0"/>
                                  </p:stCondLst>
                                  <p:childTnLst>
                                    <p:animEffect transition="out" filter="randombar(horizontal)">
                                      <p:cBhvr>
                                        <p:cTn id="128" dur="500"/>
                                        <p:tgtEl>
                                          <p:spTgt spid="5">
                                            <p:graphicEl>
                                              <a:dgm id="{3020DBB2-DCD3-473A-8DEF-3DA1020F1ED8}"/>
                                            </p:graphicEl>
                                          </p:spTgt>
                                        </p:tgtEl>
                                      </p:cBhvr>
                                    </p:animEffect>
                                    <p:set>
                                      <p:cBhvr>
                                        <p:cTn id="129" dur="1" fill="hold">
                                          <p:stCondLst>
                                            <p:cond delay="499"/>
                                          </p:stCondLst>
                                        </p:cTn>
                                        <p:tgtEl>
                                          <p:spTgt spid="5">
                                            <p:graphicEl>
                                              <a:dgm id="{3020DBB2-DCD3-473A-8DEF-3DA1020F1ED8}"/>
                                            </p:graphicEl>
                                          </p:spTgt>
                                        </p:tgtEl>
                                        <p:attrNameLst>
                                          <p:attrName>style.visibility</p:attrName>
                                        </p:attrNameLst>
                                      </p:cBhvr>
                                      <p:to>
                                        <p:strVal val="hidden"/>
                                      </p:to>
                                    </p:set>
                                  </p:childTnLst>
                                </p:cTn>
                              </p:par>
                              <p:par>
                                <p:cTn id="130" presetID="14" presetClass="exit" presetSubtype="10" fill="hold" grpId="1" nodeType="withEffect">
                                  <p:stCondLst>
                                    <p:cond delay="0"/>
                                  </p:stCondLst>
                                  <p:childTnLst>
                                    <p:animEffect transition="out" filter="randombar(horizontal)">
                                      <p:cBhvr>
                                        <p:cTn id="131" dur="500"/>
                                        <p:tgtEl>
                                          <p:spTgt spid="5">
                                            <p:graphicEl>
                                              <a:dgm id="{988AF4A7-8B94-4DFD-A170-CFD25B5FCB2D}"/>
                                            </p:graphicEl>
                                          </p:spTgt>
                                        </p:tgtEl>
                                      </p:cBhvr>
                                    </p:animEffect>
                                    <p:set>
                                      <p:cBhvr>
                                        <p:cTn id="132" dur="1" fill="hold">
                                          <p:stCondLst>
                                            <p:cond delay="499"/>
                                          </p:stCondLst>
                                        </p:cTn>
                                        <p:tgtEl>
                                          <p:spTgt spid="5">
                                            <p:graphicEl>
                                              <a:dgm id="{988AF4A7-8B94-4DFD-A170-CFD25B5FCB2D}"/>
                                            </p:graphicEl>
                                          </p:spTgt>
                                        </p:tgtEl>
                                        <p:attrNameLst>
                                          <p:attrName>style.visibility</p:attrName>
                                        </p:attrNameLst>
                                      </p:cBhvr>
                                      <p:to>
                                        <p:strVal val="hidden"/>
                                      </p:to>
                                    </p:set>
                                  </p:childTnLst>
                                </p:cTn>
                              </p:par>
                            </p:childTnLst>
                          </p:cTn>
                        </p:par>
                        <p:par>
                          <p:cTn id="133" fill="hold">
                            <p:stCondLst>
                              <p:cond delay="500"/>
                            </p:stCondLst>
                            <p:childTnLst>
                              <p:par>
                                <p:cTn id="134" presetID="1" presetClass="entr" presetSubtype="0" fill="hold" grpId="2" nodeType="afterEffect">
                                  <p:stCondLst>
                                    <p:cond delay="0"/>
                                  </p:stCondLst>
                                  <p:childTnLst>
                                    <p:set>
                                      <p:cBhvr>
                                        <p:cTn id="135" dur="1" fill="hold">
                                          <p:stCondLst>
                                            <p:cond delay="0"/>
                                          </p:stCondLst>
                                        </p:cTn>
                                        <p:tgtEl>
                                          <p:spTgt spid="17">
                                            <p:graphicEl>
                                              <a:dgm id="{F9EA1AE5-39C0-48F1-A147-199A0FF96E3E}"/>
                                            </p:graphicEl>
                                          </p:spTgt>
                                        </p:tgtEl>
                                        <p:attrNameLst>
                                          <p:attrName>style.visibility</p:attrName>
                                        </p:attrNameLst>
                                      </p:cBhvr>
                                      <p:to>
                                        <p:strVal val="visible"/>
                                      </p:to>
                                    </p:set>
                                  </p:childTnLst>
                                </p:cTn>
                              </p:par>
                              <p:par>
                                <p:cTn id="136" presetID="1" presetClass="entr" presetSubtype="0" fill="hold" grpId="2" nodeType="withEffect">
                                  <p:stCondLst>
                                    <p:cond delay="0"/>
                                  </p:stCondLst>
                                  <p:childTnLst>
                                    <p:set>
                                      <p:cBhvr>
                                        <p:cTn id="137" dur="1" fill="hold">
                                          <p:stCondLst>
                                            <p:cond delay="0"/>
                                          </p:stCondLst>
                                        </p:cTn>
                                        <p:tgtEl>
                                          <p:spTgt spid="17">
                                            <p:graphicEl>
                                              <a:dgm id="{5248EC3C-58E6-44CB-93B2-DD3D05CAAAAA}"/>
                                            </p:graphicEl>
                                          </p:spTgt>
                                        </p:tgtEl>
                                        <p:attrNameLst>
                                          <p:attrName>style.visibility</p:attrName>
                                        </p:attrNameLst>
                                      </p:cBhvr>
                                      <p:to>
                                        <p:strVal val="visible"/>
                                      </p:to>
                                    </p:set>
                                  </p:childTnLst>
                                </p:cTn>
                              </p:par>
                              <p:par>
                                <p:cTn id="138" presetID="35" presetClass="path" presetSubtype="0" repeatCount="indefinite" accel="50000" decel="50000" fill="hold" grpId="0" nodeType="withEffect">
                                  <p:stCondLst>
                                    <p:cond delay="0"/>
                                  </p:stCondLst>
                                  <p:childTnLst>
                                    <p:animMotion origin="layout" path="M 0.08351 0.06782 L -0.13108 0.0662 " pathEditMode="relative" rAng="0" ptsTypes="AA">
                                      <p:cBhvr>
                                        <p:cTn id="139" dur="3000" fill="hold"/>
                                        <p:tgtEl>
                                          <p:spTgt spid="17">
                                            <p:graphicEl>
                                              <a:dgm id="{F9EA1AE5-39C0-48F1-A147-199A0FF96E3E}"/>
                                            </p:graphicEl>
                                          </p:spTgt>
                                        </p:tgtEl>
                                        <p:attrNameLst>
                                          <p:attrName>ppt_x</p:attrName>
                                          <p:attrName>ppt_y</p:attrName>
                                        </p:attrNameLst>
                                      </p:cBhvr>
                                      <p:rCtr x="-10729" y="-93"/>
                                    </p:animMotion>
                                  </p:childTnLst>
                                </p:cTn>
                              </p:par>
                              <p:par>
                                <p:cTn id="140" presetID="63" presetClass="path" presetSubtype="0" repeatCount="indefinite" accel="50000" decel="50000" fill="hold" grpId="1" nodeType="withEffect">
                                  <p:stCondLst>
                                    <p:cond delay="0"/>
                                  </p:stCondLst>
                                  <p:childTnLst>
                                    <p:animMotion origin="layout" path="M -0.08351 -0.05579 L 0.13351 -0.05579 " pathEditMode="relative" rAng="0" ptsTypes="AA">
                                      <p:cBhvr>
                                        <p:cTn id="141" dur="3000" fill="hold"/>
                                        <p:tgtEl>
                                          <p:spTgt spid="17">
                                            <p:graphicEl>
                                              <a:dgm id="{5248EC3C-58E6-44CB-93B2-DD3D05CAAAAA}"/>
                                            </p:graphicEl>
                                          </p:spTgt>
                                        </p:tgtEl>
                                        <p:attrNameLst>
                                          <p:attrName>ppt_x</p:attrName>
                                          <p:attrName>ppt_y</p:attrName>
                                        </p:attrNameLst>
                                      </p:cBhvr>
                                      <p:rCtr x="10851" y="0"/>
                                    </p:animMotion>
                                  </p:childTnLst>
                                </p:cTn>
                              </p:par>
                              <p:par>
                                <p:cTn id="142" presetID="22" presetClass="entr" presetSubtype="1" fill="hold" grpId="0" nodeType="withEffect">
                                  <p:stCondLst>
                                    <p:cond delay="1000"/>
                                  </p:stCondLst>
                                  <p:childTnLst>
                                    <p:set>
                                      <p:cBhvr>
                                        <p:cTn id="143" dur="1" fill="hold">
                                          <p:stCondLst>
                                            <p:cond delay="0"/>
                                          </p:stCondLst>
                                        </p:cTn>
                                        <p:tgtEl>
                                          <p:spTgt spid="20"/>
                                        </p:tgtEl>
                                        <p:attrNameLst>
                                          <p:attrName>style.visibility</p:attrName>
                                        </p:attrNameLst>
                                      </p:cBhvr>
                                      <p:to>
                                        <p:strVal val="visible"/>
                                      </p:to>
                                    </p:set>
                                    <p:animEffect transition="in" filter="wipe(up)">
                                      <p:cBhvr>
                                        <p:cTn id="144" dur="500"/>
                                        <p:tgtEl>
                                          <p:spTgt spid="20"/>
                                        </p:tgtEl>
                                      </p:cBhvr>
                                    </p:animEffect>
                                  </p:childTnLst>
                                </p:cTn>
                              </p:par>
                              <p:par>
                                <p:cTn id="145" presetID="22" presetClass="entr" presetSubtype="1" fill="hold" grpId="0" nodeType="withEffect">
                                  <p:stCondLst>
                                    <p:cond delay="1000"/>
                                  </p:stCondLst>
                                  <p:childTnLst>
                                    <p:set>
                                      <p:cBhvr>
                                        <p:cTn id="146" dur="1" fill="hold">
                                          <p:stCondLst>
                                            <p:cond delay="0"/>
                                          </p:stCondLst>
                                        </p:cTn>
                                        <p:tgtEl>
                                          <p:spTgt spid="22"/>
                                        </p:tgtEl>
                                        <p:attrNameLst>
                                          <p:attrName>style.visibility</p:attrName>
                                        </p:attrNameLst>
                                      </p:cBhvr>
                                      <p:to>
                                        <p:strVal val="visible"/>
                                      </p:to>
                                    </p:set>
                                    <p:animEffect transition="in" filter="wipe(up)">
                                      <p:cBhvr>
                                        <p:cTn id="147" dur="500"/>
                                        <p:tgtEl>
                                          <p:spTgt spid="22"/>
                                        </p:tgtEl>
                                      </p:cBhvr>
                                    </p:animEffect>
                                  </p:childTnLst>
                                </p:cTn>
                              </p:par>
                              <p:par>
                                <p:cTn id="148" presetID="22" presetClass="entr" presetSubtype="1" fill="hold" grpId="0" nodeType="withEffect">
                                  <p:stCondLst>
                                    <p:cond delay="1000"/>
                                  </p:stCondLst>
                                  <p:childTnLst>
                                    <p:set>
                                      <p:cBhvr>
                                        <p:cTn id="149" dur="1" fill="hold">
                                          <p:stCondLst>
                                            <p:cond delay="0"/>
                                          </p:stCondLst>
                                        </p:cTn>
                                        <p:tgtEl>
                                          <p:spTgt spid="21"/>
                                        </p:tgtEl>
                                        <p:attrNameLst>
                                          <p:attrName>style.visibility</p:attrName>
                                        </p:attrNameLst>
                                      </p:cBhvr>
                                      <p:to>
                                        <p:strVal val="visible"/>
                                      </p:to>
                                    </p:set>
                                    <p:animEffect transition="in" filter="wipe(up)">
                                      <p:cBhvr>
                                        <p:cTn id="1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Graphic spid="5" grpId="1" uiExpand="1">
        <p:bldSub>
          <a:bldDgm bld="one"/>
        </p:bldSub>
      </p:bldGraphic>
      <p:bldGraphic spid="17" grpId="0" uiExpand="1">
        <p:bldSub>
          <a:bldDgm bld="one"/>
        </p:bldSub>
      </p:bldGraphic>
      <p:bldGraphic spid="17" grpId="1" uiExpand="1">
        <p:bldSub>
          <a:bldDgm bld="one"/>
        </p:bldSub>
      </p:bldGraphic>
      <p:bldGraphic spid="17" grpId="2" uiExpand="1">
        <p:bldSub>
          <a:bldDgm bld="one"/>
        </p:bldSub>
      </p:bldGraphic>
      <p:bldP spid="22"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8230172-482C-4E38-9144-98797EB89BE0}"/>
              </a:ext>
            </a:extLst>
          </p:cNvPr>
          <p:cNvSpPr>
            <a:spLocks noGrp="1"/>
          </p:cNvSpPr>
          <p:nvPr>
            <p:ph type="title"/>
          </p:nvPr>
        </p:nvSpPr>
        <p:spPr>
          <a:xfrm>
            <a:off x="2281238" y="681038"/>
            <a:ext cx="6245225" cy="531812"/>
          </a:xfrm>
        </p:spPr>
        <p:txBody>
          <a:bodyPr>
            <a:normAutofit fontScale="90000"/>
          </a:bodyPr>
          <a:lstStyle/>
          <a:p>
            <a:r>
              <a:rPr lang="fr-FR" sz="3200" dirty="0"/>
              <a:t>Les autres composants du web</a:t>
            </a:r>
          </a:p>
        </p:txBody>
      </p:sp>
      <p:graphicFrame>
        <p:nvGraphicFramePr>
          <p:cNvPr id="20" name="Diagram 19">
            <a:extLst>
              <a:ext uri="{FF2B5EF4-FFF2-40B4-BE49-F238E27FC236}">
                <a16:creationId xmlns:a16="http://schemas.microsoft.com/office/drawing/2014/main" id="{B09389F9-8A49-43E6-A5A4-22A7032CE04F}"/>
              </a:ext>
            </a:extLst>
          </p:cNvPr>
          <p:cNvGraphicFramePr/>
          <p:nvPr>
            <p:extLst>
              <p:ext uri="{D42A27DB-BD31-4B8C-83A1-F6EECF244321}">
                <p14:modId xmlns:p14="http://schemas.microsoft.com/office/powerpoint/2010/main" val="1583221714"/>
              </p:ext>
            </p:extLst>
          </p:nvPr>
        </p:nvGraphicFramePr>
        <p:xfrm>
          <a:off x="1212491" y="1901950"/>
          <a:ext cx="7787954" cy="4733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223FFB5D-9756-4006-8A52-49B45CBAEAFB}"/>
              </a:ext>
            </a:extLst>
          </p:cNvPr>
          <p:cNvGraphicFramePr/>
          <p:nvPr>
            <p:extLst>
              <p:ext uri="{D42A27DB-BD31-4B8C-83A1-F6EECF244321}">
                <p14:modId xmlns:p14="http://schemas.microsoft.com/office/powerpoint/2010/main" val="2950459520"/>
              </p:ext>
            </p:extLst>
          </p:nvPr>
        </p:nvGraphicFramePr>
        <p:xfrm>
          <a:off x="601670" y="1997512"/>
          <a:ext cx="7940660" cy="4886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20">
                                            <p:graphicEl>
                                              <a:dgm id="{ECA1A160-CA9A-4D2A-B5F6-EBEE1003CD03}"/>
                                            </p:graphicEl>
                                          </p:spTgt>
                                        </p:tgtEl>
                                        <p:attrNameLst>
                                          <p:attrName>style.visibility</p:attrName>
                                        </p:attrNameLst>
                                      </p:cBhvr>
                                      <p:to>
                                        <p:strVal val="visible"/>
                                      </p:to>
                                    </p:set>
                                    <p:animEffect transition="in" filter="randombar(horizontal)">
                                      <p:cBhvr>
                                        <p:cTn id="13" dur="500"/>
                                        <p:tgtEl>
                                          <p:spTgt spid="20">
                                            <p:graphicEl>
                                              <a:dgm id="{ECA1A160-CA9A-4D2A-B5F6-EBEE1003CD03}"/>
                                            </p:graphic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0">
                                            <p:graphicEl>
                                              <a:dgm id="{477542A1-1E94-4B26-956E-B90822411DD3}"/>
                                            </p:graphicEl>
                                          </p:spTgt>
                                        </p:tgtEl>
                                        <p:attrNameLst>
                                          <p:attrName>style.visibility</p:attrName>
                                        </p:attrNameLst>
                                      </p:cBhvr>
                                      <p:to>
                                        <p:strVal val="visible"/>
                                      </p:to>
                                    </p:set>
                                    <p:animEffect transition="in" filter="randombar(horizontal)">
                                      <p:cBhvr>
                                        <p:cTn id="17" dur="500"/>
                                        <p:tgtEl>
                                          <p:spTgt spid="20">
                                            <p:graphicEl>
                                              <a:dgm id="{477542A1-1E94-4B26-956E-B90822411DD3}"/>
                                            </p:graphic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0">
                                            <p:graphicEl>
                                              <a:dgm id="{7182CA24-2DD3-44DC-B245-BACCD6D5E683}"/>
                                            </p:graphicEl>
                                          </p:spTgt>
                                        </p:tgtEl>
                                        <p:attrNameLst>
                                          <p:attrName>style.visibility</p:attrName>
                                        </p:attrNameLst>
                                      </p:cBhvr>
                                      <p:to>
                                        <p:strVal val="visible"/>
                                      </p:to>
                                    </p:set>
                                    <p:animEffect transition="in" filter="randombar(horizontal)">
                                      <p:cBhvr>
                                        <p:cTn id="21" dur="500"/>
                                        <p:tgtEl>
                                          <p:spTgt spid="20">
                                            <p:graphicEl>
                                              <a:dgm id="{7182CA24-2DD3-44DC-B245-BACCD6D5E683}"/>
                                            </p:graphic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20">
                                            <p:graphicEl>
                                              <a:dgm id="{84DD222F-7790-44C9-AE45-3F50DEDB82C7}"/>
                                            </p:graphicEl>
                                          </p:spTgt>
                                        </p:tgtEl>
                                        <p:attrNameLst>
                                          <p:attrName>style.visibility</p:attrName>
                                        </p:attrNameLst>
                                      </p:cBhvr>
                                      <p:to>
                                        <p:strVal val="visible"/>
                                      </p:to>
                                    </p:set>
                                    <p:animEffect transition="in" filter="randombar(horizontal)">
                                      <p:cBhvr>
                                        <p:cTn id="25" dur="500"/>
                                        <p:tgtEl>
                                          <p:spTgt spid="20">
                                            <p:graphicEl>
                                              <a:dgm id="{84DD222F-7790-44C9-AE45-3F50DEDB82C7}"/>
                                            </p:graphicEl>
                                          </p:spTgt>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0">
                                            <p:graphicEl>
                                              <a:dgm id="{29750D94-87F3-4059-AA6C-6C6AC81E9FEF}"/>
                                            </p:graphicEl>
                                          </p:spTgt>
                                        </p:tgtEl>
                                        <p:attrNameLst>
                                          <p:attrName>style.visibility</p:attrName>
                                        </p:attrNameLst>
                                      </p:cBhvr>
                                      <p:to>
                                        <p:strVal val="visible"/>
                                      </p:to>
                                    </p:set>
                                    <p:animEffect transition="in" filter="randombar(horizontal)">
                                      <p:cBhvr>
                                        <p:cTn id="29" dur="500"/>
                                        <p:tgtEl>
                                          <p:spTgt spid="20">
                                            <p:graphicEl>
                                              <a:dgm id="{29750D94-87F3-4059-AA6C-6C6AC81E9FEF}"/>
                                            </p:graphicEl>
                                          </p:spTgt>
                                        </p:tgtEl>
                                      </p:cBhvr>
                                    </p:animEffect>
                                  </p:childTnLst>
                                </p:cTn>
                              </p:par>
                            </p:childTnLst>
                          </p:cTn>
                        </p:par>
                        <p:par>
                          <p:cTn id="30" fill="hold">
                            <p:stCondLst>
                              <p:cond delay="3500"/>
                            </p:stCondLst>
                            <p:childTnLst>
                              <p:par>
                                <p:cTn id="31" presetID="14" presetClass="entr" presetSubtype="10" fill="hold" grpId="0" nodeType="afterEffect">
                                  <p:stCondLst>
                                    <p:cond delay="0"/>
                                  </p:stCondLst>
                                  <p:childTnLst>
                                    <p:set>
                                      <p:cBhvr>
                                        <p:cTn id="32" dur="1" fill="hold">
                                          <p:stCondLst>
                                            <p:cond delay="0"/>
                                          </p:stCondLst>
                                        </p:cTn>
                                        <p:tgtEl>
                                          <p:spTgt spid="20">
                                            <p:graphicEl>
                                              <a:dgm id="{459410BD-0F26-4BD0-A4DC-A7C378A10D7C}"/>
                                            </p:graphicEl>
                                          </p:spTgt>
                                        </p:tgtEl>
                                        <p:attrNameLst>
                                          <p:attrName>style.visibility</p:attrName>
                                        </p:attrNameLst>
                                      </p:cBhvr>
                                      <p:to>
                                        <p:strVal val="visible"/>
                                      </p:to>
                                    </p:set>
                                    <p:animEffect transition="in" filter="randombar(horizontal)">
                                      <p:cBhvr>
                                        <p:cTn id="33" dur="500"/>
                                        <p:tgtEl>
                                          <p:spTgt spid="20">
                                            <p:graphicEl>
                                              <a:dgm id="{459410BD-0F26-4BD0-A4DC-A7C378A10D7C}"/>
                                            </p:graphicEl>
                                          </p:spTgt>
                                        </p:tgtEl>
                                      </p:cBhvr>
                                    </p:animEffect>
                                  </p:childTnLst>
                                </p:cTn>
                              </p:par>
                            </p:childTnLst>
                          </p:cTn>
                        </p:par>
                        <p:par>
                          <p:cTn id="34" fill="hold">
                            <p:stCondLst>
                              <p:cond delay="4000"/>
                            </p:stCondLst>
                            <p:childTnLst>
                              <p:par>
                                <p:cTn id="35" presetID="14" presetClass="entr" presetSubtype="10" fill="hold" grpId="0" nodeType="afterEffect">
                                  <p:stCondLst>
                                    <p:cond delay="0"/>
                                  </p:stCondLst>
                                  <p:childTnLst>
                                    <p:set>
                                      <p:cBhvr>
                                        <p:cTn id="36" dur="1" fill="hold">
                                          <p:stCondLst>
                                            <p:cond delay="0"/>
                                          </p:stCondLst>
                                        </p:cTn>
                                        <p:tgtEl>
                                          <p:spTgt spid="20">
                                            <p:graphicEl>
                                              <a:dgm id="{FBC295DB-C3D5-43C4-B708-D71CA358B004}"/>
                                            </p:graphicEl>
                                          </p:spTgt>
                                        </p:tgtEl>
                                        <p:attrNameLst>
                                          <p:attrName>style.visibility</p:attrName>
                                        </p:attrNameLst>
                                      </p:cBhvr>
                                      <p:to>
                                        <p:strVal val="visible"/>
                                      </p:to>
                                    </p:set>
                                    <p:animEffect transition="in" filter="randombar(horizontal)">
                                      <p:cBhvr>
                                        <p:cTn id="37" dur="500"/>
                                        <p:tgtEl>
                                          <p:spTgt spid="20">
                                            <p:graphicEl>
                                              <a:dgm id="{FBC295DB-C3D5-43C4-B708-D71CA358B004}"/>
                                            </p:graphicEl>
                                          </p:spTgt>
                                        </p:tgtEl>
                                      </p:cBhvr>
                                    </p:animEffect>
                                  </p:childTnLst>
                                </p:cTn>
                              </p:par>
                            </p:childTnLst>
                          </p:cTn>
                        </p:par>
                        <p:par>
                          <p:cTn id="38" fill="hold">
                            <p:stCondLst>
                              <p:cond delay="4500"/>
                            </p:stCondLst>
                            <p:childTnLst>
                              <p:par>
                                <p:cTn id="39" presetID="14" presetClass="entr" presetSubtype="10" fill="hold" grpId="0" nodeType="afterEffect">
                                  <p:stCondLst>
                                    <p:cond delay="0"/>
                                  </p:stCondLst>
                                  <p:childTnLst>
                                    <p:set>
                                      <p:cBhvr>
                                        <p:cTn id="40" dur="1" fill="hold">
                                          <p:stCondLst>
                                            <p:cond delay="0"/>
                                          </p:stCondLst>
                                        </p:cTn>
                                        <p:tgtEl>
                                          <p:spTgt spid="20">
                                            <p:graphicEl>
                                              <a:dgm id="{2B275248-F081-4FFB-A9C5-7B3146DA369E}"/>
                                            </p:graphicEl>
                                          </p:spTgt>
                                        </p:tgtEl>
                                        <p:attrNameLst>
                                          <p:attrName>style.visibility</p:attrName>
                                        </p:attrNameLst>
                                      </p:cBhvr>
                                      <p:to>
                                        <p:strVal val="visible"/>
                                      </p:to>
                                    </p:set>
                                    <p:animEffect transition="in" filter="randombar(horizontal)">
                                      <p:cBhvr>
                                        <p:cTn id="41" dur="500"/>
                                        <p:tgtEl>
                                          <p:spTgt spid="20">
                                            <p:graphicEl>
                                              <a:dgm id="{2B275248-F081-4FFB-A9C5-7B3146DA369E}"/>
                                            </p:graphicEl>
                                          </p:spTgt>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20">
                                            <p:graphicEl>
                                              <a:dgm id="{52FBE50E-F8ED-4074-807D-6C61F8FB8139}"/>
                                            </p:graphicEl>
                                          </p:spTgt>
                                        </p:tgtEl>
                                        <p:attrNameLst>
                                          <p:attrName>style.visibility</p:attrName>
                                        </p:attrNameLst>
                                      </p:cBhvr>
                                      <p:to>
                                        <p:strVal val="visible"/>
                                      </p:to>
                                    </p:set>
                                    <p:animEffect transition="in" filter="randombar(horizontal)">
                                      <p:cBhvr>
                                        <p:cTn id="45" dur="500"/>
                                        <p:tgtEl>
                                          <p:spTgt spid="20">
                                            <p:graphicEl>
                                              <a:dgm id="{52FBE50E-F8ED-4074-807D-6C61F8FB8139}"/>
                                            </p:graphicEl>
                                          </p:spTgt>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20">
                                            <p:graphicEl>
                                              <a:dgm id="{1D2191F8-4AD3-4159-A9C7-9AF7B786C85B}"/>
                                            </p:graphicEl>
                                          </p:spTgt>
                                        </p:tgtEl>
                                        <p:attrNameLst>
                                          <p:attrName>style.visibility</p:attrName>
                                        </p:attrNameLst>
                                      </p:cBhvr>
                                      <p:to>
                                        <p:strVal val="visible"/>
                                      </p:to>
                                    </p:set>
                                    <p:animEffect transition="in" filter="randombar(horizontal)">
                                      <p:cBhvr>
                                        <p:cTn id="49" dur="500"/>
                                        <p:tgtEl>
                                          <p:spTgt spid="20">
                                            <p:graphicEl>
                                              <a:dgm id="{1D2191F8-4AD3-4159-A9C7-9AF7B786C85B}"/>
                                            </p:graphicEl>
                                          </p:spTgt>
                                        </p:tgtEl>
                                      </p:cBhvr>
                                    </p:animEffect>
                                  </p:childTnLst>
                                </p:cTn>
                              </p:par>
                            </p:childTnLst>
                          </p:cTn>
                        </p:par>
                        <p:par>
                          <p:cTn id="50" fill="hold">
                            <p:stCondLst>
                              <p:cond delay="6000"/>
                            </p:stCondLst>
                            <p:childTnLst>
                              <p:par>
                                <p:cTn id="51" presetID="14" presetClass="entr" presetSubtype="10" fill="hold" grpId="0" nodeType="afterEffect">
                                  <p:stCondLst>
                                    <p:cond delay="0"/>
                                  </p:stCondLst>
                                  <p:childTnLst>
                                    <p:set>
                                      <p:cBhvr>
                                        <p:cTn id="52" dur="1" fill="hold">
                                          <p:stCondLst>
                                            <p:cond delay="0"/>
                                          </p:stCondLst>
                                        </p:cTn>
                                        <p:tgtEl>
                                          <p:spTgt spid="20">
                                            <p:graphicEl>
                                              <a:dgm id="{673BE3B5-703F-4408-B2B9-F704C1916AD4}"/>
                                            </p:graphicEl>
                                          </p:spTgt>
                                        </p:tgtEl>
                                        <p:attrNameLst>
                                          <p:attrName>style.visibility</p:attrName>
                                        </p:attrNameLst>
                                      </p:cBhvr>
                                      <p:to>
                                        <p:strVal val="visible"/>
                                      </p:to>
                                    </p:set>
                                    <p:animEffect transition="in" filter="randombar(horizontal)">
                                      <p:cBhvr>
                                        <p:cTn id="53" dur="500"/>
                                        <p:tgtEl>
                                          <p:spTgt spid="20">
                                            <p:graphicEl>
                                              <a:dgm id="{673BE3B5-703F-4408-B2B9-F704C1916AD4}"/>
                                            </p:graphicEl>
                                          </p:spTgt>
                                        </p:tgtEl>
                                      </p:cBhvr>
                                    </p:animEffect>
                                  </p:childTnLst>
                                </p:cTn>
                              </p:par>
                            </p:childTnLst>
                          </p:cTn>
                        </p:par>
                        <p:par>
                          <p:cTn id="54" fill="hold">
                            <p:stCondLst>
                              <p:cond delay="6500"/>
                            </p:stCondLst>
                            <p:childTnLst>
                              <p:par>
                                <p:cTn id="55" presetID="14" presetClass="entr" presetSubtype="10" fill="hold" grpId="0" nodeType="afterEffect">
                                  <p:stCondLst>
                                    <p:cond delay="0"/>
                                  </p:stCondLst>
                                  <p:childTnLst>
                                    <p:set>
                                      <p:cBhvr>
                                        <p:cTn id="56" dur="1" fill="hold">
                                          <p:stCondLst>
                                            <p:cond delay="0"/>
                                          </p:stCondLst>
                                        </p:cTn>
                                        <p:tgtEl>
                                          <p:spTgt spid="20">
                                            <p:graphicEl>
                                              <a:dgm id="{2FB4EEC1-E2B5-40DC-9B19-1D29ECC31013}"/>
                                            </p:graphicEl>
                                          </p:spTgt>
                                        </p:tgtEl>
                                        <p:attrNameLst>
                                          <p:attrName>style.visibility</p:attrName>
                                        </p:attrNameLst>
                                      </p:cBhvr>
                                      <p:to>
                                        <p:strVal val="visible"/>
                                      </p:to>
                                    </p:set>
                                    <p:animEffect transition="in" filter="randombar(horizontal)">
                                      <p:cBhvr>
                                        <p:cTn id="57" dur="500"/>
                                        <p:tgtEl>
                                          <p:spTgt spid="20">
                                            <p:graphicEl>
                                              <a:dgm id="{2FB4EEC1-E2B5-40DC-9B19-1D29ECC31013}"/>
                                            </p:graphicEl>
                                          </p:spTgt>
                                        </p:tgtEl>
                                      </p:cBhvr>
                                    </p:animEffect>
                                  </p:childTnLst>
                                </p:cTn>
                              </p:par>
                            </p:childTnLst>
                          </p:cTn>
                        </p:par>
                        <p:par>
                          <p:cTn id="58" fill="hold">
                            <p:stCondLst>
                              <p:cond delay="7000"/>
                            </p:stCondLst>
                            <p:childTnLst>
                              <p:par>
                                <p:cTn id="59" presetID="14" presetClass="entr" presetSubtype="10" fill="hold" grpId="0" nodeType="afterEffect">
                                  <p:stCondLst>
                                    <p:cond delay="0"/>
                                  </p:stCondLst>
                                  <p:childTnLst>
                                    <p:set>
                                      <p:cBhvr>
                                        <p:cTn id="60" dur="1" fill="hold">
                                          <p:stCondLst>
                                            <p:cond delay="0"/>
                                          </p:stCondLst>
                                        </p:cTn>
                                        <p:tgtEl>
                                          <p:spTgt spid="20">
                                            <p:graphicEl>
                                              <a:dgm id="{C8134CC4-34C1-4047-B3F4-B6E4CA70FDF2}"/>
                                            </p:graphicEl>
                                          </p:spTgt>
                                        </p:tgtEl>
                                        <p:attrNameLst>
                                          <p:attrName>style.visibility</p:attrName>
                                        </p:attrNameLst>
                                      </p:cBhvr>
                                      <p:to>
                                        <p:strVal val="visible"/>
                                      </p:to>
                                    </p:set>
                                    <p:animEffect transition="in" filter="randombar(horizontal)">
                                      <p:cBhvr>
                                        <p:cTn id="61" dur="500"/>
                                        <p:tgtEl>
                                          <p:spTgt spid="20">
                                            <p:graphicEl>
                                              <a:dgm id="{C8134CC4-34C1-4047-B3F4-B6E4CA70FDF2}"/>
                                            </p:graphicEl>
                                          </p:spTgt>
                                        </p:tgtEl>
                                      </p:cBhvr>
                                    </p:animEffect>
                                  </p:childTnLst>
                                </p:cTn>
                              </p:par>
                            </p:childTnLst>
                          </p:cTn>
                        </p:par>
                        <p:par>
                          <p:cTn id="62" fill="hold">
                            <p:stCondLst>
                              <p:cond delay="7500"/>
                            </p:stCondLst>
                            <p:childTnLst>
                              <p:par>
                                <p:cTn id="63" presetID="14" presetClass="entr" presetSubtype="10" fill="hold" grpId="0" nodeType="afterEffect">
                                  <p:stCondLst>
                                    <p:cond delay="0"/>
                                  </p:stCondLst>
                                  <p:childTnLst>
                                    <p:set>
                                      <p:cBhvr>
                                        <p:cTn id="64" dur="1" fill="hold">
                                          <p:stCondLst>
                                            <p:cond delay="0"/>
                                          </p:stCondLst>
                                        </p:cTn>
                                        <p:tgtEl>
                                          <p:spTgt spid="20">
                                            <p:graphicEl>
                                              <a:dgm id="{DD810A12-3E20-42AA-8E26-2F852FDC5DB8}"/>
                                            </p:graphicEl>
                                          </p:spTgt>
                                        </p:tgtEl>
                                        <p:attrNameLst>
                                          <p:attrName>style.visibility</p:attrName>
                                        </p:attrNameLst>
                                      </p:cBhvr>
                                      <p:to>
                                        <p:strVal val="visible"/>
                                      </p:to>
                                    </p:set>
                                    <p:animEffect transition="in" filter="randombar(horizontal)">
                                      <p:cBhvr>
                                        <p:cTn id="65" dur="500"/>
                                        <p:tgtEl>
                                          <p:spTgt spid="20">
                                            <p:graphicEl>
                                              <a:dgm id="{DD810A12-3E20-42AA-8E26-2F852FDC5DB8}"/>
                                            </p:graphicEl>
                                          </p:spTgt>
                                        </p:tgtEl>
                                      </p:cBhvr>
                                    </p:animEffect>
                                  </p:childTnLst>
                                </p:cTn>
                              </p:par>
                            </p:childTnLst>
                          </p:cTn>
                        </p:par>
                        <p:par>
                          <p:cTn id="66" fill="hold">
                            <p:stCondLst>
                              <p:cond delay="8000"/>
                            </p:stCondLst>
                            <p:childTnLst>
                              <p:par>
                                <p:cTn id="67" presetID="14" presetClass="entr" presetSubtype="10" fill="hold" grpId="0" nodeType="afterEffect">
                                  <p:stCondLst>
                                    <p:cond delay="0"/>
                                  </p:stCondLst>
                                  <p:childTnLst>
                                    <p:set>
                                      <p:cBhvr>
                                        <p:cTn id="68" dur="1" fill="hold">
                                          <p:stCondLst>
                                            <p:cond delay="0"/>
                                          </p:stCondLst>
                                        </p:cTn>
                                        <p:tgtEl>
                                          <p:spTgt spid="20">
                                            <p:graphicEl>
                                              <a:dgm id="{6C1F2256-B9A2-4243-8EF5-1C797B424D0F}"/>
                                            </p:graphicEl>
                                          </p:spTgt>
                                        </p:tgtEl>
                                        <p:attrNameLst>
                                          <p:attrName>style.visibility</p:attrName>
                                        </p:attrNameLst>
                                      </p:cBhvr>
                                      <p:to>
                                        <p:strVal val="visible"/>
                                      </p:to>
                                    </p:set>
                                    <p:animEffect transition="in" filter="randombar(horizontal)">
                                      <p:cBhvr>
                                        <p:cTn id="69" dur="500"/>
                                        <p:tgtEl>
                                          <p:spTgt spid="20">
                                            <p:graphicEl>
                                              <a:dgm id="{6C1F2256-B9A2-4243-8EF5-1C797B424D0F}"/>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xit" presetSubtype="10" fill="hold" grpId="1" nodeType="clickEffect">
                                  <p:stCondLst>
                                    <p:cond delay="0"/>
                                  </p:stCondLst>
                                  <p:childTnLst>
                                    <p:animEffect transition="out" filter="randombar(horizontal)">
                                      <p:cBhvr>
                                        <p:cTn id="73" dur="500"/>
                                        <p:tgtEl>
                                          <p:spTgt spid="20">
                                            <p:graphicEl>
                                              <a:dgm id="{ECA1A160-CA9A-4D2A-B5F6-EBEE1003CD03}"/>
                                            </p:graphicEl>
                                          </p:spTgt>
                                        </p:tgtEl>
                                      </p:cBhvr>
                                    </p:animEffect>
                                    <p:set>
                                      <p:cBhvr>
                                        <p:cTn id="74" dur="1" fill="hold">
                                          <p:stCondLst>
                                            <p:cond delay="499"/>
                                          </p:stCondLst>
                                        </p:cTn>
                                        <p:tgtEl>
                                          <p:spTgt spid="20">
                                            <p:graphicEl>
                                              <a:dgm id="{ECA1A160-CA9A-4D2A-B5F6-EBEE1003CD03}"/>
                                            </p:graphicEl>
                                          </p:spTgt>
                                        </p:tgtEl>
                                        <p:attrNameLst>
                                          <p:attrName>style.visibility</p:attrName>
                                        </p:attrNameLst>
                                      </p:cBhvr>
                                      <p:to>
                                        <p:strVal val="hidden"/>
                                      </p:to>
                                    </p:set>
                                  </p:childTnLst>
                                </p:cTn>
                              </p:par>
                              <p:par>
                                <p:cTn id="75" presetID="14" presetClass="exit" presetSubtype="10" fill="hold" grpId="1" nodeType="withEffect">
                                  <p:stCondLst>
                                    <p:cond delay="0"/>
                                  </p:stCondLst>
                                  <p:childTnLst>
                                    <p:animEffect transition="out" filter="randombar(horizontal)">
                                      <p:cBhvr>
                                        <p:cTn id="76" dur="500"/>
                                        <p:tgtEl>
                                          <p:spTgt spid="20">
                                            <p:graphicEl>
                                              <a:dgm id="{477542A1-1E94-4B26-956E-B90822411DD3}"/>
                                            </p:graphicEl>
                                          </p:spTgt>
                                        </p:tgtEl>
                                      </p:cBhvr>
                                    </p:animEffect>
                                    <p:set>
                                      <p:cBhvr>
                                        <p:cTn id="77" dur="1" fill="hold">
                                          <p:stCondLst>
                                            <p:cond delay="499"/>
                                          </p:stCondLst>
                                        </p:cTn>
                                        <p:tgtEl>
                                          <p:spTgt spid="20">
                                            <p:graphicEl>
                                              <a:dgm id="{477542A1-1E94-4B26-956E-B90822411DD3}"/>
                                            </p:graphicEl>
                                          </p:spTgt>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20">
                                            <p:graphicEl>
                                              <a:dgm id="{7182CA24-2DD3-44DC-B245-BACCD6D5E683}"/>
                                            </p:graphicEl>
                                          </p:spTgt>
                                        </p:tgtEl>
                                      </p:cBhvr>
                                    </p:animEffect>
                                    <p:set>
                                      <p:cBhvr>
                                        <p:cTn id="80" dur="1" fill="hold">
                                          <p:stCondLst>
                                            <p:cond delay="499"/>
                                          </p:stCondLst>
                                        </p:cTn>
                                        <p:tgtEl>
                                          <p:spTgt spid="20">
                                            <p:graphicEl>
                                              <a:dgm id="{7182CA24-2DD3-44DC-B245-BACCD6D5E683}"/>
                                            </p:graphicEl>
                                          </p:spTgt>
                                        </p:tgtEl>
                                        <p:attrNameLst>
                                          <p:attrName>style.visibility</p:attrName>
                                        </p:attrNameLst>
                                      </p:cBhvr>
                                      <p:to>
                                        <p:strVal val="hidden"/>
                                      </p:to>
                                    </p:set>
                                  </p:childTnLst>
                                </p:cTn>
                              </p:par>
                              <p:par>
                                <p:cTn id="81" presetID="14" presetClass="exit" presetSubtype="10" fill="hold" grpId="1" nodeType="withEffect">
                                  <p:stCondLst>
                                    <p:cond delay="0"/>
                                  </p:stCondLst>
                                  <p:childTnLst>
                                    <p:animEffect transition="out" filter="randombar(horizontal)">
                                      <p:cBhvr>
                                        <p:cTn id="82" dur="500"/>
                                        <p:tgtEl>
                                          <p:spTgt spid="20">
                                            <p:graphicEl>
                                              <a:dgm id="{84DD222F-7790-44C9-AE45-3F50DEDB82C7}"/>
                                            </p:graphicEl>
                                          </p:spTgt>
                                        </p:tgtEl>
                                      </p:cBhvr>
                                    </p:animEffect>
                                    <p:set>
                                      <p:cBhvr>
                                        <p:cTn id="83" dur="1" fill="hold">
                                          <p:stCondLst>
                                            <p:cond delay="499"/>
                                          </p:stCondLst>
                                        </p:cTn>
                                        <p:tgtEl>
                                          <p:spTgt spid="20">
                                            <p:graphicEl>
                                              <a:dgm id="{84DD222F-7790-44C9-AE45-3F50DEDB82C7}"/>
                                            </p:graphicEl>
                                          </p:spTgt>
                                        </p:tgtEl>
                                        <p:attrNameLst>
                                          <p:attrName>style.visibility</p:attrName>
                                        </p:attrNameLst>
                                      </p:cBhvr>
                                      <p:to>
                                        <p:strVal val="hidden"/>
                                      </p:to>
                                    </p:set>
                                  </p:childTnLst>
                                </p:cTn>
                              </p:par>
                              <p:par>
                                <p:cTn id="84" presetID="14" presetClass="exit" presetSubtype="10" fill="hold" grpId="1" nodeType="withEffect">
                                  <p:stCondLst>
                                    <p:cond delay="0"/>
                                  </p:stCondLst>
                                  <p:childTnLst>
                                    <p:animEffect transition="out" filter="randombar(horizontal)">
                                      <p:cBhvr>
                                        <p:cTn id="85" dur="500"/>
                                        <p:tgtEl>
                                          <p:spTgt spid="20">
                                            <p:graphicEl>
                                              <a:dgm id="{29750D94-87F3-4059-AA6C-6C6AC81E9FEF}"/>
                                            </p:graphicEl>
                                          </p:spTgt>
                                        </p:tgtEl>
                                      </p:cBhvr>
                                    </p:animEffect>
                                    <p:set>
                                      <p:cBhvr>
                                        <p:cTn id="86" dur="1" fill="hold">
                                          <p:stCondLst>
                                            <p:cond delay="499"/>
                                          </p:stCondLst>
                                        </p:cTn>
                                        <p:tgtEl>
                                          <p:spTgt spid="20">
                                            <p:graphicEl>
                                              <a:dgm id="{29750D94-87F3-4059-AA6C-6C6AC81E9FEF}"/>
                                            </p:graphicEl>
                                          </p:spTgt>
                                        </p:tgtEl>
                                        <p:attrNameLst>
                                          <p:attrName>style.visibility</p:attrName>
                                        </p:attrNameLst>
                                      </p:cBhvr>
                                      <p:to>
                                        <p:strVal val="hidden"/>
                                      </p:to>
                                    </p:set>
                                  </p:childTnLst>
                                </p:cTn>
                              </p:par>
                              <p:par>
                                <p:cTn id="87" presetID="14" presetClass="exit" presetSubtype="10" fill="hold" grpId="1" nodeType="withEffect">
                                  <p:stCondLst>
                                    <p:cond delay="0"/>
                                  </p:stCondLst>
                                  <p:childTnLst>
                                    <p:animEffect transition="out" filter="randombar(horizontal)">
                                      <p:cBhvr>
                                        <p:cTn id="88" dur="500"/>
                                        <p:tgtEl>
                                          <p:spTgt spid="20">
                                            <p:graphicEl>
                                              <a:dgm id="{459410BD-0F26-4BD0-A4DC-A7C378A10D7C}"/>
                                            </p:graphicEl>
                                          </p:spTgt>
                                        </p:tgtEl>
                                      </p:cBhvr>
                                    </p:animEffect>
                                    <p:set>
                                      <p:cBhvr>
                                        <p:cTn id="89" dur="1" fill="hold">
                                          <p:stCondLst>
                                            <p:cond delay="499"/>
                                          </p:stCondLst>
                                        </p:cTn>
                                        <p:tgtEl>
                                          <p:spTgt spid="20">
                                            <p:graphicEl>
                                              <a:dgm id="{459410BD-0F26-4BD0-A4DC-A7C378A10D7C}"/>
                                            </p:graphicEl>
                                          </p:spTgt>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20">
                                            <p:graphicEl>
                                              <a:dgm id="{FBC295DB-C3D5-43C4-B708-D71CA358B004}"/>
                                            </p:graphicEl>
                                          </p:spTgt>
                                        </p:tgtEl>
                                      </p:cBhvr>
                                    </p:animEffect>
                                    <p:set>
                                      <p:cBhvr>
                                        <p:cTn id="92" dur="1" fill="hold">
                                          <p:stCondLst>
                                            <p:cond delay="499"/>
                                          </p:stCondLst>
                                        </p:cTn>
                                        <p:tgtEl>
                                          <p:spTgt spid="20">
                                            <p:graphicEl>
                                              <a:dgm id="{FBC295DB-C3D5-43C4-B708-D71CA358B004}"/>
                                            </p:graphicEl>
                                          </p:spTgt>
                                        </p:tgtEl>
                                        <p:attrNameLst>
                                          <p:attrName>style.visibility</p:attrName>
                                        </p:attrNameLst>
                                      </p:cBhvr>
                                      <p:to>
                                        <p:strVal val="hidden"/>
                                      </p:to>
                                    </p:set>
                                  </p:childTnLst>
                                </p:cTn>
                              </p:par>
                              <p:par>
                                <p:cTn id="93" presetID="14" presetClass="exit" presetSubtype="10" fill="hold" grpId="1" nodeType="withEffect">
                                  <p:stCondLst>
                                    <p:cond delay="0"/>
                                  </p:stCondLst>
                                  <p:childTnLst>
                                    <p:animEffect transition="out" filter="randombar(horizontal)">
                                      <p:cBhvr>
                                        <p:cTn id="94" dur="500"/>
                                        <p:tgtEl>
                                          <p:spTgt spid="20">
                                            <p:graphicEl>
                                              <a:dgm id="{2B275248-F081-4FFB-A9C5-7B3146DA369E}"/>
                                            </p:graphicEl>
                                          </p:spTgt>
                                        </p:tgtEl>
                                      </p:cBhvr>
                                    </p:animEffect>
                                    <p:set>
                                      <p:cBhvr>
                                        <p:cTn id="95" dur="1" fill="hold">
                                          <p:stCondLst>
                                            <p:cond delay="499"/>
                                          </p:stCondLst>
                                        </p:cTn>
                                        <p:tgtEl>
                                          <p:spTgt spid="20">
                                            <p:graphicEl>
                                              <a:dgm id="{2B275248-F081-4FFB-A9C5-7B3146DA369E}"/>
                                            </p:graphicEl>
                                          </p:spTgt>
                                        </p:tgtEl>
                                        <p:attrNameLst>
                                          <p:attrName>style.visibility</p:attrName>
                                        </p:attrNameLst>
                                      </p:cBhvr>
                                      <p:to>
                                        <p:strVal val="hidden"/>
                                      </p:to>
                                    </p:set>
                                  </p:childTnLst>
                                </p:cTn>
                              </p:par>
                              <p:par>
                                <p:cTn id="96" presetID="14" presetClass="exit" presetSubtype="10" fill="hold" grpId="1" nodeType="withEffect">
                                  <p:stCondLst>
                                    <p:cond delay="0"/>
                                  </p:stCondLst>
                                  <p:childTnLst>
                                    <p:animEffect transition="out" filter="randombar(horizontal)">
                                      <p:cBhvr>
                                        <p:cTn id="97" dur="500"/>
                                        <p:tgtEl>
                                          <p:spTgt spid="20">
                                            <p:graphicEl>
                                              <a:dgm id="{52FBE50E-F8ED-4074-807D-6C61F8FB8139}"/>
                                            </p:graphicEl>
                                          </p:spTgt>
                                        </p:tgtEl>
                                      </p:cBhvr>
                                    </p:animEffect>
                                    <p:set>
                                      <p:cBhvr>
                                        <p:cTn id="98" dur="1" fill="hold">
                                          <p:stCondLst>
                                            <p:cond delay="499"/>
                                          </p:stCondLst>
                                        </p:cTn>
                                        <p:tgtEl>
                                          <p:spTgt spid="20">
                                            <p:graphicEl>
                                              <a:dgm id="{52FBE50E-F8ED-4074-807D-6C61F8FB8139}"/>
                                            </p:graphicEl>
                                          </p:spTgt>
                                        </p:tgtEl>
                                        <p:attrNameLst>
                                          <p:attrName>style.visibility</p:attrName>
                                        </p:attrNameLst>
                                      </p:cBhvr>
                                      <p:to>
                                        <p:strVal val="hidden"/>
                                      </p:to>
                                    </p:set>
                                  </p:childTnLst>
                                </p:cTn>
                              </p:par>
                              <p:par>
                                <p:cTn id="99" presetID="14" presetClass="exit" presetSubtype="10" fill="hold" grpId="1" nodeType="withEffect">
                                  <p:stCondLst>
                                    <p:cond delay="0"/>
                                  </p:stCondLst>
                                  <p:childTnLst>
                                    <p:animEffect transition="out" filter="randombar(horizontal)">
                                      <p:cBhvr>
                                        <p:cTn id="100" dur="500"/>
                                        <p:tgtEl>
                                          <p:spTgt spid="20">
                                            <p:graphicEl>
                                              <a:dgm id="{1D2191F8-4AD3-4159-A9C7-9AF7B786C85B}"/>
                                            </p:graphicEl>
                                          </p:spTgt>
                                        </p:tgtEl>
                                      </p:cBhvr>
                                    </p:animEffect>
                                    <p:set>
                                      <p:cBhvr>
                                        <p:cTn id="101" dur="1" fill="hold">
                                          <p:stCondLst>
                                            <p:cond delay="499"/>
                                          </p:stCondLst>
                                        </p:cTn>
                                        <p:tgtEl>
                                          <p:spTgt spid="20">
                                            <p:graphicEl>
                                              <a:dgm id="{1D2191F8-4AD3-4159-A9C7-9AF7B786C85B}"/>
                                            </p:graphicEl>
                                          </p:spTgt>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20">
                                            <p:graphicEl>
                                              <a:dgm id="{673BE3B5-703F-4408-B2B9-F704C1916AD4}"/>
                                            </p:graphicEl>
                                          </p:spTgt>
                                        </p:tgtEl>
                                      </p:cBhvr>
                                    </p:animEffect>
                                    <p:set>
                                      <p:cBhvr>
                                        <p:cTn id="104" dur="1" fill="hold">
                                          <p:stCondLst>
                                            <p:cond delay="499"/>
                                          </p:stCondLst>
                                        </p:cTn>
                                        <p:tgtEl>
                                          <p:spTgt spid="20">
                                            <p:graphicEl>
                                              <a:dgm id="{673BE3B5-703F-4408-B2B9-F704C1916AD4}"/>
                                            </p:graphicEl>
                                          </p:spTgt>
                                        </p:tgtEl>
                                        <p:attrNameLst>
                                          <p:attrName>style.visibility</p:attrName>
                                        </p:attrNameLst>
                                      </p:cBhvr>
                                      <p:to>
                                        <p:strVal val="hidden"/>
                                      </p:to>
                                    </p:set>
                                  </p:childTnLst>
                                </p:cTn>
                              </p:par>
                              <p:par>
                                <p:cTn id="105" presetID="14" presetClass="exit" presetSubtype="10" fill="hold" grpId="1" nodeType="withEffect">
                                  <p:stCondLst>
                                    <p:cond delay="0"/>
                                  </p:stCondLst>
                                  <p:childTnLst>
                                    <p:animEffect transition="out" filter="randombar(horizontal)">
                                      <p:cBhvr>
                                        <p:cTn id="106" dur="500"/>
                                        <p:tgtEl>
                                          <p:spTgt spid="20">
                                            <p:graphicEl>
                                              <a:dgm id="{2FB4EEC1-E2B5-40DC-9B19-1D29ECC31013}"/>
                                            </p:graphicEl>
                                          </p:spTgt>
                                        </p:tgtEl>
                                      </p:cBhvr>
                                    </p:animEffect>
                                    <p:set>
                                      <p:cBhvr>
                                        <p:cTn id="107" dur="1" fill="hold">
                                          <p:stCondLst>
                                            <p:cond delay="499"/>
                                          </p:stCondLst>
                                        </p:cTn>
                                        <p:tgtEl>
                                          <p:spTgt spid="20">
                                            <p:graphicEl>
                                              <a:dgm id="{2FB4EEC1-E2B5-40DC-9B19-1D29ECC31013}"/>
                                            </p:graphicEl>
                                          </p:spTgt>
                                        </p:tgtEl>
                                        <p:attrNameLst>
                                          <p:attrName>style.visibility</p:attrName>
                                        </p:attrNameLst>
                                      </p:cBhvr>
                                      <p:to>
                                        <p:strVal val="hidden"/>
                                      </p:to>
                                    </p:set>
                                  </p:childTnLst>
                                </p:cTn>
                              </p:par>
                              <p:par>
                                <p:cTn id="108" presetID="14" presetClass="exit" presetSubtype="10" fill="hold" grpId="1" nodeType="withEffect">
                                  <p:stCondLst>
                                    <p:cond delay="0"/>
                                  </p:stCondLst>
                                  <p:childTnLst>
                                    <p:animEffect transition="out" filter="randombar(horizontal)">
                                      <p:cBhvr>
                                        <p:cTn id="109" dur="500"/>
                                        <p:tgtEl>
                                          <p:spTgt spid="20">
                                            <p:graphicEl>
                                              <a:dgm id="{C8134CC4-34C1-4047-B3F4-B6E4CA70FDF2}"/>
                                            </p:graphicEl>
                                          </p:spTgt>
                                        </p:tgtEl>
                                      </p:cBhvr>
                                    </p:animEffect>
                                    <p:set>
                                      <p:cBhvr>
                                        <p:cTn id="110" dur="1" fill="hold">
                                          <p:stCondLst>
                                            <p:cond delay="499"/>
                                          </p:stCondLst>
                                        </p:cTn>
                                        <p:tgtEl>
                                          <p:spTgt spid="20">
                                            <p:graphicEl>
                                              <a:dgm id="{C8134CC4-34C1-4047-B3F4-B6E4CA70FDF2}"/>
                                            </p:graphicEl>
                                          </p:spTgt>
                                        </p:tgtEl>
                                        <p:attrNameLst>
                                          <p:attrName>style.visibility</p:attrName>
                                        </p:attrNameLst>
                                      </p:cBhvr>
                                      <p:to>
                                        <p:strVal val="hidden"/>
                                      </p:to>
                                    </p:set>
                                  </p:childTnLst>
                                </p:cTn>
                              </p:par>
                              <p:par>
                                <p:cTn id="111" presetID="14" presetClass="exit" presetSubtype="10" fill="hold" grpId="1" nodeType="withEffect">
                                  <p:stCondLst>
                                    <p:cond delay="0"/>
                                  </p:stCondLst>
                                  <p:childTnLst>
                                    <p:animEffect transition="out" filter="randombar(horizontal)">
                                      <p:cBhvr>
                                        <p:cTn id="112" dur="500"/>
                                        <p:tgtEl>
                                          <p:spTgt spid="20">
                                            <p:graphicEl>
                                              <a:dgm id="{6C1F2256-B9A2-4243-8EF5-1C797B424D0F}"/>
                                            </p:graphicEl>
                                          </p:spTgt>
                                        </p:tgtEl>
                                      </p:cBhvr>
                                    </p:animEffect>
                                    <p:set>
                                      <p:cBhvr>
                                        <p:cTn id="113" dur="1" fill="hold">
                                          <p:stCondLst>
                                            <p:cond delay="499"/>
                                          </p:stCondLst>
                                        </p:cTn>
                                        <p:tgtEl>
                                          <p:spTgt spid="20">
                                            <p:graphicEl>
                                              <a:dgm id="{6C1F2256-B9A2-4243-8EF5-1C797B424D0F}"/>
                                            </p:graphicEl>
                                          </p:spTgt>
                                        </p:tgtEl>
                                        <p:attrNameLst>
                                          <p:attrName>style.visibility</p:attrName>
                                        </p:attrNameLst>
                                      </p:cBhvr>
                                      <p:to>
                                        <p:strVal val="hidden"/>
                                      </p:to>
                                    </p:set>
                                  </p:childTnLst>
                                </p:cTn>
                              </p:par>
                            </p:childTnLst>
                          </p:cTn>
                        </p:par>
                        <p:par>
                          <p:cTn id="114" fill="hold">
                            <p:stCondLst>
                              <p:cond delay="500"/>
                            </p:stCondLst>
                            <p:childTnLst>
                              <p:par>
                                <p:cTn id="115" presetID="64" presetClass="path" presetSubtype="0" accel="50000" decel="50000" fill="hold" grpId="2" nodeType="afterEffect">
                                  <p:stCondLst>
                                    <p:cond delay="0"/>
                                  </p:stCondLst>
                                  <p:childTnLst>
                                    <p:animMotion origin="layout" path="M 3.05556E-6 -3.7037E-6 L 0.03333 -0.62245 " pathEditMode="relative" rAng="0" ptsTypes="AA">
                                      <p:cBhvr>
                                        <p:cTn id="116" dur="2000" fill="hold"/>
                                        <p:tgtEl>
                                          <p:spTgt spid="20">
                                            <p:graphicEl>
                                              <a:dgm id="{DD810A12-3E20-42AA-8E26-2F852FDC5DB8}"/>
                                            </p:graphicEl>
                                          </p:spTgt>
                                        </p:tgtEl>
                                        <p:attrNameLst>
                                          <p:attrName>ppt_x</p:attrName>
                                          <p:attrName>ppt_y</p:attrName>
                                        </p:attrNameLst>
                                      </p:cBhvr>
                                      <p:rCtr x="1667" y="-31134"/>
                                    </p:animMotion>
                                  </p:childTnLst>
                                </p:cTn>
                              </p:par>
                            </p:childTnLst>
                          </p:cTn>
                        </p:par>
                        <p:par>
                          <p:cTn id="117" fill="hold">
                            <p:stCondLst>
                              <p:cond delay="2500"/>
                            </p:stCondLst>
                            <p:childTnLst>
                              <p:par>
                                <p:cTn id="118" presetID="14" presetClass="entr" presetSubtype="10" fill="hold" grpId="0" nodeType="afterEffect">
                                  <p:stCondLst>
                                    <p:cond delay="0"/>
                                  </p:stCondLst>
                                  <p:childTnLst>
                                    <p:set>
                                      <p:cBhvr>
                                        <p:cTn id="119" dur="1" fill="hold">
                                          <p:stCondLst>
                                            <p:cond delay="0"/>
                                          </p:stCondLst>
                                        </p:cTn>
                                        <p:tgtEl>
                                          <p:spTgt spid="23">
                                            <p:graphicEl>
                                              <a:dgm id="{2832BDFE-AEC3-4FEC-8525-92FBC77C76C9}"/>
                                            </p:graphicEl>
                                          </p:spTgt>
                                        </p:tgtEl>
                                        <p:attrNameLst>
                                          <p:attrName>style.visibility</p:attrName>
                                        </p:attrNameLst>
                                      </p:cBhvr>
                                      <p:to>
                                        <p:strVal val="visible"/>
                                      </p:to>
                                    </p:set>
                                    <p:animEffect transition="in" filter="randombar(horizontal)">
                                      <p:cBhvr>
                                        <p:cTn id="120" dur="500"/>
                                        <p:tgtEl>
                                          <p:spTgt spid="23">
                                            <p:graphicEl>
                                              <a:dgm id="{2832BDFE-AEC3-4FEC-8525-92FBC77C76C9}"/>
                                            </p:graphic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3">
                                            <p:graphicEl>
                                              <a:dgm id="{36CFC2DF-E931-40E5-BC63-1C2537FB1687}"/>
                                            </p:graphicEl>
                                          </p:spTgt>
                                        </p:tgtEl>
                                        <p:attrNameLst>
                                          <p:attrName>style.visibility</p:attrName>
                                        </p:attrNameLst>
                                      </p:cBhvr>
                                      <p:to>
                                        <p:strVal val="visible"/>
                                      </p:to>
                                    </p:set>
                                    <p:animEffect transition="in" filter="randombar(horizontal)">
                                      <p:cBhvr>
                                        <p:cTn id="123" dur="500"/>
                                        <p:tgtEl>
                                          <p:spTgt spid="23">
                                            <p:graphicEl>
                                              <a:dgm id="{36CFC2DF-E931-40E5-BC63-1C2537FB1687}"/>
                                            </p:graphic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3">
                                            <p:graphicEl>
                                              <a:dgm id="{8331B759-5D5C-4ACD-9CF4-4EF9C76D0087}"/>
                                            </p:graphicEl>
                                          </p:spTgt>
                                        </p:tgtEl>
                                        <p:attrNameLst>
                                          <p:attrName>style.visibility</p:attrName>
                                        </p:attrNameLst>
                                      </p:cBhvr>
                                      <p:to>
                                        <p:strVal val="visible"/>
                                      </p:to>
                                    </p:set>
                                    <p:animEffect transition="in" filter="randombar(horizontal)">
                                      <p:cBhvr>
                                        <p:cTn id="126" dur="500"/>
                                        <p:tgtEl>
                                          <p:spTgt spid="23">
                                            <p:graphicEl>
                                              <a:dgm id="{8331B759-5D5C-4ACD-9CF4-4EF9C76D0087}"/>
                                            </p:graphic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3">
                                            <p:graphicEl>
                                              <a:dgm id="{ED404385-AA3F-4484-A834-A4E2EBF3001C}"/>
                                            </p:graphicEl>
                                          </p:spTgt>
                                        </p:tgtEl>
                                        <p:attrNameLst>
                                          <p:attrName>style.visibility</p:attrName>
                                        </p:attrNameLst>
                                      </p:cBhvr>
                                      <p:to>
                                        <p:strVal val="visible"/>
                                      </p:to>
                                    </p:set>
                                    <p:animEffect transition="in" filter="randombar(horizontal)">
                                      <p:cBhvr>
                                        <p:cTn id="129" dur="500"/>
                                        <p:tgtEl>
                                          <p:spTgt spid="23">
                                            <p:graphicEl>
                                              <a:dgm id="{ED404385-AA3F-4484-A834-A4E2EBF3001C}"/>
                                            </p:graphicEl>
                                          </p:spTgt>
                                        </p:tgtEl>
                                      </p:cBhvr>
                                    </p:animEffect>
                                  </p:childTnLst>
                                </p:cTn>
                              </p:par>
                              <p:par>
                                <p:cTn id="130" presetID="14" presetClass="entr" presetSubtype="10" fill="hold" grpId="0" nodeType="withEffect">
                                  <p:stCondLst>
                                    <p:cond delay="0"/>
                                  </p:stCondLst>
                                  <p:childTnLst>
                                    <p:set>
                                      <p:cBhvr>
                                        <p:cTn id="131" dur="1" fill="hold">
                                          <p:stCondLst>
                                            <p:cond delay="0"/>
                                          </p:stCondLst>
                                        </p:cTn>
                                        <p:tgtEl>
                                          <p:spTgt spid="23">
                                            <p:graphicEl>
                                              <a:dgm id="{D0C3AEB0-C5F9-4D92-9BC1-409DA7688D92}"/>
                                            </p:graphicEl>
                                          </p:spTgt>
                                        </p:tgtEl>
                                        <p:attrNameLst>
                                          <p:attrName>style.visibility</p:attrName>
                                        </p:attrNameLst>
                                      </p:cBhvr>
                                      <p:to>
                                        <p:strVal val="visible"/>
                                      </p:to>
                                    </p:set>
                                    <p:animEffect transition="in" filter="randombar(horizontal)">
                                      <p:cBhvr>
                                        <p:cTn id="132" dur="500"/>
                                        <p:tgtEl>
                                          <p:spTgt spid="23">
                                            <p:graphicEl>
                                              <a:dgm id="{D0C3AEB0-C5F9-4D92-9BC1-409DA7688D92}"/>
                                            </p:graphicEl>
                                          </p:spTgt>
                                        </p:tgtEl>
                                      </p:cBhvr>
                                    </p:animEffect>
                                  </p:childTnLst>
                                </p:cTn>
                              </p:par>
                              <p:par>
                                <p:cTn id="133" presetID="14" presetClass="entr" presetSubtype="10" fill="hold" grpId="0" nodeType="withEffect">
                                  <p:stCondLst>
                                    <p:cond delay="0"/>
                                  </p:stCondLst>
                                  <p:childTnLst>
                                    <p:set>
                                      <p:cBhvr>
                                        <p:cTn id="134" dur="1" fill="hold">
                                          <p:stCondLst>
                                            <p:cond delay="0"/>
                                          </p:stCondLst>
                                        </p:cTn>
                                        <p:tgtEl>
                                          <p:spTgt spid="23">
                                            <p:graphicEl>
                                              <a:dgm id="{13E007CE-72A9-4E32-BCB0-212ACF511F4E}"/>
                                            </p:graphicEl>
                                          </p:spTgt>
                                        </p:tgtEl>
                                        <p:attrNameLst>
                                          <p:attrName>style.visibility</p:attrName>
                                        </p:attrNameLst>
                                      </p:cBhvr>
                                      <p:to>
                                        <p:strVal val="visible"/>
                                      </p:to>
                                    </p:set>
                                    <p:animEffect transition="in" filter="randombar(horizontal)">
                                      <p:cBhvr>
                                        <p:cTn id="135" dur="500"/>
                                        <p:tgtEl>
                                          <p:spTgt spid="23">
                                            <p:graphicEl>
                                              <a:dgm id="{13E007CE-72A9-4E32-BCB0-212ACF511F4E}"/>
                                            </p:graphicEl>
                                          </p:spTgt>
                                        </p:tgtEl>
                                      </p:cBhvr>
                                    </p:animEffect>
                                  </p:childTnLst>
                                </p:cTn>
                              </p:par>
                              <p:par>
                                <p:cTn id="136" presetID="14" presetClass="entr" presetSubtype="10" fill="hold" grpId="0" nodeType="withEffect">
                                  <p:stCondLst>
                                    <p:cond delay="0"/>
                                  </p:stCondLst>
                                  <p:childTnLst>
                                    <p:set>
                                      <p:cBhvr>
                                        <p:cTn id="137" dur="1" fill="hold">
                                          <p:stCondLst>
                                            <p:cond delay="0"/>
                                          </p:stCondLst>
                                        </p:cTn>
                                        <p:tgtEl>
                                          <p:spTgt spid="23">
                                            <p:graphicEl>
                                              <a:dgm id="{16B61CD3-0033-4F5E-8CEF-27644AA9F4D2}"/>
                                            </p:graphicEl>
                                          </p:spTgt>
                                        </p:tgtEl>
                                        <p:attrNameLst>
                                          <p:attrName>style.visibility</p:attrName>
                                        </p:attrNameLst>
                                      </p:cBhvr>
                                      <p:to>
                                        <p:strVal val="visible"/>
                                      </p:to>
                                    </p:set>
                                    <p:animEffect transition="in" filter="randombar(horizontal)">
                                      <p:cBhvr>
                                        <p:cTn id="138" dur="500"/>
                                        <p:tgtEl>
                                          <p:spTgt spid="23">
                                            <p:graphicEl>
                                              <a:dgm id="{16B61CD3-0033-4F5E-8CEF-27644AA9F4D2}"/>
                                            </p:graphicEl>
                                          </p:spTgt>
                                        </p:tgtEl>
                                      </p:cBhvr>
                                    </p:animEffect>
                                  </p:childTnLst>
                                </p:cTn>
                              </p:par>
                              <p:par>
                                <p:cTn id="139" presetID="14" presetClass="entr" presetSubtype="10" fill="hold" grpId="0" nodeType="withEffect">
                                  <p:stCondLst>
                                    <p:cond delay="0"/>
                                  </p:stCondLst>
                                  <p:childTnLst>
                                    <p:set>
                                      <p:cBhvr>
                                        <p:cTn id="140" dur="1" fill="hold">
                                          <p:stCondLst>
                                            <p:cond delay="0"/>
                                          </p:stCondLst>
                                        </p:cTn>
                                        <p:tgtEl>
                                          <p:spTgt spid="23">
                                            <p:graphicEl>
                                              <a:dgm id="{9166BF24-F76F-4E70-BC23-BE6B35DB0A8C}"/>
                                            </p:graphicEl>
                                          </p:spTgt>
                                        </p:tgtEl>
                                        <p:attrNameLst>
                                          <p:attrName>style.visibility</p:attrName>
                                        </p:attrNameLst>
                                      </p:cBhvr>
                                      <p:to>
                                        <p:strVal val="visible"/>
                                      </p:to>
                                    </p:set>
                                    <p:animEffect transition="in" filter="randombar(horizontal)">
                                      <p:cBhvr>
                                        <p:cTn id="141" dur="500"/>
                                        <p:tgtEl>
                                          <p:spTgt spid="23">
                                            <p:graphicEl>
                                              <a:dgm id="{9166BF24-F76F-4E70-BC23-BE6B35DB0A8C}"/>
                                            </p:graphicEl>
                                          </p:spTgt>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23">
                                            <p:graphicEl>
                                              <a:dgm id="{2FB589FA-7274-4001-81BA-93A9C4AF5C7F}"/>
                                            </p:graphicEl>
                                          </p:spTgt>
                                        </p:tgtEl>
                                        <p:attrNameLst>
                                          <p:attrName>style.visibility</p:attrName>
                                        </p:attrNameLst>
                                      </p:cBhvr>
                                      <p:to>
                                        <p:strVal val="visible"/>
                                      </p:to>
                                    </p:set>
                                    <p:animEffect transition="in" filter="randombar(horizontal)">
                                      <p:cBhvr>
                                        <p:cTn id="144" dur="500"/>
                                        <p:tgtEl>
                                          <p:spTgt spid="23">
                                            <p:graphicEl>
                                              <a:dgm id="{2FB589FA-7274-4001-81BA-93A9C4AF5C7F}"/>
                                            </p:graphicEl>
                                          </p:spTgt>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23">
                                            <p:graphicEl>
                                              <a:dgm id="{3FA3BD6A-460C-4CA6-B3D8-643B62C10D23}"/>
                                            </p:graphicEl>
                                          </p:spTgt>
                                        </p:tgtEl>
                                        <p:attrNameLst>
                                          <p:attrName>style.visibility</p:attrName>
                                        </p:attrNameLst>
                                      </p:cBhvr>
                                      <p:to>
                                        <p:strVal val="visible"/>
                                      </p:to>
                                    </p:set>
                                    <p:animEffect transition="in" filter="randombar(horizontal)">
                                      <p:cBhvr>
                                        <p:cTn id="147" dur="500"/>
                                        <p:tgtEl>
                                          <p:spTgt spid="23">
                                            <p:graphicEl>
                                              <a:dgm id="{3FA3BD6A-460C-4CA6-B3D8-643B62C10D23}"/>
                                            </p:graphicEl>
                                          </p:spTgt>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23">
                                            <p:graphicEl>
                                              <a:dgm id="{22CCA87C-F1D9-4387-88F0-1F184882795B}"/>
                                            </p:graphicEl>
                                          </p:spTgt>
                                        </p:tgtEl>
                                        <p:attrNameLst>
                                          <p:attrName>style.visibility</p:attrName>
                                        </p:attrNameLst>
                                      </p:cBhvr>
                                      <p:to>
                                        <p:strVal val="visible"/>
                                      </p:to>
                                    </p:set>
                                    <p:animEffect transition="in" filter="randombar(horizontal)">
                                      <p:cBhvr>
                                        <p:cTn id="150" dur="500"/>
                                        <p:tgtEl>
                                          <p:spTgt spid="23">
                                            <p:graphicEl>
                                              <a:dgm id="{22CCA87C-F1D9-4387-88F0-1F184882795B}"/>
                                            </p:graphicEl>
                                          </p:spTgt>
                                        </p:tgtEl>
                                      </p:cBhvr>
                                    </p:animEffect>
                                  </p:childTnLst>
                                </p:cTn>
                              </p:par>
                              <p:par>
                                <p:cTn id="151" presetID="14" presetClass="entr" presetSubtype="10" fill="hold" grpId="0" nodeType="withEffect">
                                  <p:stCondLst>
                                    <p:cond delay="0"/>
                                  </p:stCondLst>
                                  <p:childTnLst>
                                    <p:set>
                                      <p:cBhvr>
                                        <p:cTn id="152" dur="1" fill="hold">
                                          <p:stCondLst>
                                            <p:cond delay="0"/>
                                          </p:stCondLst>
                                        </p:cTn>
                                        <p:tgtEl>
                                          <p:spTgt spid="23">
                                            <p:graphicEl>
                                              <a:dgm id="{546A4EB7-CD6B-42F3-9086-538929C42096}"/>
                                            </p:graphicEl>
                                          </p:spTgt>
                                        </p:tgtEl>
                                        <p:attrNameLst>
                                          <p:attrName>style.visibility</p:attrName>
                                        </p:attrNameLst>
                                      </p:cBhvr>
                                      <p:to>
                                        <p:strVal val="visible"/>
                                      </p:to>
                                    </p:set>
                                    <p:animEffect transition="in" filter="randombar(horizontal)">
                                      <p:cBhvr>
                                        <p:cTn id="153" dur="500"/>
                                        <p:tgtEl>
                                          <p:spTgt spid="23">
                                            <p:graphicEl>
                                              <a:dgm id="{546A4EB7-CD6B-42F3-9086-538929C42096}"/>
                                            </p:graphicEl>
                                          </p:spTgt>
                                        </p:tgtEl>
                                      </p:cBhvr>
                                    </p:animEffect>
                                  </p:childTnLst>
                                </p:cTn>
                              </p:par>
                              <p:par>
                                <p:cTn id="154" presetID="14" presetClass="entr" presetSubtype="10" fill="hold" grpId="0" nodeType="withEffect">
                                  <p:stCondLst>
                                    <p:cond delay="0"/>
                                  </p:stCondLst>
                                  <p:childTnLst>
                                    <p:set>
                                      <p:cBhvr>
                                        <p:cTn id="155" dur="1" fill="hold">
                                          <p:stCondLst>
                                            <p:cond delay="0"/>
                                          </p:stCondLst>
                                        </p:cTn>
                                        <p:tgtEl>
                                          <p:spTgt spid="23">
                                            <p:graphicEl>
                                              <a:dgm id="{5172E8BF-015E-4E22-A420-68FFDE8A7559}"/>
                                            </p:graphicEl>
                                          </p:spTgt>
                                        </p:tgtEl>
                                        <p:attrNameLst>
                                          <p:attrName>style.visibility</p:attrName>
                                        </p:attrNameLst>
                                      </p:cBhvr>
                                      <p:to>
                                        <p:strVal val="visible"/>
                                      </p:to>
                                    </p:set>
                                    <p:animEffect transition="in" filter="randombar(horizontal)">
                                      <p:cBhvr>
                                        <p:cTn id="156" dur="500"/>
                                        <p:tgtEl>
                                          <p:spTgt spid="23">
                                            <p:graphicEl>
                                              <a:dgm id="{5172E8BF-015E-4E22-A420-68FFDE8A7559}"/>
                                            </p:graphicEl>
                                          </p:spTgt>
                                        </p:tgtEl>
                                      </p:cBhvr>
                                    </p:animEffect>
                                  </p:childTnLst>
                                </p:cTn>
                              </p:par>
                              <p:par>
                                <p:cTn id="157" presetID="14" presetClass="entr" presetSubtype="10" fill="hold" grpId="0" nodeType="withEffect">
                                  <p:stCondLst>
                                    <p:cond delay="0"/>
                                  </p:stCondLst>
                                  <p:childTnLst>
                                    <p:set>
                                      <p:cBhvr>
                                        <p:cTn id="158" dur="1" fill="hold">
                                          <p:stCondLst>
                                            <p:cond delay="0"/>
                                          </p:stCondLst>
                                        </p:cTn>
                                        <p:tgtEl>
                                          <p:spTgt spid="23">
                                            <p:graphicEl>
                                              <a:dgm id="{6FE56076-D1A1-4698-A989-877235FB53C5}"/>
                                            </p:graphicEl>
                                          </p:spTgt>
                                        </p:tgtEl>
                                        <p:attrNameLst>
                                          <p:attrName>style.visibility</p:attrName>
                                        </p:attrNameLst>
                                      </p:cBhvr>
                                      <p:to>
                                        <p:strVal val="visible"/>
                                      </p:to>
                                    </p:set>
                                    <p:animEffect transition="in" filter="randombar(horizontal)">
                                      <p:cBhvr>
                                        <p:cTn id="159" dur="500"/>
                                        <p:tgtEl>
                                          <p:spTgt spid="23">
                                            <p:graphicEl>
                                              <a:dgm id="{6FE56076-D1A1-4698-A989-877235FB53C5}"/>
                                            </p:graphicEl>
                                          </p:spTgt>
                                        </p:tgtEl>
                                      </p:cBhvr>
                                    </p:animEffect>
                                  </p:childTnLst>
                                </p:cTn>
                              </p:par>
                              <p:par>
                                <p:cTn id="160" presetID="14" presetClass="entr" presetSubtype="10" fill="hold" grpId="0" nodeType="withEffect">
                                  <p:stCondLst>
                                    <p:cond delay="0"/>
                                  </p:stCondLst>
                                  <p:childTnLst>
                                    <p:set>
                                      <p:cBhvr>
                                        <p:cTn id="161" dur="1" fill="hold">
                                          <p:stCondLst>
                                            <p:cond delay="0"/>
                                          </p:stCondLst>
                                        </p:cTn>
                                        <p:tgtEl>
                                          <p:spTgt spid="23">
                                            <p:graphicEl>
                                              <a:dgm id="{20611CC3-337C-414A-918E-A088CDA74E06}"/>
                                            </p:graphicEl>
                                          </p:spTgt>
                                        </p:tgtEl>
                                        <p:attrNameLst>
                                          <p:attrName>style.visibility</p:attrName>
                                        </p:attrNameLst>
                                      </p:cBhvr>
                                      <p:to>
                                        <p:strVal val="visible"/>
                                      </p:to>
                                    </p:set>
                                    <p:animEffect transition="in" filter="randombar(horizontal)">
                                      <p:cBhvr>
                                        <p:cTn id="162" dur="500"/>
                                        <p:tgtEl>
                                          <p:spTgt spid="23">
                                            <p:graphicEl>
                                              <a:dgm id="{20611CC3-337C-414A-918E-A088CDA74E06}"/>
                                            </p:graphicEl>
                                          </p:spTgt>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23">
                                            <p:graphicEl>
                                              <a:dgm id="{853A6B9E-8396-4C7D-85F4-6CFAF63CDD0B}"/>
                                            </p:graphicEl>
                                          </p:spTgt>
                                        </p:tgtEl>
                                        <p:attrNameLst>
                                          <p:attrName>style.visibility</p:attrName>
                                        </p:attrNameLst>
                                      </p:cBhvr>
                                      <p:to>
                                        <p:strVal val="visible"/>
                                      </p:to>
                                    </p:set>
                                    <p:animEffect transition="in" filter="randombar(horizontal)">
                                      <p:cBhvr>
                                        <p:cTn id="165" dur="500"/>
                                        <p:tgtEl>
                                          <p:spTgt spid="23">
                                            <p:graphicEl>
                                              <a:dgm id="{853A6B9E-8396-4C7D-85F4-6CFAF63CDD0B}"/>
                                            </p:graphicEl>
                                          </p:spTgt>
                                        </p:tgtEl>
                                      </p:cBhvr>
                                    </p:animEffect>
                                  </p:childTnLst>
                                </p:cTn>
                              </p:par>
                              <p:par>
                                <p:cTn id="166" presetID="14" presetClass="entr" presetSubtype="10" fill="hold" grpId="0" nodeType="withEffect">
                                  <p:stCondLst>
                                    <p:cond delay="0"/>
                                  </p:stCondLst>
                                  <p:childTnLst>
                                    <p:set>
                                      <p:cBhvr>
                                        <p:cTn id="167" dur="1" fill="hold">
                                          <p:stCondLst>
                                            <p:cond delay="0"/>
                                          </p:stCondLst>
                                        </p:cTn>
                                        <p:tgtEl>
                                          <p:spTgt spid="23">
                                            <p:graphicEl>
                                              <a:dgm id="{5EB2DD53-9C95-4C88-BDDE-4DB8E1173A81}"/>
                                            </p:graphicEl>
                                          </p:spTgt>
                                        </p:tgtEl>
                                        <p:attrNameLst>
                                          <p:attrName>style.visibility</p:attrName>
                                        </p:attrNameLst>
                                      </p:cBhvr>
                                      <p:to>
                                        <p:strVal val="visible"/>
                                      </p:to>
                                    </p:set>
                                    <p:animEffect transition="in" filter="randombar(horizontal)">
                                      <p:cBhvr>
                                        <p:cTn id="168" dur="500"/>
                                        <p:tgtEl>
                                          <p:spTgt spid="23">
                                            <p:graphicEl>
                                              <a:dgm id="{5EB2DD53-9C95-4C88-BDDE-4DB8E1173A81}"/>
                                            </p:graphicEl>
                                          </p:spTgt>
                                        </p:tgtEl>
                                      </p:cBhvr>
                                    </p:animEffect>
                                  </p:childTnLst>
                                </p:cTn>
                              </p:par>
                              <p:par>
                                <p:cTn id="169" presetID="14" presetClass="entr" presetSubtype="10" fill="hold" grpId="0" nodeType="withEffect">
                                  <p:stCondLst>
                                    <p:cond delay="0"/>
                                  </p:stCondLst>
                                  <p:childTnLst>
                                    <p:set>
                                      <p:cBhvr>
                                        <p:cTn id="170" dur="1" fill="hold">
                                          <p:stCondLst>
                                            <p:cond delay="0"/>
                                          </p:stCondLst>
                                        </p:cTn>
                                        <p:tgtEl>
                                          <p:spTgt spid="23">
                                            <p:graphicEl>
                                              <a:dgm id="{4B7ED9D8-083A-494D-AEBA-1359385AFAE8}"/>
                                            </p:graphicEl>
                                          </p:spTgt>
                                        </p:tgtEl>
                                        <p:attrNameLst>
                                          <p:attrName>style.visibility</p:attrName>
                                        </p:attrNameLst>
                                      </p:cBhvr>
                                      <p:to>
                                        <p:strVal val="visible"/>
                                      </p:to>
                                    </p:set>
                                    <p:animEffect transition="in" filter="randombar(horizontal)">
                                      <p:cBhvr>
                                        <p:cTn id="171" dur="500"/>
                                        <p:tgtEl>
                                          <p:spTgt spid="23">
                                            <p:graphicEl>
                                              <a:dgm id="{4B7ED9D8-083A-494D-AEBA-1359385AFA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20" grpId="0">
        <p:bldSub>
          <a:bldDgm bld="one"/>
        </p:bldSub>
      </p:bldGraphic>
      <p:bldGraphic spid="20" grpId="1">
        <p:bldSub>
          <a:bldDgm bld="one"/>
        </p:bldSub>
      </p:bldGraphic>
      <p:bldGraphic spid="20" grpId="2" uiExpand="1">
        <p:bldSub>
          <a:bldDgm bld="one"/>
        </p:bldSub>
      </p:bldGraphic>
      <p:bldGraphic spid="2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A4B2-6198-404E-8451-9427FAB9E59C}"/>
              </a:ext>
            </a:extLst>
          </p:cNvPr>
          <p:cNvSpPr>
            <a:spLocks noGrp="1"/>
          </p:cNvSpPr>
          <p:nvPr>
            <p:ph type="title"/>
          </p:nvPr>
        </p:nvSpPr>
        <p:spPr>
          <a:xfrm>
            <a:off x="2281424" y="274638"/>
            <a:ext cx="6405375" cy="1143000"/>
          </a:xfrm>
        </p:spPr>
        <p:txBody>
          <a:bodyPr/>
          <a:lstStyle/>
          <a:p>
            <a:pPr algn="l"/>
            <a:r>
              <a:rPr lang="fr-FR" sz="2900" dirty="0">
                <a:solidFill>
                  <a:schemeClr val="bg1"/>
                </a:solidFill>
              </a:rPr>
              <a:t>conclusion</a:t>
            </a:r>
          </a:p>
        </p:txBody>
      </p:sp>
      <p:sp>
        <p:nvSpPr>
          <p:cNvPr id="6" name="TextBox 5">
            <a:extLst>
              <a:ext uri="{FF2B5EF4-FFF2-40B4-BE49-F238E27FC236}">
                <a16:creationId xmlns:a16="http://schemas.microsoft.com/office/drawing/2014/main" id="{A6F52006-78FC-40A1-8E3A-1BE942873AAB}"/>
              </a:ext>
            </a:extLst>
          </p:cNvPr>
          <p:cNvSpPr txBox="1"/>
          <p:nvPr/>
        </p:nvSpPr>
        <p:spPr>
          <a:xfrm>
            <a:off x="143555" y="1901950"/>
            <a:ext cx="8704185" cy="1477328"/>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Faisons un parallèle entre le Web et une rue. D'un côté de la rue, il y a une maison qui correspond au client. De l'autre côté, un magasin correspondant au serveur, et dans lequel vous souhaitez acheter quelque chose.</a:t>
            </a:r>
          </a:p>
          <a:p>
            <a:r>
              <a:rPr lang="fr-FR" dirty="0">
                <a:latin typeface="Arial" panose="020B0604020202020204" pitchFamily="34" charset="0"/>
                <a:cs typeface="Arial" panose="020B0604020202020204" pitchFamily="34" charset="0"/>
              </a:rPr>
              <a:t>Lorsque vous saisissez une adresse web dans votre navigateur (dans notre comparaison, c'est comme aller au magasin) :</a:t>
            </a:r>
          </a:p>
        </p:txBody>
      </p:sp>
      <p:graphicFrame>
        <p:nvGraphicFramePr>
          <p:cNvPr id="7" name="Diagram 6">
            <a:extLst>
              <a:ext uri="{FF2B5EF4-FFF2-40B4-BE49-F238E27FC236}">
                <a16:creationId xmlns:a16="http://schemas.microsoft.com/office/drawing/2014/main" id="{EC940453-52A5-46A9-B74D-F9649702281C}"/>
              </a:ext>
            </a:extLst>
          </p:cNvPr>
          <p:cNvGraphicFramePr/>
          <p:nvPr>
            <p:extLst>
              <p:ext uri="{D42A27DB-BD31-4B8C-83A1-F6EECF244321}">
                <p14:modId xmlns:p14="http://schemas.microsoft.com/office/powerpoint/2010/main" val="836944014"/>
              </p:ext>
            </p:extLst>
          </p:nvPr>
        </p:nvGraphicFramePr>
        <p:xfrm>
          <a:off x="143555" y="3429000"/>
          <a:ext cx="8856890" cy="3359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35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1" dur="500"/>
                                        <p:tgtEl>
                                          <p:spTgt spid="6">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graphicEl>
                                              <a:dgm id="{C0FFF46C-4D53-4B1A-800A-A0386D8CC776}"/>
                                            </p:graphicEl>
                                          </p:spTgt>
                                        </p:tgtEl>
                                        <p:attrNameLst>
                                          <p:attrName>style.visibility</p:attrName>
                                        </p:attrNameLst>
                                      </p:cBhvr>
                                      <p:to>
                                        <p:strVal val="visible"/>
                                      </p:to>
                                    </p:set>
                                    <p:animEffect transition="in" filter="randombar(horizontal)">
                                      <p:cBhvr>
                                        <p:cTn id="15" dur="500"/>
                                        <p:tgtEl>
                                          <p:spTgt spid="7">
                                            <p:graphicEl>
                                              <a:dgm id="{C0FFF46C-4D53-4B1A-800A-A0386D8CC776}"/>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graphicEl>
                                              <a:dgm id="{47DF4F79-F7C3-493A-A1AE-563353A8FCA6}"/>
                                            </p:graphicEl>
                                          </p:spTgt>
                                        </p:tgtEl>
                                        <p:attrNameLst>
                                          <p:attrName>style.visibility</p:attrName>
                                        </p:attrNameLst>
                                      </p:cBhvr>
                                      <p:to>
                                        <p:strVal val="visible"/>
                                      </p:to>
                                    </p:set>
                                    <p:animEffect transition="in" filter="randombar(horizontal)">
                                      <p:cBhvr>
                                        <p:cTn id="18" dur="500"/>
                                        <p:tgtEl>
                                          <p:spTgt spid="7">
                                            <p:graphicEl>
                                              <a:dgm id="{47DF4F79-F7C3-493A-A1AE-563353A8FCA6}"/>
                                            </p:graphicEl>
                                          </p:spTgt>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7">
                                            <p:graphicEl>
                                              <a:dgm id="{1ED2646A-9C88-4247-9A69-DC23498EF9F8}"/>
                                            </p:graphicEl>
                                          </p:spTgt>
                                        </p:tgtEl>
                                        <p:attrNameLst>
                                          <p:attrName>style.visibility</p:attrName>
                                        </p:attrNameLst>
                                      </p:cBhvr>
                                      <p:to>
                                        <p:strVal val="visible"/>
                                      </p:to>
                                    </p:set>
                                    <p:animEffect transition="in" filter="randombar(horizontal)">
                                      <p:cBhvr>
                                        <p:cTn id="22" dur="500"/>
                                        <p:tgtEl>
                                          <p:spTgt spid="7">
                                            <p:graphicEl>
                                              <a:dgm id="{1ED2646A-9C88-4247-9A69-DC23498EF9F8}"/>
                                            </p:graphic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graphicEl>
                                              <a:dgm id="{DBFFEDCC-5248-4DFF-8795-753F0EEB4B2A}"/>
                                            </p:graphicEl>
                                          </p:spTgt>
                                        </p:tgtEl>
                                        <p:attrNameLst>
                                          <p:attrName>style.visibility</p:attrName>
                                        </p:attrNameLst>
                                      </p:cBhvr>
                                      <p:to>
                                        <p:strVal val="visible"/>
                                      </p:to>
                                    </p:set>
                                    <p:animEffect transition="in" filter="randombar(horizontal)">
                                      <p:cBhvr>
                                        <p:cTn id="25" dur="500"/>
                                        <p:tgtEl>
                                          <p:spTgt spid="7">
                                            <p:graphicEl>
                                              <a:dgm id="{DBFFEDCC-5248-4DFF-8795-753F0EEB4B2A}"/>
                                            </p:graphicEl>
                                          </p:spTgt>
                                        </p:tgtEl>
                                      </p:cBhvr>
                                    </p:animEffect>
                                  </p:childTnLst>
                                </p:cTn>
                              </p:par>
                            </p:childTnLst>
                          </p:cTn>
                        </p:par>
                        <p:par>
                          <p:cTn id="26" fill="hold">
                            <p:stCondLst>
                              <p:cond delay="2000"/>
                            </p:stCondLst>
                            <p:childTnLst>
                              <p:par>
                                <p:cTn id="27" presetID="14" presetClass="entr" presetSubtype="10" fill="hold" grpId="0" nodeType="afterEffect">
                                  <p:stCondLst>
                                    <p:cond delay="0"/>
                                  </p:stCondLst>
                                  <p:childTnLst>
                                    <p:set>
                                      <p:cBhvr>
                                        <p:cTn id="28" dur="1" fill="hold">
                                          <p:stCondLst>
                                            <p:cond delay="0"/>
                                          </p:stCondLst>
                                        </p:cTn>
                                        <p:tgtEl>
                                          <p:spTgt spid="7">
                                            <p:graphicEl>
                                              <a:dgm id="{2B318B84-E70F-4DB7-A94E-10CD2B602662}"/>
                                            </p:graphicEl>
                                          </p:spTgt>
                                        </p:tgtEl>
                                        <p:attrNameLst>
                                          <p:attrName>style.visibility</p:attrName>
                                        </p:attrNameLst>
                                      </p:cBhvr>
                                      <p:to>
                                        <p:strVal val="visible"/>
                                      </p:to>
                                    </p:set>
                                    <p:animEffect transition="in" filter="randombar(horizontal)">
                                      <p:cBhvr>
                                        <p:cTn id="29" dur="500"/>
                                        <p:tgtEl>
                                          <p:spTgt spid="7">
                                            <p:graphicEl>
                                              <a:dgm id="{2B318B84-E70F-4DB7-A94E-10CD2B602662}"/>
                                            </p:graphic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
                                            <p:graphicEl>
                                              <a:dgm id="{09FD0B64-FF28-47A8-8861-D1C891D5F995}"/>
                                            </p:graphicEl>
                                          </p:spTgt>
                                        </p:tgtEl>
                                        <p:attrNameLst>
                                          <p:attrName>style.visibility</p:attrName>
                                        </p:attrNameLst>
                                      </p:cBhvr>
                                      <p:to>
                                        <p:strVal val="visible"/>
                                      </p:to>
                                    </p:set>
                                    <p:animEffect transition="in" filter="randombar(horizontal)">
                                      <p:cBhvr>
                                        <p:cTn id="32" dur="500"/>
                                        <p:tgtEl>
                                          <p:spTgt spid="7">
                                            <p:graphicEl>
                                              <a:dgm id="{09FD0B64-FF28-47A8-8861-D1C891D5F995}"/>
                                            </p:graphicEl>
                                          </p:spTgt>
                                        </p:tgtEl>
                                      </p:cBhvr>
                                    </p:animEffect>
                                  </p:childTnLst>
                                </p:cTn>
                              </p:par>
                            </p:childTnLst>
                          </p:cTn>
                        </p:par>
                        <p:par>
                          <p:cTn id="33" fill="hold">
                            <p:stCondLst>
                              <p:cond delay="2500"/>
                            </p:stCondLst>
                            <p:childTnLst>
                              <p:par>
                                <p:cTn id="34" presetID="14" presetClass="entr" presetSubtype="10" fill="hold" grpId="0" nodeType="afterEffect">
                                  <p:stCondLst>
                                    <p:cond delay="0"/>
                                  </p:stCondLst>
                                  <p:childTnLst>
                                    <p:set>
                                      <p:cBhvr>
                                        <p:cTn id="35" dur="1" fill="hold">
                                          <p:stCondLst>
                                            <p:cond delay="0"/>
                                          </p:stCondLst>
                                        </p:cTn>
                                        <p:tgtEl>
                                          <p:spTgt spid="7">
                                            <p:graphicEl>
                                              <a:dgm id="{B8081F6F-564F-4F4D-A531-1C827DAC29DC}"/>
                                            </p:graphicEl>
                                          </p:spTgt>
                                        </p:tgtEl>
                                        <p:attrNameLst>
                                          <p:attrName>style.visibility</p:attrName>
                                        </p:attrNameLst>
                                      </p:cBhvr>
                                      <p:to>
                                        <p:strVal val="visible"/>
                                      </p:to>
                                    </p:set>
                                    <p:animEffect transition="in" filter="randombar(horizontal)">
                                      <p:cBhvr>
                                        <p:cTn id="36" dur="500"/>
                                        <p:tgtEl>
                                          <p:spTgt spid="7">
                                            <p:graphicEl>
                                              <a:dgm id="{B8081F6F-564F-4F4D-A531-1C827DAC29DC}"/>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
                                            <p:graphicEl>
                                              <a:dgm id="{CC1DB4CE-8C38-4EE9-9436-0DEA98EEE7FF}"/>
                                            </p:graphicEl>
                                          </p:spTgt>
                                        </p:tgtEl>
                                        <p:attrNameLst>
                                          <p:attrName>style.visibility</p:attrName>
                                        </p:attrNameLst>
                                      </p:cBhvr>
                                      <p:to>
                                        <p:strVal val="visible"/>
                                      </p:to>
                                    </p:set>
                                    <p:animEffect transition="in" filter="randombar(horizontal)">
                                      <p:cBhvr>
                                        <p:cTn id="39" dur="500"/>
                                        <p:tgtEl>
                                          <p:spTgt spid="7">
                                            <p:graphicEl>
                                              <a:dgm id="{CC1DB4CE-8C38-4EE9-9436-0DEA98EEE7F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Graphic spid="7"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000742-5749-461F-9E83-632F5C19B8C2}"/>
              </a:ext>
            </a:extLst>
          </p:cNvPr>
          <p:cNvSpPr>
            <a:spLocks noGrp="1"/>
          </p:cNvSpPr>
          <p:nvPr>
            <p:ph type="body" idx="1"/>
          </p:nvPr>
        </p:nvSpPr>
        <p:spPr>
          <a:xfrm>
            <a:off x="963856" y="1443835"/>
            <a:ext cx="7940660" cy="3970330"/>
          </a:xfrm>
        </p:spPr>
        <p:txBody>
          <a:bodyPr anchor="ctr">
            <a:normAutofit/>
          </a:bodyPr>
          <a:lstStyle/>
          <a:p>
            <a:pPr algn="ctr">
              <a:lnSpc>
                <a:spcPct val="150000"/>
              </a:lnSpc>
            </a:pPr>
            <a:r>
              <a:rPr lang="fr-FR" sz="6600" b="1" dirty="0">
                <a:solidFill>
                  <a:schemeClr val="tx1"/>
                </a:solidFill>
                <a:latin typeface="Arial Rounded MT Bold" panose="020F0704030504030204" pitchFamily="34" charset="0"/>
              </a:rPr>
              <a:t>           pour votre attention</a:t>
            </a:r>
            <a:endParaRPr lang="fr-FR" sz="6600" dirty="0">
              <a:solidFill>
                <a:schemeClr val="tx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ABF213EC-BB7D-4870-8CD7-8984BBEE5F8E}"/>
              </a:ext>
            </a:extLst>
          </p:cNvPr>
          <p:cNvSpPr txBox="1"/>
          <p:nvPr/>
        </p:nvSpPr>
        <p:spPr>
          <a:xfrm>
            <a:off x="983432" y="2353493"/>
            <a:ext cx="2901395" cy="1107996"/>
          </a:xfrm>
          <a:prstGeom prst="rect">
            <a:avLst/>
          </a:prstGeom>
          <a:noFill/>
        </p:spPr>
        <p:txBody>
          <a:bodyPr wrap="square" rtlCol="0">
            <a:spAutoFit/>
          </a:bodyPr>
          <a:lstStyle/>
          <a:p>
            <a:r>
              <a:rPr lang="fr-FR" sz="6600" b="1" dirty="0">
                <a:latin typeface="Arial Rounded MT Bold" panose="020F0704030504030204" pitchFamily="34" charset="0"/>
              </a:rPr>
              <a:t>l Merci</a:t>
            </a:r>
          </a:p>
        </p:txBody>
      </p:sp>
      <p:sp>
        <p:nvSpPr>
          <p:cNvPr id="5" name="Oval 4">
            <a:extLst>
              <a:ext uri="{FF2B5EF4-FFF2-40B4-BE49-F238E27FC236}">
                <a16:creationId xmlns:a16="http://schemas.microsoft.com/office/drawing/2014/main" id="{73F4DE6A-6B48-49DD-A1EC-DE9900B65A67}"/>
              </a:ext>
            </a:extLst>
          </p:cNvPr>
          <p:cNvSpPr/>
          <p:nvPr/>
        </p:nvSpPr>
        <p:spPr>
          <a:xfrm>
            <a:off x="448965" y="2530531"/>
            <a:ext cx="1068935" cy="11079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5E09B4AF-0D98-4E3C-A080-748CB03EFC3A}"/>
              </a:ext>
            </a:extLst>
          </p:cNvPr>
          <p:cNvSpPr/>
          <p:nvPr/>
        </p:nvSpPr>
        <p:spPr>
          <a:xfrm>
            <a:off x="1976015" y="374900"/>
            <a:ext cx="7151435" cy="1221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922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grpId="0" nodeType="withEffect">
                                  <p:stCondLst>
                                    <p:cond delay="0"/>
                                  </p:stCondLst>
                                  <p:endCondLst>
                                    <p:cond evt="onNext" delay="0">
                                      <p:tgtEl>
                                        <p:sldTgt/>
                                      </p:tgtEl>
                                    </p:cond>
                                  </p:endCondLst>
                                  <p:iterate type="lt">
                                    <p:tmPct val="20000"/>
                                  </p:iterate>
                                  <p:childTnLst>
                                    <p:set>
                                      <p:cBhvr override="childStyle">
                                        <p:cTn id="6" dur="1000" fill="hold"/>
                                        <p:tgtEl>
                                          <p:spTgt spid="4">
                                            <p:txEl>
                                              <p:pRg st="0" end="0"/>
                                            </p:txEl>
                                          </p:spTgt>
                                        </p:tgtEl>
                                        <p:attrNameLst>
                                          <p:attrName>style.color</p:attrName>
                                        </p:attrNameLst>
                                      </p:cBhvr>
                                      <p:to>
                                        <p:clrVal>
                                          <a:schemeClr val="accent2"/>
                                        </p:clrVal>
                                      </p:to>
                                    </p:set>
                                    <p:set>
                                      <p:cBhvr>
                                        <p:cTn id="7" dur="1000" fill="hold"/>
                                        <p:tgtEl>
                                          <p:spTgt spid="4">
                                            <p:txEl>
                                              <p:pRg st="0" end="0"/>
                                            </p:txEl>
                                          </p:spTgt>
                                        </p:tgtEl>
                                        <p:attrNameLst>
                                          <p:attrName>fillcolor</p:attrName>
                                        </p:attrNameLst>
                                      </p:cBhvr>
                                      <p:to>
                                        <p:clrVal>
                                          <a:schemeClr val="accent2"/>
                                        </p:clrVal>
                                      </p:to>
                                    </p:set>
                                    <p:set>
                                      <p:cBhvr>
                                        <p:cTn id="8" dur="1000" fill="hold"/>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2868</TotalTime>
  <Words>655</Words>
  <Application>Microsoft Office PowerPoint</Application>
  <PresentationFormat>On-screen Show (4:3)</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Rounded MT Bold</vt:lpstr>
      <vt:lpstr>Calibri</vt:lpstr>
      <vt:lpstr>Office Theme</vt:lpstr>
      <vt:lpstr>Comment fonctionne le web?</vt:lpstr>
      <vt:lpstr>Les clients et les serveurs</vt:lpstr>
      <vt:lpstr>Les autres composants du web</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omar</cp:lastModifiedBy>
  <cp:revision>64</cp:revision>
  <dcterms:created xsi:type="dcterms:W3CDTF">2013-08-21T19:17:07Z</dcterms:created>
  <dcterms:modified xsi:type="dcterms:W3CDTF">2022-04-12T00:53:54Z</dcterms:modified>
</cp:coreProperties>
</file>