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C3AD8-6CA7-4A9E-B119-D4EC2779F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 어플리케이션 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22EF6-2008-4BEA-9E2F-31FF6DBF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도서관리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2017301009</a:t>
            </a:r>
            <a:r>
              <a:rPr lang="ko-KR" altLang="en-US" dirty="0"/>
              <a:t> 김민지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072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관리자는 이미 정해진 비밀번호를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알고 있어야한다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로그인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A3EED96-3F77-40E8-99DC-39CD415EB5E2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4073B-DEB5-4B50-A794-4BD975AD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50" y="1541015"/>
            <a:ext cx="3688400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9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추가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책을 추가할 때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이미 있는 일련번호로 추가하려고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하면 저장되지 않는다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책 추가 삭제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A3EED96-3F77-40E8-99DC-39CD415EB5E2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4073B-DEB5-4B50-A794-4BD975AD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83" y="1825625"/>
            <a:ext cx="4726614" cy="31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삭제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도서관의 책들은 모두 각각의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일련번호가 존재한다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만약 </a:t>
            </a:r>
            <a:r>
              <a:rPr lang="en-US" altLang="ko-KR" dirty="0" err="1"/>
              <a:t>Bookdb</a:t>
            </a:r>
            <a:r>
              <a:rPr lang="ko-KR" altLang="en-US" dirty="0"/>
              <a:t>에서 입력한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일련번호가 없으면 삭제되지 않는다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책 추가 삭제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A3EED96-3F77-40E8-99DC-39CD415EB5E2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4073B-DEB5-4B50-A794-4BD975AD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540" y="1825625"/>
            <a:ext cx="6228260" cy="35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사서 기록 열람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사서는 모든 사용자들의 기록들을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볼 수 있어야 한다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따라서 현재까지 있었던 모든 기록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을 볼 수 있게 만들었다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기록 열람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A3EED96-3F77-40E8-99DC-39CD415EB5E2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4073B-DEB5-4B50-A794-4BD975AD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1825625"/>
            <a:ext cx="4777900" cy="42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0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A0D1-5135-4D1F-944F-50B78162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B8633-62D9-41FA-9498-298F0D86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2685945" cy="5248622"/>
          </a:xfrm>
        </p:spPr>
        <p:txBody>
          <a:bodyPr/>
          <a:lstStyle/>
          <a:p>
            <a:r>
              <a:rPr lang="ko-KR" altLang="en-US" dirty="0"/>
              <a:t>사용자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검색</a:t>
            </a:r>
            <a:r>
              <a:rPr lang="en-US" altLang="ko-KR" dirty="0"/>
              <a:t>,</a:t>
            </a:r>
            <a:r>
              <a:rPr lang="ko-KR" altLang="en-US" dirty="0"/>
              <a:t>대출</a:t>
            </a:r>
            <a:r>
              <a:rPr lang="en-US" altLang="ko-KR" dirty="0"/>
              <a:t>,</a:t>
            </a:r>
            <a:r>
              <a:rPr lang="ko-KR" altLang="en-US" dirty="0"/>
              <a:t>반납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사용자 기록 열람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D543D3E-E0DA-4311-977D-E55DDFF2A2F0}"/>
              </a:ext>
            </a:extLst>
          </p:cNvPr>
          <p:cNvSpPr txBox="1">
            <a:spLocks/>
          </p:cNvSpPr>
          <p:nvPr/>
        </p:nvSpPr>
        <p:spPr>
          <a:xfrm>
            <a:off x="8617424" y="763480"/>
            <a:ext cx="2685945" cy="528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사서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추가 삭제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모든 사용자 기록열람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7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D00A267E-98FD-44A5-9493-2F5142ED62E4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27927AE-B9A2-4EEB-83C7-465284BF69D2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도서 관리 프로그램 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D727EF-EBEE-410E-9D15-AE22224E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67" y="1624613"/>
            <a:ext cx="2927806" cy="4490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9C59A9-BF27-4EA4-814E-E7D254B8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13" y="2771910"/>
            <a:ext cx="2375829" cy="197043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4FBD884-1E3F-455B-80D0-AAE017CD67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사용한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1.Graphical User Interface (GUI)</a:t>
            </a:r>
          </a:p>
          <a:p>
            <a:pPr marL="0" indent="0">
              <a:buNone/>
            </a:pPr>
            <a:r>
              <a:rPr lang="en-US" altLang="ko-KR" dirty="0"/>
              <a:t>2.MySQL (Database)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Bookdb</a:t>
            </a:r>
            <a:r>
              <a:rPr lang="en-US" altLang="ko-KR" dirty="0"/>
              <a:t>-&gt;</a:t>
            </a:r>
            <a:r>
              <a:rPr lang="ko-KR" altLang="en-US" dirty="0"/>
              <a:t>도서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history-&gt;</a:t>
            </a:r>
            <a:r>
              <a:rPr lang="ko-KR" altLang="en-US" dirty="0"/>
              <a:t>대출 반납 기록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rent-&gt;</a:t>
            </a:r>
            <a:r>
              <a:rPr lang="ko-KR" altLang="en-US" dirty="0"/>
              <a:t>대출 기록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tb_member</a:t>
            </a:r>
            <a:r>
              <a:rPr lang="en-US" altLang="ko-KR" dirty="0"/>
              <a:t>-&gt;</a:t>
            </a:r>
            <a:r>
              <a:rPr lang="ko-KR" altLang="en-US" dirty="0"/>
              <a:t>가입자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가입자의 </a:t>
            </a:r>
            <a:r>
              <a:rPr lang="en-US" altLang="ko-KR" dirty="0"/>
              <a:t>primary key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전화번호입니다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5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C6646-D659-4D7B-84C1-C265C550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7773" cy="120101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Main</a:t>
            </a:r>
            <a:r>
              <a:rPr lang="ko-KR" altLang="en-US" dirty="0"/>
              <a:t> 페이지의 회원가입 버튼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Sign up </a:t>
            </a:r>
            <a:r>
              <a:rPr lang="ko-KR" altLang="en-US" dirty="0"/>
              <a:t>다이얼로그에서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이름과 전화번호를 입력하고 저장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같은 전화번호는 저장 불가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회원가입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373FFB-9956-40E8-A2E1-4A821602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949" y="1630090"/>
            <a:ext cx="653852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C6646-D659-4D7B-84C1-C265C550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7773" cy="120101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사용자 로그인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고객 버튼 클릭 후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이름과 전화번호로 로그인 시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/>
              <a:t>tb_member</a:t>
            </a:r>
            <a:r>
              <a:rPr lang="en-US" altLang="ko-KR" dirty="0"/>
              <a:t> </a:t>
            </a:r>
            <a:r>
              <a:rPr lang="ko-KR" altLang="en-US" dirty="0"/>
              <a:t> 에 존재하는 지 검사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존재하면 로그인이 성공한다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7C9E8-7F8D-4B9C-91E3-BF1959126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863" y="1692234"/>
            <a:ext cx="541829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C6646-D659-4D7B-84C1-C265C550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7773" cy="120101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검색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검색은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{</a:t>
            </a:r>
            <a:r>
              <a:rPr lang="ko-KR" altLang="en-US" dirty="0"/>
              <a:t>책이름</a:t>
            </a:r>
            <a:r>
              <a:rPr lang="en-US" altLang="ko-KR" dirty="0"/>
              <a:t>,</a:t>
            </a:r>
            <a:r>
              <a:rPr lang="ko-KR" altLang="en-US" dirty="0"/>
              <a:t>작가</a:t>
            </a:r>
            <a:r>
              <a:rPr lang="en-US" altLang="ko-KR" dirty="0"/>
              <a:t>,</a:t>
            </a:r>
            <a:r>
              <a:rPr lang="ko-KR" altLang="en-US" dirty="0"/>
              <a:t>출판사</a:t>
            </a:r>
            <a:r>
              <a:rPr lang="en-US" altLang="ko-KR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등으로 검색 가능하다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*</a:t>
            </a:r>
            <a:r>
              <a:rPr lang="ko-KR" altLang="en-US" dirty="0"/>
              <a:t>검색은 찾고 싶어하는 단어의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일부만 적어도 검색 가능 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검색 대출 반납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9C64F5-3D8D-4AED-BD32-9DD7DC51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5" y="1321171"/>
            <a:ext cx="3101537" cy="47128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B98ECD-9711-4303-B80D-FE8C062B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242" y="1905524"/>
            <a:ext cx="3112073" cy="47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C6646-D659-4D7B-84C1-C265C550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7773" cy="120101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대출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대출은 버튼을 클릭 시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/>
              <a:t>Bookdb</a:t>
            </a:r>
            <a:r>
              <a:rPr lang="ko-KR" altLang="en-US" dirty="0"/>
              <a:t>의 대출유무가 </a:t>
            </a:r>
            <a:r>
              <a:rPr lang="en-US" altLang="ko-KR" dirty="0"/>
              <a:t>Y-&gt;N</a:t>
            </a:r>
            <a:r>
              <a:rPr lang="ko-KR" altLang="en-US" dirty="0"/>
              <a:t>으로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변하며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GUI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역시 변화하며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사용자가 빌렸음을 시각적으로 인식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가능하다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검색 대출 반납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7C857-003C-4EF2-B133-B893352B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9089"/>
            <a:ext cx="4762913" cy="1341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0DD5C0-F5C7-4439-9DB0-85B2A884D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19" y="3814785"/>
            <a:ext cx="2263336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C6646-D659-4D7B-84C1-C265C550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7773" cy="120101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반납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책 반납은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도서관의 바코드 모형으로 생각했고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일련번호와 전화번호가 일치하면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반납이 가능하다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*</a:t>
            </a:r>
            <a:r>
              <a:rPr lang="ko-KR" altLang="en-US" dirty="0"/>
              <a:t>이때 현재 로그인한 사용자의 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전화번호가 다르면 반납 불가하다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검색 대출 반납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61054-270B-482A-9E20-062F3EF7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58925"/>
            <a:ext cx="5151566" cy="9144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FD5E69-6A11-4F41-9E13-FA9977B1D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549" y="4001294"/>
            <a:ext cx="2263336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0C6646-D659-4D7B-84C1-C265C550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7773" cy="120101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1AD293-9D38-421F-AB0C-B52FB740A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1369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사용자 기록 열람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사용자 기록 열람은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현재까지 자기가 대출</a:t>
            </a:r>
            <a:r>
              <a:rPr lang="en-US" altLang="ko-KR" dirty="0"/>
              <a:t>,</a:t>
            </a:r>
            <a:r>
              <a:rPr lang="ko-KR" altLang="en-US" dirty="0"/>
              <a:t>반납했던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모든 기록들을 저장한 것으로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자신의 기록만 열람 가능하다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0D700F-D255-4C67-AA30-2EBC2A624A93}"/>
              </a:ext>
            </a:extLst>
          </p:cNvPr>
          <p:cNvSpPr txBox="1">
            <a:spLocks/>
          </p:cNvSpPr>
          <p:nvPr/>
        </p:nvSpPr>
        <p:spPr>
          <a:xfrm>
            <a:off x="1756042" y="450890"/>
            <a:ext cx="8679915" cy="10139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기록 열람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77810-9877-4B0C-BE37-916749DC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76" y="1464815"/>
            <a:ext cx="6081287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9466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119</TotalTime>
  <Words>292</Words>
  <Application>Microsoft Office PowerPoint</Application>
  <PresentationFormat>와이드스크린</PresentationFormat>
  <Paragraphs>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 Light</vt:lpstr>
      <vt:lpstr>Rockwell</vt:lpstr>
      <vt:lpstr>Wingdings</vt:lpstr>
      <vt:lpstr>아틀라스</vt:lpstr>
      <vt:lpstr>자바 어플리케이션  프로젝트</vt:lpstr>
      <vt:lpstr>도서관리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어플리케이션  프로젝트</dc:title>
  <dc:creator>민지 김</dc:creator>
  <cp:lastModifiedBy>민지 김</cp:lastModifiedBy>
  <cp:revision>10</cp:revision>
  <dcterms:created xsi:type="dcterms:W3CDTF">2018-12-18T09:29:34Z</dcterms:created>
  <dcterms:modified xsi:type="dcterms:W3CDTF">2018-12-18T11:29:03Z</dcterms:modified>
</cp:coreProperties>
</file>