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6" r:id="rId5"/>
    <p:sldId id="262" r:id="rId6"/>
    <p:sldId id="259" r:id="rId7"/>
    <p:sldId id="260" r:id="rId8"/>
    <p:sldId id="265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8BE927-8C35-425F-B0DA-D31403BC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20E10BF-391E-405A-B2FE-B67B8D81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71CC92-90BB-4248-B8AD-3273423B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8C32FB-3506-47BF-A765-7B4591CC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921AB3-80A7-45F3-A11E-A76D4CD0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59FE24-449D-4C9A-A15C-FCD30F68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BB7055B-8AD5-4675-93DA-319F93ED6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E30C627-4356-424C-BA90-DBF99D82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E10B6D-F0B6-409E-AF04-D50B2C13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F2FA06-E95C-47C2-BC4C-2100B963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8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0E8E6D2-A78A-4A16-A004-FF803DE39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74812F5-3124-41C8-9109-F83C6602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651696-9454-4CED-94F3-D0C96E86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AA537F3-85EC-47A5-AC70-F83175E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7ED649-8204-4904-AEE2-4DB1AA52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77C7C1-CCB5-4B08-9A07-92B2185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6E5165-2739-4686-A5DB-B9B5CC07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77C740-BD06-4BC7-9DBA-227BF399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CAFDCB5-5F0D-4252-9DCA-A60CF4D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340658-E0A3-4F25-9940-D3EB2CAF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03CDF6-0945-4F39-9BA9-CB6D116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754391B-98B9-429E-8466-709307D9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ED8C26-62CE-4876-A0B9-0B45590A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768D186-CE49-42B6-A9DB-6F2537B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63E779-00CA-4F9C-9521-3072715F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12FE17-7920-458A-9643-9B0BB08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1192732-B492-4D3D-865D-19AF89E5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A603EF2-A93C-452C-AE81-166C540F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82031C-311A-4CF1-A39D-C37E4F7A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80DE36A-A79D-4775-978E-616E8F02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39FD172-32A1-4D29-8BBB-CD4F2074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C17A02-359B-4F31-885C-740F0B65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8FC821F-B368-40AD-A25F-FAAC30F1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0831787-DFA1-4C7C-A2C1-A436D8E7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AE74F50-DBA1-428B-BC5C-8034FFA6D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91BA0E6-7BD3-4891-B2F6-290E58C3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ACAE984-F97A-4688-8ADE-6F5BEED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58B1D86-EDC8-4930-A699-FD0BBA0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230ADB5-46F8-4BAF-B766-044CB3C9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CFE420-F6EF-4676-A32D-D3C5A100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0B4F3C1-055F-4C3F-AC8A-3C7A819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A91CE6E-6153-4277-A5D9-2FEEB57C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DFD2EAB-1101-4A5F-9FC6-12EE89CD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E551790-DE77-49CD-8F3F-F82FD525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059E6E9-3BF1-4CEC-844E-8AAF6D4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D9E44E0-A51A-4E0E-A7EF-5ED31D6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5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5DCC15-9357-44A6-A187-3A3C7F18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4094A0-6859-426D-AF08-1D931AD3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EA5ED7-18DD-4C36-A2D7-B40BD72B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58F2116-B0D0-42DE-BAC3-1D0A7130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CDE9A73-E9AB-43C0-BB10-2623C507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F7DFA7B-785F-409D-B0E7-71BCF81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2FF532-AC9A-4CBF-9879-D1BFA37F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1617E48-3212-47BE-A8E6-E8899C7A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618BE26-8651-44E3-A6DA-78E4347F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4F0F134-50ED-4326-88A7-333AC8C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7B5DCF-5BE0-4B55-BD5C-9B0ABA91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B92249-D95E-4DBB-BD7F-0470EA2D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C3E910D-CA30-48BC-A576-9188ED7E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3AB0C22-D407-4960-9BDD-12268755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C7D5A1A-9874-4793-B163-4FA64C7AB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2756-7471-40A4-BABD-B86B48CFBE9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E3B88B-005C-4866-9C36-84D52DC3B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EDF1D5-D8E2-4CB0-94F9-0408991C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9D0B-47C0-40D8-848E-35F8A260D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자바어플리케이션 프로젝트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dirty="0"/>
              <a:t>도서관리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2018.11.1</a:t>
            </a:r>
          </a:p>
          <a:p>
            <a:r>
              <a:rPr lang="en-US" altLang="ko-KR" dirty="0"/>
              <a:t>2017301009</a:t>
            </a:r>
          </a:p>
          <a:p>
            <a:r>
              <a:rPr lang="ko-KR" altLang="en-US" dirty="0"/>
              <a:t>김민지</a:t>
            </a:r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949DDACD-3A2A-4CEE-94D9-D1C110454D6E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="" xmlns:a16="http://schemas.microsoft.com/office/drawing/2014/main" id="{F7DAEEE8-7B4A-4B9D-8F4A-67596B4C0A85}"/>
              </a:ext>
            </a:extLst>
          </p:cNvPr>
          <p:cNvSpPr/>
          <p:nvPr/>
        </p:nvSpPr>
        <p:spPr>
          <a:xfrm rot="16200000">
            <a:off x="10779715" y="5458566"/>
            <a:ext cx="1198485" cy="1626084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7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79979A-8CEB-4CE8-B62E-E395BC09A8D6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285417D-91EA-41F6-9485-3BCE98C97088}"/>
              </a:ext>
            </a:extLst>
          </p:cNvPr>
          <p:cNvSpPr/>
          <p:nvPr/>
        </p:nvSpPr>
        <p:spPr>
          <a:xfrm>
            <a:off x="9798110" y="5416914"/>
            <a:ext cx="878889" cy="472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03EE5DB-C312-4351-B628-2B06151153D1}"/>
              </a:ext>
            </a:extLst>
          </p:cNvPr>
          <p:cNvSpPr txBox="1"/>
          <p:nvPr/>
        </p:nvSpPr>
        <p:spPr>
          <a:xfrm>
            <a:off x="9699533" y="5499623"/>
            <a:ext cx="11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8B88CAF-E0AD-42CA-8B08-304EA57303BB}"/>
              </a:ext>
            </a:extLst>
          </p:cNvPr>
          <p:cNvSpPr/>
          <p:nvPr/>
        </p:nvSpPr>
        <p:spPr>
          <a:xfrm>
            <a:off x="7072268" y="1632982"/>
            <a:ext cx="3221729" cy="40087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5B0BA-9980-499C-B2FE-7BB0175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사서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B4B46-4C8D-4940-A373-FEF0B75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도서의 삭제는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번호를 </a:t>
            </a:r>
            <a:r>
              <a:rPr lang="ko-KR" altLang="en-US" sz="2400" dirty="0" err="1"/>
              <a:t>입력시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제목</a:t>
            </a:r>
            <a:r>
              <a:rPr lang="en-US" altLang="ko-KR" sz="2400" dirty="0"/>
              <a:t>,</a:t>
            </a:r>
            <a:r>
              <a:rPr lang="ko-KR" altLang="en-US" sz="2400" dirty="0"/>
              <a:t>작가</a:t>
            </a:r>
            <a:r>
              <a:rPr lang="en-US" altLang="ko-KR" sz="2400" dirty="0"/>
              <a:t>,</a:t>
            </a:r>
            <a:r>
              <a:rPr lang="ko-KR" altLang="en-US" sz="2400" dirty="0"/>
              <a:t>출판사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ko-KR" altLang="en-US" sz="2400" dirty="0"/>
              <a:t>가 출력하고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삭제를 클릭하면 삭제할 것</a:t>
            </a:r>
            <a:endParaRPr lang="en-US" altLang="ko-KR" sz="2400" dirty="0"/>
          </a:p>
        </p:txBody>
      </p:sp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D8B1AB10-042B-4D21-944A-D9A00FDB0B0A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92C660-533F-4310-B196-7CC41091A7D6}"/>
              </a:ext>
            </a:extLst>
          </p:cNvPr>
          <p:cNvSpPr/>
          <p:nvPr/>
        </p:nvSpPr>
        <p:spPr>
          <a:xfrm>
            <a:off x="6285390" y="488273"/>
            <a:ext cx="4785063" cy="394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4D5670-CEDD-4B44-A678-45A01C73AFD0}"/>
              </a:ext>
            </a:extLst>
          </p:cNvPr>
          <p:cNvSpPr/>
          <p:nvPr/>
        </p:nvSpPr>
        <p:spPr>
          <a:xfrm>
            <a:off x="10551113" y="528624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244CB6B-247F-4413-A7A7-63F3F2217088}"/>
              </a:ext>
            </a:extLst>
          </p:cNvPr>
          <p:cNvSpPr/>
          <p:nvPr/>
        </p:nvSpPr>
        <p:spPr>
          <a:xfrm>
            <a:off x="9690656" y="522393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DBCF9C4-F845-4929-B31B-D758DAAB8320}"/>
              </a:ext>
            </a:extLst>
          </p:cNvPr>
          <p:cNvSpPr/>
          <p:nvPr/>
        </p:nvSpPr>
        <p:spPr>
          <a:xfrm>
            <a:off x="10120884" y="519848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BDB947-45D7-4EAE-9CD5-EA2DF47C30A3}"/>
              </a:ext>
            </a:extLst>
          </p:cNvPr>
          <p:cNvSpPr/>
          <p:nvPr/>
        </p:nvSpPr>
        <p:spPr>
          <a:xfrm flipV="1">
            <a:off x="10155189" y="754098"/>
            <a:ext cx="2876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="" xmlns:a16="http://schemas.microsoft.com/office/drawing/2014/main" id="{20D03CBD-3531-464B-BC99-9DF32018BDC5}"/>
              </a:ext>
            </a:extLst>
          </p:cNvPr>
          <p:cNvSpPr/>
          <p:nvPr/>
        </p:nvSpPr>
        <p:spPr>
          <a:xfrm flipH="1" flipV="1">
            <a:off x="10590628" y="598847"/>
            <a:ext cx="257453" cy="199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2C79F99-42D7-46A2-9D00-0A75BBB0D441}"/>
              </a:ext>
            </a:extLst>
          </p:cNvPr>
          <p:cNvSpPr/>
          <p:nvPr/>
        </p:nvSpPr>
        <p:spPr>
          <a:xfrm>
            <a:off x="7536255" y="2095408"/>
            <a:ext cx="1604401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7393358-0AE9-4211-B655-A1650F8B4F16}"/>
              </a:ext>
            </a:extLst>
          </p:cNvPr>
          <p:cNvSpPr/>
          <p:nvPr/>
        </p:nvSpPr>
        <p:spPr>
          <a:xfrm>
            <a:off x="8238474" y="4902910"/>
            <a:ext cx="878889" cy="3462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82C5EC8-1507-4E48-94C3-0F29B31A2E81}"/>
              </a:ext>
            </a:extLst>
          </p:cNvPr>
          <p:cNvSpPr txBox="1"/>
          <p:nvPr/>
        </p:nvSpPr>
        <p:spPr>
          <a:xfrm>
            <a:off x="7978195" y="2083856"/>
            <a:ext cx="11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00AF03E-804C-4D0C-92C1-BECAD84B9856}"/>
              </a:ext>
            </a:extLst>
          </p:cNvPr>
          <p:cNvSpPr txBox="1"/>
          <p:nvPr/>
        </p:nvSpPr>
        <p:spPr>
          <a:xfrm>
            <a:off x="8338456" y="49135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6E1D5D2-7478-4BCB-BBB4-91D0204BC027}"/>
              </a:ext>
            </a:extLst>
          </p:cNvPr>
          <p:cNvSpPr/>
          <p:nvPr/>
        </p:nvSpPr>
        <p:spPr>
          <a:xfrm>
            <a:off x="7536254" y="2630205"/>
            <a:ext cx="2261856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CC46934-12E4-41C8-AA7D-FA0D02BF3CBB}"/>
              </a:ext>
            </a:extLst>
          </p:cNvPr>
          <p:cNvSpPr txBox="1"/>
          <p:nvPr/>
        </p:nvSpPr>
        <p:spPr>
          <a:xfrm>
            <a:off x="7679185" y="2630205"/>
            <a:ext cx="20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작가</a:t>
            </a:r>
            <a:r>
              <a:rPr lang="en-US" altLang="ko-KR" dirty="0"/>
              <a:t>,</a:t>
            </a:r>
            <a:r>
              <a:rPr lang="ko-KR" altLang="en-US" dirty="0"/>
              <a:t>출판사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BA4A768-9A99-4529-A477-D1FE0298D813}"/>
              </a:ext>
            </a:extLst>
          </p:cNvPr>
          <p:cNvSpPr/>
          <p:nvPr/>
        </p:nvSpPr>
        <p:spPr>
          <a:xfrm>
            <a:off x="9331066" y="2091947"/>
            <a:ext cx="457660" cy="346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B331FE1-90A1-4B7B-966A-4578C5617F35}"/>
              </a:ext>
            </a:extLst>
          </p:cNvPr>
          <p:cNvSpPr txBox="1"/>
          <p:nvPr/>
        </p:nvSpPr>
        <p:spPr>
          <a:xfrm>
            <a:off x="7651704" y="3696901"/>
            <a:ext cx="20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3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Graphic </a:t>
            </a:r>
            <a:r>
              <a:rPr lang="en-US" altLang="ko-KR" smtClean="0"/>
              <a:t>User Interface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회원관리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도서관리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Socket</a:t>
            </a:r>
            <a:r>
              <a:rPr lang="ko-KR" altLang="en-US" dirty="0"/>
              <a:t>통신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="" xmlns:a16="http://schemas.microsoft.com/office/drawing/2014/main" id="{F4D18D0A-F9C9-470C-8474-E3946F93D962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570E19-B1AC-49A8-9202-7473632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75232-BEB8-468E-9680-CA68ECA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668" cy="4351338"/>
          </a:xfrm>
        </p:spPr>
        <p:txBody>
          <a:bodyPr/>
          <a:lstStyle/>
          <a:p>
            <a:r>
              <a:rPr lang="ko-KR" altLang="en-US" dirty="0"/>
              <a:t>사용자는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대출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반납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47682139-7C5D-4093-AF9B-0463950A3F5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5416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도서 삭제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="" xmlns:a16="http://schemas.microsoft.com/office/drawing/2014/main" id="{2FA24232-532A-42FD-A522-2E58EF5C5FAE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552CA24-F999-4C07-A3E1-7831EA1A77F5}"/>
              </a:ext>
            </a:extLst>
          </p:cNvPr>
          <p:cNvSpPr txBox="1">
            <a:spLocks/>
          </p:cNvSpPr>
          <p:nvPr/>
        </p:nvSpPr>
        <p:spPr>
          <a:xfrm>
            <a:off x="838200" y="5613562"/>
            <a:ext cx="6768484" cy="56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할 수 있는 프로그램을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38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5B0BA-9980-499C-B2FE-7BB0175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B4B46-4C8D-4940-A373-FEF0B75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로그인을 통해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사서</a:t>
            </a:r>
            <a:r>
              <a:rPr lang="en-US" altLang="ko-KR" dirty="0"/>
              <a:t>){</a:t>
            </a:r>
            <a:r>
              <a:rPr lang="ko-KR" altLang="en-US" dirty="0"/>
              <a:t>비밀번호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나눌 수 있도록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관리자는 회원가입없이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비밀번호를 </a:t>
            </a:r>
            <a:r>
              <a:rPr lang="ko-KR" altLang="en-US" dirty="0" err="1"/>
              <a:t>치면된다</a:t>
            </a:r>
            <a:r>
              <a:rPr lang="en-US" altLang="ko-KR" dirty="0"/>
              <a:t>.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D8B1AB10-042B-4D21-944A-D9A00FDB0B0A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79979A-8CEB-4CE8-B62E-E395BC09A8D6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92C660-533F-4310-B196-7CC41091A7D6}"/>
              </a:ext>
            </a:extLst>
          </p:cNvPr>
          <p:cNvSpPr/>
          <p:nvPr/>
        </p:nvSpPr>
        <p:spPr>
          <a:xfrm>
            <a:off x="6285390" y="488273"/>
            <a:ext cx="4785063" cy="394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4D5670-CEDD-4B44-A678-45A01C73AFD0}"/>
              </a:ext>
            </a:extLst>
          </p:cNvPr>
          <p:cNvSpPr/>
          <p:nvPr/>
        </p:nvSpPr>
        <p:spPr>
          <a:xfrm>
            <a:off x="10551113" y="528624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244CB6B-247F-4413-A7A7-63F3F2217088}"/>
              </a:ext>
            </a:extLst>
          </p:cNvPr>
          <p:cNvSpPr/>
          <p:nvPr/>
        </p:nvSpPr>
        <p:spPr>
          <a:xfrm>
            <a:off x="9690656" y="522393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DBCF9C4-F845-4929-B31B-D758DAAB8320}"/>
              </a:ext>
            </a:extLst>
          </p:cNvPr>
          <p:cNvSpPr/>
          <p:nvPr/>
        </p:nvSpPr>
        <p:spPr>
          <a:xfrm>
            <a:off x="10120884" y="519848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BDB947-45D7-4EAE-9CD5-EA2DF47C30A3}"/>
              </a:ext>
            </a:extLst>
          </p:cNvPr>
          <p:cNvSpPr/>
          <p:nvPr/>
        </p:nvSpPr>
        <p:spPr>
          <a:xfrm flipV="1">
            <a:off x="10155189" y="754098"/>
            <a:ext cx="2876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="" xmlns:a16="http://schemas.microsoft.com/office/drawing/2014/main" id="{20D03CBD-3531-464B-BC99-9DF32018BDC5}"/>
              </a:ext>
            </a:extLst>
          </p:cNvPr>
          <p:cNvSpPr/>
          <p:nvPr/>
        </p:nvSpPr>
        <p:spPr>
          <a:xfrm flipH="1" flipV="1">
            <a:off x="10590628" y="598847"/>
            <a:ext cx="257453" cy="199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0AAD29C8-2EAA-4125-B791-2588B4285803}"/>
              </a:ext>
            </a:extLst>
          </p:cNvPr>
          <p:cNvSpPr/>
          <p:nvPr/>
        </p:nvSpPr>
        <p:spPr>
          <a:xfrm>
            <a:off x="6804847" y="2886891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D4C7F255-EDC2-40FD-8584-ED259F414A44}"/>
              </a:ext>
            </a:extLst>
          </p:cNvPr>
          <p:cNvSpPr/>
          <p:nvPr/>
        </p:nvSpPr>
        <p:spPr>
          <a:xfrm>
            <a:off x="9223783" y="2886890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80EE12B-3D91-4E01-BF23-CE2F13DF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4" y="3012157"/>
            <a:ext cx="1075027" cy="10750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79AD6A0-5C33-467B-AE44-F86EDF149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57" y="2953479"/>
            <a:ext cx="1167413" cy="116741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96A6B97-C2A0-49AD-948A-D0A72878D33E}"/>
              </a:ext>
            </a:extLst>
          </p:cNvPr>
          <p:cNvSpPr/>
          <p:nvPr/>
        </p:nvSpPr>
        <p:spPr>
          <a:xfrm>
            <a:off x="7048870" y="4341181"/>
            <a:ext cx="87888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EE92F13-F644-4930-9D1C-9AC2A7C40756}"/>
              </a:ext>
            </a:extLst>
          </p:cNvPr>
          <p:cNvSpPr/>
          <p:nvPr/>
        </p:nvSpPr>
        <p:spPr>
          <a:xfrm>
            <a:off x="9447118" y="4341181"/>
            <a:ext cx="87888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0A698A-4176-42C6-8594-26EC8E156005}"/>
              </a:ext>
            </a:extLst>
          </p:cNvPr>
          <p:cNvSpPr txBox="1"/>
          <p:nvPr/>
        </p:nvSpPr>
        <p:spPr>
          <a:xfrm>
            <a:off x="7184342" y="43180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A21B149-B6A6-4BF5-A633-E56FB54F138A}"/>
              </a:ext>
            </a:extLst>
          </p:cNvPr>
          <p:cNvSpPr txBox="1"/>
          <p:nvPr/>
        </p:nvSpPr>
        <p:spPr>
          <a:xfrm>
            <a:off x="9568304" y="43473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91C3D17-1BE7-47F2-9D13-2029909251AC}"/>
              </a:ext>
            </a:extLst>
          </p:cNvPr>
          <p:cNvSpPr/>
          <p:nvPr/>
        </p:nvSpPr>
        <p:spPr>
          <a:xfrm>
            <a:off x="6805671" y="5271878"/>
            <a:ext cx="3784957" cy="47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323956-0F85-4231-8627-27A8413419FC}"/>
              </a:ext>
            </a:extLst>
          </p:cNvPr>
          <p:cNvSpPr txBox="1"/>
          <p:nvPr/>
        </p:nvSpPr>
        <p:spPr>
          <a:xfrm>
            <a:off x="6890094" y="5323198"/>
            <a:ext cx="36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고객은 회원가입을 해주세요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343C7BA-6BA6-465A-85C6-D83458BC5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36" y="1187459"/>
            <a:ext cx="1252754" cy="1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6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5B0BA-9980-499C-B2FE-7BB0175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B4B46-4C8D-4940-A373-FEF0B75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로그인을 통해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사서</a:t>
            </a:r>
            <a:r>
              <a:rPr lang="en-US" altLang="ko-KR" dirty="0"/>
              <a:t>){</a:t>
            </a:r>
            <a:r>
              <a:rPr lang="ko-KR" altLang="en-US" dirty="0"/>
              <a:t>비밀번호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나눌 수 있도록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관리자는 회원가입없이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비밀번호를 친다</a:t>
            </a:r>
            <a:r>
              <a:rPr lang="en-US" altLang="ko-KR" dirty="0"/>
              <a:t>.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D8B1AB10-042B-4D21-944A-D9A00FDB0B0A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79979A-8CEB-4CE8-B62E-E395BC09A8D6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92C660-533F-4310-B196-7CC41091A7D6}"/>
              </a:ext>
            </a:extLst>
          </p:cNvPr>
          <p:cNvSpPr/>
          <p:nvPr/>
        </p:nvSpPr>
        <p:spPr>
          <a:xfrm>
            <a:off x="6285390" y="488273"/>
            <a:ext cx="4785063" cy="394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4D5670-CEDD-4B44-A678-45A01C73AFD0}"/>
              </a:ext>
            </a:extLst>
          </p:cNvPr>
          <p:cNvSpPr/>
          <p:nvPr/>
        </p:nvSpPr>
        <p:spPr>
          <a:xfrm>
            <a:off x="10551113" y="528624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244CB6B-247F-4413-A7A7-63F3F2217088}"/>
              </a:ext>
            </a:extLst>
          </p:cNvPr>
          <p:cNvSpPr/>
          <p:nvPr/>
        </p:nvSpPr>
        <p:spPr>
          <a:xfrm>
            <a:off x="9690656" y="522393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DBCF9C4-F845-4929-B31B-D758DAAB8320}"/>
              </a:ext>
            </a:extLst>
          </p:cNvPr>
          <p:cNvSpPr/>
          <p:nvPr/>
        </p:nvSpPr>
        <p:spPr>
          <a:xfrm>
            <a:off x="10120884" y="519848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BDB947-45D7-4EAE-9CD5-EA2DF47C30A3}"/>
              </a:ext>
            </a:extLst>
          </p:cNvPr>
          <p:cNvSpPr/>
          <p:nvPr/>
        </p:nvSpPr>
        <p:spPr>
          <a:xfrm flipV="1">
            <a:off x="10155189" y="754098"/>
            <a:ext cx="2876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="" xmlns:a16="http://schemas.microsoft.com/office/drawing/2014/main" id="{20D03CBD-3531-464B-BC99-9DF32018BDC5}"/>
              </a:ext>
            </a:extLst>
          </p:cNvPr>
          <p:cNvSpPr/>
          <p:nvPr/>
        </p:nvSpPr>
        <p:spPr>
          <a:xfrm flipH="1" flipV="1">
            <a:off x="10590628" y="598847"/>
            <a:ext cx="257453" cy="199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0AAD29C8-2EAA-4125-B791-2588B4285803}"/>
              </a:ext>
            </a:extLst>
          </p:cNvPr>
          <p:cNvSpPr/>
          <p:nvPr/>
        </p:nvSpPr>
        <p:spPr>
          <a:xfrm>
            <a:off x="6804847" y="2886891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D4C7F255-EDC2-40FD-8584-ED259F414A44}"/>
              </a:ext>
            </a:extLst>
          </p:cNvPr>
          <p:cNvSpPr/>
          <p:nvPr/>
        </p:nvSpPr>
        <p:spPr>
          <a:xfrm>
            <a:off x="9223783" y="2886890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80EE12B-3D91-4E01-BF23-CE2F13DF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4" y="3012157"/>
            <a:ext cx="1075027" cy="10750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79AD6A0-5C33-467B-AE44-F86EDF149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57" y="2953479"/>
            <a:ext cx="1167413" cy="116741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E96A6B97-C2A0-49AD-948A-D0A72878D33E}"/>
              </a:ext>
            </a:extLst>
          </p:cNvPr>
          <p:cNvSpPr/>
          <p:nvPr/>
        </p:nvSpPr>
        <p:spPr>
          <a:xfrm>
            <a:off x="7048870" y="4341181"/>
            <a:ext cx="87888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EE92F13-F644-4930-9D1C-9AC2A7C40756}"/>
              </a:ext>
            </a:extLst>
          </p:cNvPr>
          <p:cNvSpPr/>
          <p:nvPr/>
        </p:nvSpPr>
        <p:spPr>
          <a:xfrm>
            <a:off x="9447118" y="4341181"/>
            <a:ext cx="87888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0A698A-4176-42C6-8594-26EC8E156005}"/>
              </a:ext>
            </a:extLst>
          </p:cNvPr>
          <p:cNvSpPr txBox="1"/>
          <p:nvPr/>
        </p:nvSpPr>
        <p:spPr>
          <a:xfrm>
            <a:off x="7184342" y="43180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A21B149-B6A6-4BF5-A633-E56FB54F138A}"/>
              </a:ext>
            </a:extLst>
          </p:cNvPr>
          <p:cNvSpPr txBox="1"/>
          <p:nvPr/>
        </p:nvSpPr>
        <p:spPr>
          <a:xfrm>
            <a:off x="9568304" y="43473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91C3D17-1BE7-47F2-9D13-2029909251AC}"/>
              </a:ext>
            </a:extLst>
          </p:cNvPr>
          <p:cNvSpPr/>
          <p:nvPr/>
        </p:nvSpPr>
        <p:spPr>
          <a:xfrm>
            <a:off x="6805671" y="5271878"/>
            <a:ext cx="3784957" cy="47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323956-0F85-4231-8627-27A8413419FC}"/>
              </a:ext>
            </a:extLst>
          </p:cNvPr>
          <p:cNvSpPr txBox="1"/>
          <p:nvPr/>
        </p:nvSpPr>
        <p:spPr>
          <a:xfrm>
            <a:off x="6890094" y="5323198"/>
            <a:ext cx="365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 고객은 회원가입을 해주세요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8343C7BA-6BA6-465A-85C6-D83458BC5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36" y="1187459"/>
            <a:ext cx="1252754" cy="1252754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BC044F5B-01F5-4D8F-8614-308C0379B3DE}"/>
              </a:ext>
            </a:extLst>
          </p:cNvPr>
          <p:cNvSpPr/>
          <p:nvPr/>
        </p:nvSpPr>
        <p:spPr>
          <a:xfrm>
            <a:off x="7713160" y="1995326"/>
            <a:ext cx="2057795" cy="27964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74020F-9B68-46D7-8E3A-B61001BC95DD}"/>
              </a:ext>
            </a:extLst>
          </p:cNvPr>
          <p:cNvSpPr/>
          <p:nvPr/>
        </p:nvSpPr>
        <p:spPr>
          <a:xfrm>
            <a:off x="7752528" y="3193013"/>
            <a:ext cx="1979057" cy="47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5FF4D7B-DB91-4E3A-8BD1-4585405E3516}"/>
              </a:ext>
            </a:extLst>
          </p:cNvPr>
          <p:cNvSpPr/>
          <p:nvPr/>
        </p:nvSpPr>
        <p:spPr>
          <a:xfrm>
            <a:off x="8271327" y="4087184"/>
            <a:ext cx="969688" cy="4719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C2D1467-DF92-4035-AA1E-7FE5F1F8C4B2}"/>
              </a:ext>
            </a:extLst>
          </p:cNvPr>
          <p:cNvSpPr txBox="1"/>
          <p:nvPr/>
        </p:nvSpPr>
        <p:spPr>
          <a:xfrm>
            <a:off x="8051023" y="3267083"/>
            <a:ext cx="144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</a:t>
            </a:r>
            <a:r>
              <a:rPr lang="en-US" altLang="ko-KR" dirty="0"/>
              <a:t>***</a:t>
            </a:r>
            <a:r>
              <a:rPr lang="ko-KR" altLang="en-US" dirty="0"/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409675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5B0BA-9980-499C-B2FE-7BB0175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B4B46-4C8D-4940-A373-FEF0B75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회원 가입시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전화번호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이름</a:t>
            </a:r>
            <a:r>
              <a:rPr lang="en-US" altLang="ko-KR" sz="2400" dirty="0"/>
              <a:t>,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,</a:t>
            </a:r>
            <a:r>
              <a:rPr lang="ko-KR" altLang="en-US" sz="2400" dirty="0"/>
              <a:t>대출유무</a:t>
            </a:r>
            <a:r>
              <a:rPr lang="en-US" altLang="ko-KR" sz="2400" dirty="0"/>
              <a:t>,</a:t>
            </a:r>
            <a:r>
              <a:rPr lang="ko-KR" altLang="en-US" sz="2400" dirty="0"/>
              <a:t>책 번호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&lt;Key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는 전화번호</a:t>
            </a:r>
            <a:r>
              <a:rPr lang="en-US" altLang="ko-KR" dirty="0"/>
              <a:t>&gt;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D8B1AB10-042B-4D21-944A-D9A00FDB0B0A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79979A-8CEB-4CE8-B62E-E395BC09A8D6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92C660-533F-4310-B196-7CC41091A7D6}"/>
              </a:ext>
            </a:extLst>
          </p:cNvPr>
          <p:cNvSpPr/>
          <p:nvPr/>
        </p:nvSpPr>
        <p:spPr>
          <a:xfrm>
            <a:off x="6285390" y="488273"/>
            <a:ext cx="4785063" cy="394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4D5670-CEDD-4B44-A678-45A01C73AFD0}"/>
              </a:ext>
            </a:extLst>
          </p:cNvPr>
          <p:cNvSpPr/>
          <p:nvPr/>
        </p:nvSpPr>
        <p:spPr>
          <a:xfrm>
            <a:off x="10551113" y="528624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244CB6B-247F-4413-A7A7-63F3F2217088}"/>
              </a:ext>
            </a:extLst>
          </p:cNvPr>
          <p:cNvSpPr/>
          <p:nvPr/>
        </p:nvSpPr>
        <p:spPr>
          <a:xfrm>
            <a:off x="9690656" y="522393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DBCF9C4-F845-4929-B31B-D758DAAB8320}"/>
              </a:ext>
            </a:extLst>
          </p:cNvPr>
          <p:cNvSpPr/>
          <p:nvPr/>
        </p:nvSpPr>
        <p:spPr>
          <a:xfrm>
            <a:off x="10120884" y="519848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BDB947-45D7-4EAE-9CD5-EA2DF47C30A3}"/>
              </a:ext>
            </a:extLst>
          </p:cNvPr>
          <p:cNvSpPr/>
          <p:nvPr/>
        </p:nvSpPr>
        <p:spPr>
          <a:xfrm flipV="1">
            <a:off x="10155189" y="754098"/>
            <a:ext cx="2876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="" xmlns:a16="http://schemas.microsoft.com/office/drawing/2014/main" id="{20D03CBD-3531-464B-BC99-9DF32018BDC5}"/>
              </a:ext>
            </a:extLst>
          </p:cNvPr>
          <p:cNvSpPr/>
          <p:nvPr/>
        </p:nvSpPr>
        <p:spPr>
          <a:xfrm flipH="1" flipV="1">
            <a:off x="10590628" y="598847"/>
            <a:ext cx="257453" cy="199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C91C3D17-1BE7-47F2-9D13-2029909251AC}"/>
              </a:ext>
            </a:extLst>
          </p:cNvPr>
          <p:cNvSpPr/>
          <p:nvPr/>
        </p:nvSpPr>
        <p:spPr>
          <a:xfrm>
            <a:off x="6890094" y="1455938"/>
            <a:ext cx="3577017" cy="4411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E1CBBD48-6A93-49D7-A4AA-0C8F879DAB65}"/>
              </a:ext>
            </a:extLst>
          </p:cNvPr>
          <p:cNvSpPr/>
          <p:nvPr/>
        </p:nvSpPr>
        <p:spPr>
          <a:xfrm>
            <a:off x="7706041" y="1959205"/>
            <a:ext cx="1935162" cy="479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0A698A-4176-42C6-8594-26EC8E156005}"/>
              </a:ext>
            </a:extLst>
          </p:cNvPr>
          <p:cNvSpPr txBox="1"/>
          <p:nvPr/>
        </p:nvSpPr>
        <p:spPr>
          <a:xfrm>
            <a:off x="8336185" y="2014236"/>
            <a:ext cx="76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34187EA-1BAC-4C8F-B2FF-7468270248BA}"/>
              </a:ext>
            </a:extLst>
          </p:cNvPr>
          <p:cNvGrpSpPr/>
          <p:nvPr/>
        </p:nvGrpSpPr>
        <p:grpSpPr>
          <a:xfrm>
            <a:off x="7706041" y="3059866"/>
            <a:ext cx="1935162" cy="479395"/>
            <a:chOff x="7706041" y="2919087"/>
            <a:chExt cx="1935162" cy="479395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563BC5D2-3C4A-48AE-861B-4071960898B3}"/>
                </a:ext>
              </a:extLst>
            </p:cNvPr>
            <p:cNvSpPr/>
            <p:nvPr/>
          </p:nvSpPr>
          <p:spPr>
            <a:xfrm>
              <a:off x="7706041" y="2919087"/>
              <a:ext cx="1935162" cy="4793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408945A-5365-4279-83CA-E6FA629A06E9}"/>
                </a:ext>
              </a:extLst>
            </p:cNvPr>
            <p:cNvSpPr txBox="1"/>
            <p:nvPr/>
          </p:nvSpPr>
          <p:spPr>
            <a:xfrm>
              <a:off x="8131048" y="2974118"/>
              <a:ext cx="117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전화번호</a:t>
              </a:r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5BF20F0-6F67-48D8-9E02-8888345E132A}"/>
              </a:ext>
            </a:extLst>
          </p:cNvPr>
          <p:cNvSpPr/>
          <p:nvPr/>
        </p:nvSpPr>
        <p:spPr>
          <a:xfrm>
            <a:off x="8289918" y="5159262"/>
            <a:ext cx="767408" cy="323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F323956-0F85-4231-8627-27A8413419FC}"/>
              </a:ext>
            </a:extLst>
          </p:cNvPr>
          <p:cNvSpPr txBox="1"/>
          <p:nvPr/>
        </p:nvSpPr>
        <p:spPr>
          <a:xfrm>
            <a:off x="8363118" y="5161279"/>
            <a:ext cx="6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6300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570E19-B1AC-49A8-9202-7473632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검색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75232-BEB8-468E-9680-CA68ECA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단순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책의 장르로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  <a:r>
              <a:rPr lang="ko-KR" altLang="en-US" dirty="0"/>
              <a:t>철학</a:t>
            </a:r>
            <a:r>
              <a:rPr lang="en-US" altLang="ko-KR" dirty="0"/>
              <a:t>,</a:t>
            </a:r>
            <a:r>
              <a:rPr lang="ko-KR" altLang="en-US" dirty="0"/>
              <a:t>종교</a:t>
            </a:r>
            <a:r>
              <a:rPr lang="en-US" altLang="ko-KR" dirty="0"/>
              <a:t>,</a:t>
            </a:r>
            <a:r>
              <a:rPr lang="ko-KR" altLang="en-US" dirty="0"/>
              <a:t>기술과학</a:t>
            </a:r>
            <a:r>
              <a:rPr lang="en-US" altLang="ko-KR" dirty="0"/>
              <a:t>,…}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상세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작가검색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책 이름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출판사 검색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B4B589-5A2A-4530-8C85-5EA1C2E5FD98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FB67935-6519-4908-A220-ADEA5003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87" y="2081815"/>
            <a:ext cx="4314981" cy="731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BD95326-DBDF-41BE-8EBB-FB69A5416142}"/>
              </a:ext>
            </a:extLst>
          </p:cNvPr>
          <p:cNvSpPr/>
          <p:nvPr/>
        </p:nvSpPr>
        <p:spPr>
          <a:xfrm>
            <a:off x="6551287" y="1361898"/>
            <a:ext cx="3338004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F23FD2A-422B-44E3-B997-ADBB54B4664B}"/>
              </a:ext>
            </a:extLst>
          </p:cNvPr>
          <p:cNvSpPr/>
          <p:nvPr/>
        </p:nvSpPr>
        <p:spPr>
          <a:xfrm>
            <a:off x="10155188" y="1363608"/>
            <a:ext cx="711080" cy="3945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103DE4-54E0-4BE4-8C80-F64795BCC63A}"/>
              </a:ext>
            </a:extLst>
          </p:cNvPr>
          <p:cNvSpPr/>
          <p:nvPr/>
        </p:nvSpPr>
        <p:spPr>
          <a:xfrm>
            <a:off x="6551287" y="1361898"/>
            <a:ext cx="799424" cy="394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BAA7D2-97E8-44D9-ADA9-AC84ED1D053C}"/>
              </a:ext>
            </a:extLst>
          </p:cNvPr>
          <p:cNvSpPr/>
          <p:nvPr/>
        </p:nvSpPr>
        <p:spPr>
          <a:xfrm>
            <a:off x="6551287" y="3082170"/>
            <a:ext cx="4314980" cy="2412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DBD0E576-6768-4FF9-B606-8485E4CD11A5}"/>
              </a:ext>
            </a:extLst>
          </p:cNvPr>
          <p:cNvGrpSpPr/>
          <p:nvPr/>
        </p:nvGrpSpPr>
        <p:grpSpPr>
          <a:xfrm>
            <a:off x="6551287" y="3082169"/>
            <a:ext cx="4314980" cy="396260"/>
            <a:chOff x="6551287" y="3082169"/>
            <a:chExt cx="4314980" cy="3962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25A7BFAC-4DFF-4387-AF68-D722CF691860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0751DC8-1C77-4D58-87BB-8DDEF582A5DC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4D7E39F-E00E-462F-BDD5-BC5E0498D6AA}"/>
              </a:ext>
            </a:extLst>
          </p:cNvPr>
          <p:cNvGrpSpPr/>
          <p:nvPr/>
        </p:nvGrpSpPr>
        <p:grpSpPr>
          <a:xfrm>
            <a:off x="6551287" y="3480191"/>
            <a:ext cx="4314980" cy="396260"/>
            <a:chOff x="6551287" y="3082169"/>
            <a:chExt cx="4314980" cy="39626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D05B2B9-E38D-44B0-8380-10C329FB07BC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2A4B721-DE79-4A71-89C3-E349AAEA91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EE1AE1-393E-4131-B1B8-8FCDFF2BB463}"/>
              </a:ext>
            </a:extLst>
          </p:cNvPr>
          <p:cNvGrpSpPr/>
          <p:nvPr/>
        </p:nvGrpSpPr>
        <p:grpSpPr>
          <a:xfrm>
            <a:off x="6551287" y="3892021"/>
            <a:ext cx="4314980" cy="396260"/>
            <a:chOff x="6551287" y="3082169"/>
            <a:chExt cx="4314980" cy="396260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507E683-0C4D-4DE3-9ED0-98CC689B0CD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84C798B-8A8D-4B1A-8315-BC54D0F6F8C3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75F2525-775D-4D00-A274-24C04B08C864}"/>
              </a:ext>
            </a:extLst>
          </p:cNvPr>
          <p:cNvGrpSpPr/>
          <p:nvPr/>
        </p:nvGrpSpPr>
        <p:grpSpPr>
          <a:xfrm>
            <a:off x="6551287" y="4309789"/>
            <a:ext cx="4314980" cy="396260"/>
            <a:chOff x="6551287" y="3082169"/>
            <a:chExt cx="4314980" cy="39626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04B51288-22D8-4E9A-9807-7ECF960D57F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5C729E5D-BC0D-473F-A6D8-5B747F9925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74787D6C-EF1F-4803-8820-66C2E3151EB6}"/>
              </a:ext>
            </a:extLst>
          </p:cNvPr>
          <p:cNvGrpSpPr/>
          <p:nvPr/>
        </p:nvGrpSpPr>
        <p:grpSpPr>
          <a:xfrm>
            <a:off x="6551287" y="4703959"/>
            <a:ext cx="4314980" cy="396260"/>
            <a:chOff x="6551287" y="3082169"/>
            <a:chExt cx="4314980" cy="396260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23FB5ADF-AF1A-471A-A0D4-34E18F9BB493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25F631A1-B16F-416D-8807-F21288D3A2E5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5FAF7E56-CCB8-4CBF-8A78-9A73A4B3E4B6}"/>
              </a:ext>
            </a:extLst>
          </p:cNvPr>
          <p:cNvGrpSpPr/>
          <p:nvPr/>
        </p:nvGrpSpPr>
        <p:grpSpPr>
          <a:xfrm>
            <a:off x="6550700" y="5097087"/>
            <a:ext cx="4314980" cy="396260"/>
            <a:chOff x="6551287" y="3082169"/>
            <a:chExt cx="4314980" cy="396260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15362578-F2DD-419C-A694-9E738DC2F23E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321B5073-002F-4910-B212-FC5787F2570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3147FBC-FF9E-4828-AED0-49D5AA80370F}"/>
              </a:ext>
            </a:extLst>
          </p:cNvPr>
          <p:cNvSpPr txBox="1"/>
          <p:nvPr/>
        </p:nvSpPr>
        <p:spPr>
          <a:xfrm>
            <a:off x="6626964" y="137828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8267EBC-8285-41D3-BF8E-D6AE4F9B5B13}"/>
              </a:ext>
            </a:extLst>
          </p:cNvPr>
          <p:cNvSpPr txBox="1"/>
          <p:nvPr/>
        </p:nvSpPr>
        <p:spPr>
          <a:xfrm>
            <a:off x="10200010" y="1388825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B6F7A8C-5ACE-4844-88F6-AE3400D05B76}"/>
              </a:ext>
            </a:extLst>
          </p:cNvPr>
          <p:cNvSpPr txBox="1"/>
          <p:nvPr/>
        </p:nvSpPr>
        <p:spPr>
          <a:xfrm>
            <a:off x="10120884" y="3545896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F0C222E-C91E-4B83-9B22-3267BA2A7497}"/>
              </a:ext>
            </a:extLst>
          </p:cNvPr>
          <p:cNvSpPr txBox="1"/>
          <p:nvPr/>
        </p:nvSpPr>
        <p:spPr>
          <a:xfrm>
            <a:off x="10114931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대출가능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7ECC82C-1A74-48C4-BAD1-44BFDEB81827}"/>
              </a:ext>
            </a:extLst>
          </p:cNvPr>
          <p:cNvSpPr txBox="1"/>
          <p:nvPr/>
        </p:nvSpPr>
        <p:spPr>
          <a:xfrm>
            <a:off x="10120884" y="4375552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7CA9032-0781-4991-AA8E-389D1F68F650}"/>
              </a:ext>
            </a:extLst>
          </p:cNvPr>
          <p:cNvSpPr txBox="1"/>
          <p:nvPr/>
        </p:nvSpPr>
        <p:spPr>
          <a:xfrm>
            <a:off x="10134140" y="4773516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대출가능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B7434F3-6C83-460E-8F0F-B6D5A2D1C62A}"/>
              </a:ext>
            </a:extLst>
          </p:cNvPr>
          <p:cNvSpPr txBox="1"/>
          <p:nvPr/>
        </p:nvSpPr>
        <p:spPr>
          <a:xfrm>
            <a:off x="10146511" y="515923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B15F884-8CF0-495D-B36D-774934751318}"/>
              </a:ext>
            </a:extLst>
          </p:cNvPr>
          <p:cNvSpPr txBox="1"/>
          <p:nvPr/>
        </p:nvSpPr>
        <p:spPr>
          <a:xfrm>
            <a:off x="10120884" y="3147120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94134E12-F136-45ED-A9C7-731F0CACE1B7}"/>
              </a:ext>
            </a:extLst>
          </p:cNvPr>
          <p:cNvGrpSpPr/>
          <p:nvPr/>
        </p:nvGrpSpPr>
        <p:grpSpPr>
          <a:xfrm>
            <a:off x="6285389" y="483763"/>
            <a:ext cx="4785063" cy="394548"/>
            <a:chOff x="6285389" y="483763"/>
            <a:chExt cx="4785063" cy="394548"/>
          </a:xfrm>
        </p:grpSpPr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4B161E81-5D8D-465B-9C86-F3CB2C331F96}"/>
                </a:ext>
              </a:extLst>
            </p:cNvPr>
            <p:cNvGrpSpPr/>
            <p:nvPr/>
          </p:nvGrpSpPr>
          <p:grpSpPr>
            <a:xfrm>
              <a:off x="6285389" y="483763"/>
              <a:ext cx="4785063" cy="394548"/>
              <a:chOff x="6285389" y="483763"/>
              <a:chExt cx="4785063" cy="394548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11F9D9D4-1D67-484C-A85E-C0693F417803}"/>
                  </a:ext>
                </a:extLst>
              </p:cNvPr>
              <p:cNvGrpSpPr/>
              <p:nvPr/>
            </p:nvGrpSpPr>
            <p:grpSpPr>
              <a:xfrm>
                <a:off x="6285389" y="483763"/>
                <a:ext cx="4785063" cy="394548"/>
                <a:chOff x="6285389" y="483763"/>
                <a:chExt cx="4785063" cy="39454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="" xmlns:a16="http://schemas.microsoft.com/office/drawing/2014/main" id="{F393BA8F-B272-467D-947D-E0538468C736}"/>
                    </a:ext>
                  </a:extLst>
                </p:cNvPr>
                <p:cNvSpPr/>
                <p:nvPr/>
              </p:nvSpPr>
              <p:spPr>
                <a:xfrm>
                  <a:off x="6285389" y="483763"/>
                  <a:ext cx="4785063" cy="39454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="" xmlns:a16="http://schemas.microsoft.com/office/drawing/2014/main" id="{5EF1A12B-7473-437D-980D-1A8B585B04ED}"/>
                    </a:ext>
                  </a:extLst>
                </p:cNvPr>
                <p:cNvGrpSpPr/>
                <p:nvPr/>
              </p:nvGrpSpPr>
              <p:grpSpPr>
                <a:xfrm>
                  <a:off x="9690655" y="515338"/>
                  <a:ext cx="1206684" cy="322621"/>
                  <a:chOff x="9690655" y="515338"/>
                  <a:chExt cx="1206684" cy="322621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="" xmlns:a16="http://schemas.microsoft.com/office/drawing/2014/main" id="{7B30A3AF-870D-4EEF-B57F-9B2DF2F78519}"/>
                      </a:ext>
                    </a:extLst>
                  </p:cNvPr>
                  <p:cNvSpPr/>
                  <p:nvPr/>
                </p:nvSpPr>
                <p:spPr>
                  <a:xfrm>
                    <a:off x="10551112" y="524114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61" name="그룹 60">
                    <a:extLst>
                      <a:ext uri="{FF2B5EF4-FFF2-40B4-BE49-F238E27FC236}">
                        <a16:creationId xmlns="" xmlns:a16="http://schemas.microsoft.com/office/drawing/2014/main" id="{62B53AB6-F8E6-444E-8A22-B4BED9381496}"/>
                      </a:ext>
                    </a:extLst>
                  </p:cNvPr>
                  <p:cNvGrpSpPr/>
                  <p:nvPr/>
                </p:nvGrpSpPr>
                <p:grpSpPr>
                  <a:xfrm>
                    <a:off x="9690655" y="515338"/>
                    <a:ext cx="776455" cy="316390"/>
                    <a:chOff x="9690655" y="515338"/>
                    <a:chExt cx="776455" cy="316390"/>
                  </a:xfrm>
                </p:grpSpPr>
                <p:sp>
                  <p:nvSpPr>
                    <p:cNvPr id="35" name="직사각형 34">
                      <a:extLst>
                        <a:ext uri="{FF2B5EF4-FFF2-40B4-BE49-F238E27FC236}">
                          <a16:creationId xmlns="" xmlns:a16="http://schemas.microsoft.com/office/drawing/2014/main" id="{72D7D7C9-38E9-470A-A634-4AE033CA82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90655" y="517883"/>
                      <a:ext cx="346227" cy="31384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="" xmlns:a16="http://schemas.microsoft.com/office/drawing/2014/main" id="{5A6107A0-DE0A-4E84-A512-98B75ED83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20883" y="515338"/>
                      <a:ext cx="346227" cy="313845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A9D7A963-CB08-4107-9C37-B16A4459EB5F}"/>
                  </a:ext>
                </a:extLst>
              </p:cNvPr>
              <p:cNvSpPr/>
              <p:nvPr/>
            </p:nvSpPr>
            <p:spPr>
              <a:xfrm flipV="1">
                <a:off x="10155188" y="749588"/>
                <a:ext cx="287600" cy="457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곱하기 기호 51">
              <a:extLst>
                <a:ext uri="{FF2B5EF4-FFF2-40B4-BE49-F238E27FC236}">
                  <a16:creationId xmlns="" xmlns:a16="http://schemas.microsoft.com/office/drawing/2014/main" id="{09A98AEE-9F12-47E6-89D9-EAD8D9091690}"/>
                </a:ext>
              </a:extLst>
            </p:cNvPr>
            <p:cNvSpPr/>
            <p:nvPr/>
          </p:nvSpPr>
          <p:spPr>
            <a:xfrm flipH="1" flipV="1">
              <a:off x="10590627" y="594337"/>
              <a:ext cx="257453" cy="19929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4B8793-F757-4525-9EEE-FEF6DB038345}"/>
              </a:ext>
            </a:extLst>
          </p:cNvPr>
          <p:cNvSpPr txBox="1"/>
          <p:nvPr/>
        </p:nvSpPr>
        <p:spPr>
          <a:xfrm>
            <a:off x="8025368" y="315135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AE5A88D-831C-4D16-895B-4A9DADDADBC4}"/>
              </a:ext>
            </a:extLst>
          </p:cNvPr>
          <p:cNvSpPr txBox="1"/>
          <p:nvPr/>
        </p:nvSpPr>
        <p:spPr>
          <a:xfrm>
            <a:off x="8025368" y="355253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832048C-026F-498D-BCE4-CFB8298372BB}"/>
              </a:ext>
            </a:extLst>
          </p:cNvPr>
          <p:cNvSpPr txBox="1"/>
          <p:nvPr/>
        </p:nvSpPr>
        <p:spPr>
          <a:xfrm>
            <a:off x="8025368" y="516156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4FE7E3-433D-49D7-BFE4-D15F133CA3AB}"/>
              </a:ext>
            </a:extLst>
          </p:cNvPr>
          <p:cNvSpPr txBox="1"/>
          <p:nvPr/>
        </p:nvSpPr>
        <p:spPr>
          <a:xfrm>
            <a:off x="8025368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F038190-2579-49A2-A602-6058AB86EDA1}"/>
              </a:ext>
            </a:extLst>
          </p:cNvPr>
          <p:cNvSpPr txBox="1"/>
          <p:nvPr/>
        </p:nvSpPr>
        <p:spPr>
          <a:xfrm>
            <a:off x="8025368" y="4376155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d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D42B5E5-D4C8-4C72-8426-E7A1954A52CB}"/>
              </a:ext>
            </a:extLst>
          </p:cNvPr>
          <p:cNvSpPr txBox="1"/>
          <p:nvPr/>
        </p:nvSpPr>
        <p:spPr>
          <a:xfrm>
            <a:off x="8025368" y="477001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e</a:t>
            </a:r>
            <a:endParaRPr lang="ko-KR" altLang="en-US" sz="1200" dirty="0"/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354F3B2F-DC28-4F8B-B11B-52CC7369C397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3BC6B9EF-E5C3-46CB-ADFE-178D88F77D93}"/>
              </a:ext>
            </a:extLst>
          </p:cNvPr>
          <p:cNvSpPr/>
          <p:nvPr/>
        </p:nvSpPr>
        <p:spPr>
          <a:xfrm>
            <a:off x="10027665" y="5545084"/>
            <a:ext cx="878889" cy="472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D329F21-9BCF-4060-9498-71685B2F7D4D}"/>
              </a:ext>
            </a:extLst>
          </p:cNvPr>
          <p:cNvSpPr txBox="1"/>
          <p:nvPr/>
        </p:nvSpPr>
        <p:spPr>
          <a:xfrm>
            <a:off x="9929088" y="5627793"/>
            <a:ext cx="11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9041180-102B-48C2-BB20-0DECCA924ABE}"/>
              </a:ext>
            </a:extLst>
          </p:cNvPr>
          <p:cNvGrpSpPr/>
          <p:nvPr/>
        </p:nvGrpSpPr>
        <p:grpSpPr>
          <a:xfrm>
            <a:off x="6756938" y="5553200"/>
            <a:ext cx="878889" cy="472469"/>
            <a:chOff x="6756938" y="5553200"/>
            <a:chExt cx="878889" cy="472469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D4D26E74-66CB-432E-A8C2-CA9EBE1CB30D}"/>
                </a:ext>
              </a:extLst>
            </p:cNvPr>
            <p:cNvSpPr/>
            <p:nvPr/>
          </p:nvSpPr>
          <p:spPr>
            <a:xfrm>
              <a:off x="6756938" y="5553200"/>
              <a:ext cx="878889" cy="472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D136B088-6230-4721-A7A4-042F355803E8}"/>
                </a:ext>
              </a:extLst>
            </p:cNvPr>
            <p:cNvSpPr txBox="1"/>
            <p:nvPr/>
          </p:nvSpPr>
          <p:spPr>
            <a:xfrm>
              <a:off x="6791904" y="5630750"/>
              <a:ext cx="80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 dirty="0"/>
                <a:t>반납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25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570E19-B1AC-49A8-9202-7473632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대출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75232-BEB8-468E-9680-CA68ECA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/>
              <a:t>1)</a:t>
            </a:r>
            <a:r>
              <a:rPr lang="ko-KR" altLang="en-US" dirty="0"/>
              <a:t>단순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책의 장르로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  <a:r>
              <a:rPr lang="ko-KR" altLang="en-US" dirty="0"/>
              <a:t>철학</a:t>
            </a:r>
            <a:r>
              <a:rPr lang="en-US" altLang="ko-KR" dirty="0"/>
              <a:t>,</a:t>
            </a:r>
            <a:r>
              <a:rPr lang="ko-KR" altLang="en-US" dirty="0"/>
              <a:t>종교</a:t>
            </a:r>
            <a:r>
              <a:rPr lang="en-US" altLang="ko-KR" dirty="0"/>
              <a:t>,</a:t>
            </a:r>
            <a:r>
              <a:rPr lang="ko-KR" altLang="en-US" dirty="0"/>
              <a:t>사회과학</a:t>
            </a:r>
            <a:r>
              <a:rPr lang="en-US" altLang="ko-KR" dirty="0"/>
              <a:t>,…}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상세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작가검색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책 이름 검색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출판사 검색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B4B589-5A2A-4530-8C85-5EA1C2E5FD98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FB67935-6519-4908-A220-ADEA5003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87" y="2081815"/>
            <a:ext cx="4314981" cy="731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BD95326-DBDF-41BE-8EBB-FB69A5416142}"/>
              </a:ext>
            </a:extLst>
          </p:cNvPr>
          <p:cNvSpPr/>
          <p:nvPr/>
        </p:nvSpPr>
        <p:spPr>
          <a:xfrm>
            <a:off x="6551287" y="1361898"/>
            <a:ext cx="3338004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F23FD2A-422B-44E3-B997-ADBB54B4664B}"/>
              </a:ext>
            </a:extLst>
          </p:cNvPr>
          <p:cNvSpPr/>
          <p:nvPr/>
        </p:nvSpPr>
        <p:spPr>
          <a:xfrm>
            <a:off x="10155188" y="1363608"/>
            <a:ext cx="711080" cy="3945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103DE4-54E0-4BE4-8C80-F64795BCC63A}"/>
              </a:ext>
            </a:extLst>
          </p:cNvPr>
          <p:cNvSpPr/>
          <p:nvPr/>
        </p:nvSpPr>
        <p:spPr>
          <a:xfrm>
            <a:off x="6551287" y="1361898"/>
            <a:ext cx="799424" cy="394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BAA7D2-97E8-44D9-ADA9-AC84ED1D053C}"/>
              </a:ext>
            </a:extLst>
          </p:cNvPr>
          <p:cNvSpPr/>
          <p:nvPr/>
        </p:nvSpPr>
        <p:spPr>
          <a:xfrm>
            <a:off x="6551287" y="3082170"/>
            <a:ext cx="4314980" cy="2412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DBD0E576-6768-4FF9-B606-8485E4CD11A5}"/>
              </a:ext>
            </a:extLst>
          </p:cNvPr>
          <p:cNvGrpSpPr/>
          <p:nvPr/>
        </p:nvGrpSpPr>
        <p:grpSpPr>
          <a:xfrm>
            <a:off x="6551287" y="3082169"/>
            <a:ext cx="4314980" cy="396260"/>
            <a:chOff x="6551287" y="3082169"/>
            <a:chExt cx="4314980" cy="3962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25A7BFAC-4DFF-4387-AF68-D722CF691860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0751DC8-1C77-4D58-87BB-8DDEF582A5DC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4D7E39F-E00E-462F-BDD5-BC5E0498D6AA}"/>
              </a:ext>
            </a:extLst>
          </p:cNvPr>
          <p:cNvGrpSpPr/>
          <p:nvPr/>
        </p:nvGrpSpPr>
        <p:grpSpPr>
          <a:xfrm>
            <a:off x="6551287" y="3480191"/>
            <a:ext cx="4314980" cy="396260"/>
            <a:chOff x="6551287" y="3082169"/>
            <a:chExt cx="4314980" cy="39626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D05B2B9-E38D-44B0-8380-10C329FB07BC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2A4B721-DE79-4A71-89C3-E349AAEA91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EE1AE1-393E-4131-B1B8-8FCDFF2BB463}"/>
              </a:ext>
            </a:extLst>
          </p:cNvPr>
          <p:cNvGrpSpPr/>
          <p:nvPr/>
        </p:nvGrpSpPr>
        <p:grpSpPr>
          <a:xfrm>
            <a:off x="6551287" y="3892021"/>
            <a:ext cx="4314980" cy="396260"/>
            <a:chOff x="6551287" y="3082169"/>
            <a:chExt cx="4314980" cy="396260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507E683-0C4D-4DE3-9ED0-98CC689B0CD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84C798B-8A8D-4B1A-8315-BC54D0F6F8C3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75F2525-775D-4D00-A274-24C04B08C864}"/>
              </a:ext>
            </a:extLst>
          </p:cNvPr>
          <p:cNvGrpSpPr/>
          <p:nvPr/>
        </p:nvGrpSpPr>
        <p:grpSpPr>
          <a:xfrm>
            <a:off x="6551287" y="4309789"/>
            <a:ext cx="4314980" cy="396260"/>
            <a:chOff x="6551287" y="3082169"/>
            <a:chExt cx="4314980" cy="39626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04B51288-22D8-4E9A-9807-7ECF960D57F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5C729E5D-BC0D-473F-A6D8-5B747F9925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5FAF7E56-CCB8-4CBF-8A78-9A73A4B3E4B6}"/>
              </a:ext>
            </a:extLst>
          </p:cNvPr>
          <p:cNvGrpSpPr/>
          <p:nvPr/>
        </p:nvGrpSpPr>
        <p:grpSpPr>
          <a:xfrm>
            <a:off x="6550700" y="5097087"/>
            <a:ext cx="4314980" cy="396260"/>
            <a:chOff x="6551287" y="3082169"/>
            <a:chExt cx="4314980" cy="396260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15362578-F2DD-419C-A694-9E738DC2F23E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321B5073-002F-4910-B212-FC5787F2570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3147FBC-FF9E-4828-AED0-49D5AA80370F}"/>
              </a:ext>
            </a:extLst>
          </p:cNvPr>
          <p:cNvSpPr txBox="1"/>
          <p:nvPr/>
        </p:nvSpPr>
        <p:spPr>
          <a:xfrm>
            <a:off x="6626964" y="137828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8267EBC-8285-41D3-BF8E-D6AE4F9B5B13}"/>
              </a:ext>
            </a:extLst>
          </p:cNvPr>
          <p:cNvSpPr txBox="1"/>
          <p:nvPr/>
        </p:nvSpPr>
        <p:spPr>
          <a:xfrm>
            <a:off x="10200010" y="1388825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B6F7A8C-5ACE-4844-88F6-AE3400D05B76}"/>
              </a:ext>
            </a:extLst>
          </p:cNvPr>
          <p:cNvSpPr txBox="1"/>
          <p:nvPr/>
        </p:nvSpPr>
        <p:spPr>
          <a:xfrm>
            <a:off x="10120884" y="3545896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F0C222E-C91E-4B83-9B22-3267BA2A7497}"/>
              </a:ext>
            </a:extLst>
          </p:cNvPr>
          <p:cNvSpPr txBox="1"/>
          <p:nvPr/>
        </p:nvSpPr>
        <p:spPr>
          <a:xfrm>
            <a:off x="10114931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대출가능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7ECC82C-1A74-48C4-BAD1-44BFDEB81827}"/>
              </a:ext>
            </a:extLst>
          </p:cNvPr>
          <p:cNvSpPr txBox="1"/>
          <p:nvPr/>
        </p:nvSpPr>
        <p:spPr>
          <a:xfrm>
            <a:off x="10120884" y="4375552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B7434F3-6C83-460E-8F0F-B6D5A2D1C62A}"/>
              </a:ext>
            </a:extLst>
          </p:cNvPr>
          <p:cNvSpPr txBox="1"/>
          <p:nvPr/>
        </p:nvSpPr>
        <p:spPr>
          <a:xfrm>
            <a:off x="10146511" y="515923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B15F884-8CF0-495D-B36D-774934751318}"/>
              </a:ext>
            </a:extLst>
          </p:cNvPr>
          <p:cNvSpPr txBox="1"/>
          <p:nvPr/>
        </p:nvSpPr>
        <p:spPr>
          <a:xfrm>
            <a:off x="10120884" y="3147120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A594E382-1AE9-4F75-89C8-D038574E8DAB}"/>
              </a:ext>
            </a:extLst>
          </p:cNvPr>
          <p:cNvGrpSpPr/>
          <p:nvPr/>
        </p:nvGrpSpPr>
        <p:grpSpPr>
          <a:xfrm>
            <a:off x="6285389" y="483763"/>
            <a:ext cx="4785063" cy="394548"/>
            <a:chOff x="6285389" y="483763"/>
            <a:chExt cx="4785063" cy="394548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F393BA8F-B272-467D-947D-E0538468C736}"/>
                </a:ext>
              </a:extLst>
            </p:cNvPr>
            <p:cNvSpPr/>
            <p:nvPr/>
          </p:nvSpPr>
          <p:spPr>
            <a:xfrm>
              <a:off x="6285389" y="483763"/>
              <a:ext cx="4785063" cy="3945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2E79B7A-6189-47AE-8E95-5603F55D7F3D}"/>
                </a:ext>
              </a:extLst>
            </p:cNvPr>
            <p:cNvGrpSpPr/>
            <p:nvPr/>
          </p:nvGrpSpPr>
          <p:grpSpPr>
            <a:xfrm>
              <a:off x="9690655" y="515338"/>
              <a:ext cx="1206684" cy="322621"/>
              <a:chOff x="9690655" y="515338"/>
              <a:chExt cx="1206684" cy="3226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72D7D7C9-38E9-470A-A634-4AE033CA8219}"/>
                  </a:ext>
                </a:extLst>
              </p:cNvPr>
              <p:cNvSpPr/>
              <p:nvPr/>
            </p:nvSpPr>
            <p:spPr>
              <a:xfrm>
                <a:off x="9690655" y="517883"/>
                <a:ext cx="346227" cy="31384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1A8339C3-AFDD-4443-8D26-2E1977EF4469}"/>
                  </a:ext>
                </a:extLst>
              </p:cNvPr>
              <p:cNvGrpSpPr/>
              <p:nvPr/>
            </p:nvGrpSpPr>
            <p:grpSpPr>
              <a:xfrm>
                <a:off x="10120883" y="515338"/>
                <a:ext cx="776456" cy="322621"/>
                <a:chOff x="10120883" y="515338"/>
                <a:chExt cx="776456" cy="322621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="" xmlns:a16="http://schemas.microsoft.com/office/drawing/2014/main" id="{644BED6C-B802-48FB-A45B-E46FD9D6E239}"/>
                    </a:ext>
                  </a:extLst>
                </p:cNvPr>
                <p:cNvGrpSpPr/>
                <p:nvPr/>
              </p:nvGrpSpPr>
              <p:grpSpPr>
                <a:xfrm>
                  <a:off x="10120883" y="515338"/>
                  <a:ext cx="346227" cy="313845"/>
                  <a:chOff x="10120883" y="515338"/>
                  <a:chExt cx="346227" cy="313845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="" xmlns:a16="http://schemas.microsoft.com/office/drawing/2014/main" id="{5A6107A0-DE0A-4E84-A512-98B75ED837DB}"/>
                      </a:ext>
                    </a:extLst>
                  </p:cNvPr>
                  <p:cNvSpPr/>
                  <p:nvPr/>
                </p:nvSpPr>
                <p:spPr>
                  <a:xfrm>
                    <a:off x="10120883" y="515338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="" xmlns:a16="http://schemas.microsoft.com/office/drawing/2014/main" id="{A9D7A963-CB08-4107-9C37-B16A4459EB5F}"/>
                      </a:ext>
                    </a:extLst>
                  </p:cNvPr>
                  <p:cNvSpPr/>
                  <p:nvPr/>
                </p:nvSpPr>
                <p:spPr>
                  <a:xfrm flipV="1">
                    <a:off x="10155188" y="749588"/>
                    <a:ext cx="287600" cy="457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08D85A95-D684-41BA-8D36-3B07E5D22053}"/>
                    </a:ext>
                  </a:extLst>
                </p:cNvPr>
                <p:cNvGrpSpPr/>
                <p:nvPr/>
              </p:nvGrpSpPr>
              <p:grpSpPr>
                <a:xfrm>
                  <a:off x="10551112" y="524114"/>
                  <a:ext cx="346227" cy="313845"/>
                  <a:chOff x="10551112" y="524114"/>
                  <a:chExt cx="346227" cy="313845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="" xmlns:a16="http://schemas.microsoft.com/office/drawing/2014/main" id="{7B30A3AF-870D-4EEF-B57F-9B2DF2F78519}"/>
                      </a:ext>
                    </a:extLst>
                  </p:cNvPr>
                  <p:cNvSpPr/>
                  <p:nvPr/>
                </p:nvSpPr>
                <p:spPr>
                  <a:xfrm>
                    <a:off x="10551112" y="524114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곱하기 기호 51">
                    <a:extLst>
                      <a:ext uri="{FF2B5EF4-FFF2-40B4-BE49-F238E27FC236}">
                        <a16:creationId xmlns="" xmlns:a16="http://schemas.microsoft.com/office/drawing/2014/main" id="{09A98AEE-9F12-47E6-89D9-EAD8D909169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0590627" y="594337"/>
                    <a:ext cx="257453" cy="199292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4B8793-F757-4525-9EEE-FEF6DB038345}"/>
              </a:ext>
            </a:extLst>
          </p:cNvPr>
          <p:cNvSpPr txBox="1"/>
          <p:nvPr/>
        </p:nvSpPr>
        <p:spPr>
          <a:xfrm>
            <a:off x="8025368" y="315135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AE5A88D-831C-4D16-895B-4A9DADDADBC4}"/>
              </a:ext>
            </a:extLst>
          </p:cNvPr>
          <p:cNvSpPr txBox="1"/>
          <p:nvPr/>
        </p:nvSpPr>
        <p:spPr>
          <a:xfrm>
            <a:off x="8025368" y="355253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832048C-026F-498D-BCE4-CFB8298372BB}"/>
              </a:ext>
            </a:extLst>
          </p:cNvPr>
          <p:cNvSpPr txBox="1"/>
          <p:nvPr/>
        </p:nvSpPr>
        <p:spPr>
          <a:xfrm>
            <a:off x="8025368" y="516156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4FE7E3-433D-49D7-BFE4-D15F133CA3AB}"/>
              </a:ext>
            </a:extLst>
          </p:cNvPr>
          <p:cNvSpPr txBox="1"/>
          <p:nvPr/>
        </p:nvSpPr>
        <p:spPr>
          <a:xfrm>
            <a:off x="8025368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F038190-2579-49A2-A602-6058AB86EDA1}"/>
              </a:ext>
            </a:extLst>
          </p:cNvPr>
          <p:cNvSpPr txBox="1"/>
          <p:nvPr/>
        </p:nvSpPr>
        <p:spPr>
          <a:xfrm>
            <a:off x="8025368" y="4376155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d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2FFD9D97-5003-4DD9-8674-98C3F4314156}"/>
              </a:ext>
            </a:extLst>
          </p:cNvPr>
          <p:cNvGrpSpPr/>
          <p:nvPr/>
        </p:nvGrpSpPr>
        <p:grpSpPr>
          <a:xfrm>
            <a:off x="6551287" y="4703959"/>
            <a:ext cx="4461403" cy="396260"/>
            <a:chOff x="6551287" y="4703959"/>
            <a:chExt cx="4461403" cy="39626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4787D6C-EF1F-4803-8820-66C2E3151EB6}"/>
                </a:ext>
              </a:extLst>
            </p:cNvPr>
            <p:cNvGrpSpPr/>
            <p:nvPr/>
          </p:nvGrpSpPr>
          <p:grpSpPr>
            <a:xfrm>
              <a:off x="6551287" y="4703959"/>
              <a:ext cx="4314980" cy="396260"/>
              <a:chOff x="6551287" y="3082169"/>
              <a:chExt cx="4314980" cy="39626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23FB5ADF-AF1A-471A-A0D4-34E18F9BB493}"/>
                  </a:ext>
                </a:extLst>
              </p:cNvPr>
              <p:cNvSpPr/>
              <p:nvPr/>
            </p:nvSpPr>
            <p:spPr>
              <a:xfrm>
                <a:off x="6551287" y="3082170"/>
                <a:ext cx="4314980" cy="396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25F631A1-B16F-416D-8807-F21288D3A2E5}"/>
                  </a:ext>
                </a:extLst>
              </p:cNvPr>
              <p:cNvSpPr/>
              <p:nvPr/>
            </p:nvSpPr>
            <p:spPr>
              <a:xfrm>
                <a:off x="10134727" y="3082169"/>
                <a:ext cx="731540" cy="3962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16E138FD-02B5-4B46-8612-B3FCE041766E}"/>
                </a:ext>
              </a:extLst>
            </p:cNvPr>
            <p:cNvGrpSpPr/>
            <p:nvPr/>
          </p:nvGrpSpPr>
          <p:grpSpPr>
            <a:xfrm>
              <a:off x="8025368" y="4770017"/>
              <a:ext cx="2987322" cy="278588"/>
              <a:chOff x="8025368" y="4770017"/>
              <a:chExt cx="2987322" cy="278588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47CA9032-0781-4991-AA8E-389D1F68F650}"/>
                  </a:ext>
                </a:extLst>
              </p:cNvPr>
              <p:cNvSpPr txBox="1"/>
              <p:nvPr/>
            </p:nvSpPr>
            <p:spPr>
              <a:xfrm>
                <a:off x="10134140" y="4773516"/>
                <a:ext cx="878550" cy="27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대출가능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3D42B5E5-D4C8-4C72-8426-E7A1954A52CB}"/>
                  </a:ext>
                </a:extLst>
              </p:cNvPr>
              <p:cNvSpPr txBox="1"/>
              <p:nvPr/>
            </p:nvSpPr>
            <p:spPr>
              <a:xfrm>
                <a:off x="8025368" y="4770017"/>
                <a:ext cx="878550" cy="27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책이름</a:t>
                </a:r>
                <a:r>
                  <a:rPr lang="en-US" altLang="ko-KR" sz="1200" dirty="0"/>
                  <a:t>e</a:t>
                </a:r>
                <a:endParaRPr lang="ko-KR" altLang="en-US" sz="1200" dirty="0"/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E58B22E-B17A-4B54-A5AF-B3BA751B424C}"/>
              </a:ext>
            </a:extLst>
          </p:cNvPr>
          <p:cNvSpPr/>
          <p:nvPr/>
        </p:nvSpPr>
        <p:spPr>
          <a:xfrm>
            <a:off x="6951215" y="2400816"/>
            <a:ext cx="3635407" cy="2232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155BAB1D-3D52-45BC-82AB-1B91012A564F}"/>
              </a:ext>
            </a:extLst>
          </p:cNvPr>
          <p:cNvGrpSpPr/>
          <p:nvPr/>
        </p:nvGrpSpPr>
        <p:grpSpPr>
          <a:xfrm>
            <a:off x="6950999" y="2385730"/>
            <a:ext cx="3635623" cy="257489"/>
            <a:chOff x="6285389" y="483763"/>
            <a:chExt cx="4785063" cy="394548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DD45A5C3-50EF-43FB-B19F-FDB0247A17E6}"/>
                </a:ext>
              </a:extLst>
            </p:cNvPr>
            <p:cNvSpPr/>
            <p:nvPr/>
          </p:nvSpPr>
          <p:spPr>
            <a:xfrm>
              <a:off x="6285389" y="483763"/>
              <a:ext cx="4785063" cy="3945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1D97831-80E0-42E9-9704-B398209E6B00}"/>
                </a:ext>
              </a:extLst>
            </p:cNvPr>
            <p:cNvGrpSpPr/>
            <p:nvPr/>
          </p:nvGrpSpPr>
          <p:grpSpPr>
            <a:xfrm>
              <a:off x="9690655" y="515338"/>
              <a:ext cx="1206684" cy="322621"/>
              <a:chOff x="9690655" y="515338"/>
              <a:chExt cx="1206684" cy="32262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46C1EE2-C6FB-440A-995D-F35FADF03F1A}"/>
                  </a:ext>
                </a:extLst>
              </p:cNvPr>
              <p:cNvSpPr/>
              <p:nvPr/>
            </p:nvSpPr>
            <p:spPr>
              <a:xfrm>
                <a:off x="9690655" y="517883"/>
                <a:ext cx="346227" cy="31384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8C560EDA-C86D-44E0-BC46-8C125BC1E1BF}"/>
                  </a:ext>
                </a:extLst>
              </p:cNvPr>
              <p:cNvGrpSpPr/>
              <p:nvPr/>
            </p:nvGrpSpPr>
            <p:grpSpPr>
              <a:xfrm>
                <a:off x="10120883" y="515338"/>
                <a:ext cx="776456" cy="322621"/>
                <a:chOff x="10120883" y="515338"/>
                <a:chExt cx="776456" cy="322621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="" xmlns:a16="http://schemas.microsoft.com/office/drawing/2014/main" id="{89D135F9-1314-4993-93C3-D882E49E92D6}"/>
                    </a:ext>
                  </a:extLst>
                </p:cNvPr>
                <p:cNvGrpSpPr/>
                <p:nvPr/>
              </p:nvGrpSpPr>
              <p:grpSpPr>
                <a:xfrm>
                  <a:off x="10120883" y="515338"/>
                  <a:ext cx="346227" cy="313845"/>
                  <a:chOff x="10120883" y="515338"/>
                  <a:chExt cx="346227" cy="313845"/>
                </a:xfrm>
              </p:grpSpPr>
              <p:sp>
                <p:nvSpPr>
                  <p:cNvPr id="69" name="직사각형 68">
                    <a:extLst>
                      <a:ext uri="{FF2B5EF4-FFF2-40B4-BE49-F238E27FC236}">
                        <a16:creationId xmlns="" xmlns:a16="http://schemas.microsoft.com/office/drawing/2014/main" id="{EBA16AB7-4BB5-4C9E-8306-72AABECB8DB0}"/>
                      </a:ext>
                    </a:extLst>
                  </p:cNvPr>
                  <p:cNvSpPr/>
                  <p:nvPr/>
                </p:nvSpPr>
                <p:spPr>
                  <a:xfrm>
                    <a:off x="10120883" y="515338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="" xmlns:a16="http://schemas.microsoft.com/office/drawing/2014/main" id="{4CA488C9-3A72-499C-98F5-DCD568048305}"/>
                      </a:ext>
                    </a:extLst>
                  </p:cNvPr>
                  <p:cNvSpPr/>
                  <p:nvPr/>
                </p:nvSpPr>
                <p:spPr>
                  <a:xfrm flipV="1">
                    <a:off x="10155188" y="749588"/>
                    <a:ext cx="287600" cy="457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="" xmlns:a16="http://schemas.microsoft.com/office/drawing/2014/main" id="{C1BFD724-D6A6-4345-8760-27725069D8BF}"/>
                    </a:ext>
                  </a:extLst>
                </p:cNvPr>
                <p:cNvGrpSpPr/>
                <p:nvPr/>
              </p:nvGrpSpPr>
              <p:grpSpPr>
                <a:xfrm>
                  <a:off x="10551112" y="524114"/>
                  <a:ext cx="346227" cy="313845"/>
                  <a:chOff x="10551112" y="524114"/>
                  <a:chExt cx="346227" cy="313845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="" xmlns:a16="http://schemas.microsoft.com/office/drawing/2014/main" id="{0F494789-3338-4B8A-BC7E-B6B819780B8A}"/>
                      </a:ext>
                    </a:extLst>
                  </p:cNvPr>
                  <p:cNvSpPr/>
                  <p:nvPr/>
                </p:nvSpPr>
                <p:spPr>
                  <a:xfrm>
                    <a:off x="10551112" y="524114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곱하기 기호 67">
                    <a:extLst>
                      <a:ext uri="{FF2B5EF4-FFF2-40B4-BE49-F238E27FC236}">
                        <a16:creationId xmlns="" xmlns:a16="http://schemas.microsoft.com/office/drawing/2014/main" id="{3C90D111-DC6B-4DEC-A21B-F2EE4099D5D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0590627" y="594337"/>
                    <a:ext cx="257453" cy="199292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BDE36434-544F-4177-B4A6-B3384B05B9EC}"/>
              </a:ext>
            </a:extLst>
          </p:cNvPr>
          <p:cNvGrpSpPr/>
          <p:nvPr/>
        </p:nvGrpSpPr>
        <p:grpSpPr>
          <a:xfrm>
            <a:off x="7406984" y="2856069"/>
            <a:ext cx="2815074" cy="396259"/>
            <a:chOff x="7481603" y="3092924"/>
            <a:chExt cx="2655877" cy="396259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D6BC31F4-AB63-49CA-B843-A28011C102C5}"/>
                </a:ext>
              </a:extLst>
            </p:cNvPr>
            <p:cNvSpPr/>
            <p:nvPr/>
          </p:nvSpPr>
          <p:spPr>
            <a:xfrm>
              <a:off x="7481603" y="3092924"/>
              <a:ext cx="2655877" cy="396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A904BEB7-2585-424E-B35B-16B87581CE76}"/>
                </a:ext>
              </a:extLst>
            </p:cNvPr>
            <p:cNvSpPr txBox="1"/>
            <p:nvPr/>
          </p:nvSpPr>
          <p:spPr>
            <a:xfrm>
              <a:off x="8464643" y="3137636"/>
              <a:ext cx="878550" cy="27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책이름</a:t>
              </a:r>
              <a:r>
                <a:rPr lang="en-US" altLang="ko-KR" sz="1200" dirty="0"/>
                <a:t>f</a:t>
              </a:r>
              <a:endParaRPr lang="ko-KR" altLang="en-US" sz="12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5B0C636-5DA4-40CC-B813-DAEDC574973F}"/>
              </a:ext>
            </a:extLst>
          </p:cNvPr>
          <p:cNvSpPr txBox="1"/>
          <p:nvPr/>
        </p:nvSpPr>
        <p:spPr>
          <a:xfrm>
            <a:off x="8057152" y="3364916"/>
            <a:ext cx="1973177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 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AC2C4D0-A83C-46F1-BF29-6CA6293EFC06}"/>
              </a:ext>
            </a:extLst>
          </p:cNvPr>
          <p:cNvSpPr/>
          <p:nvPr/>
        </p:nvSpPr>
        <p:spPr>
          <a:xfrm>
            <a:off x="7413151" y="3884194"/>
            <a:ext cx="878550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58A50CA-B5B0-4545-B2DE-6FE6610C8970}"/>
              </a:ext>
            </a:extLst>
          </p:cNvPr>
          <p:cNvSpPr/>
          <p:nvPr/>
        </p:nvSpPr>
        <p:spPr>
          <a:xfrm>
            <a:off x="9342009" y="3878213"/>
            <a:ext cx="878550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498C40E6-5D19-4055-BC8E-828E1030741E}"/>
              </a:ext>
            </a:extLst>
          </p:cNvPr>
          <p:cNvSpPr txBox="1"/>
          <p:nvPr/>
        </p:nvSpPr>
        <p:spPr>
          <a:xfrm>
            <a:off x="7618066" y="3957198"/>
            <a:ext cx="66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E8047D7-0BE2-458A-B96C-E0CDD56A3173}"/>
              </a:ext>
            </a:extLst>
          </p:cNvPr>
          <p:cNvSpPr txBox="1"/>
          <p:nvPr/>
        </p:nvSpPr>
        <p:spPr>
          <a:xfrm>
            <a:off x="9580027" y="3949885"/>
            <a:ext cx="66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82" name="직각 삼각형 81">
            <a:extLst>
              <a:ext uri="{FF2B5EF4-FFF2-40B4-BE49-F238E27FC236}">
                <a16:creationId xmlns="" xmlns:a16="http://schemas.microsoft.com/office/drawing/2014/main" id="{BA197B6C-AFF8-44E2-BA1B-051E981C4A41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0CCEECF7-5CE3-4212-A16C-48BB21C22C26}"/>
              </a:ext>
            </a:extLst>
          </p:cNvPr>
          <p:cNvSpPr/>
          <p:nvPr/>
        </p:nvSpPr>
        <p:spPr>
          <a:xfrm>
            <a:off x="9963730" y="5556878"/>
            <a:ext cx="878889" cy="472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59A99CF-6292-4A08-9A1B-42113FE45E36}"/>
              </a:ext>
            </a:extLst>
          </p:cNvPr>
          <p:cNvSpPr txBox="1"/>
          <p:nvPr/>
        </p:nvSpPr>
        <p:spPr>
          <a:xfrm>
            <a:off x="9865153" y="5639587"/>
            <a:ext cx="11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62B59F84-F061-42A3-9AEC-287AB6EAEF4C}"/>
              </a:ext>
            </a:extLst>
          </p:cNvPr>
          <p:cNvGrpSpPr/>
          <p:nvPr/>
        </p:nvGrpSpPr>
        <p:grpSpPr>
          <a:xfrm>
            <a:off x="6756938" y="5553200"/>
            <a:ext cx="878889" cy="472469"/>
            <a:chOff x="6756938" y="5553200"/>
            <a:chExt cx="878889" cy="472469"/>
          </a:xfrm>
        </p:grpSpPr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BE9B8B6A-2816-4CF1-A880-427E65D27597}"/>
                </a:ext>
              </a:extLst>
            </p:cNvPr>
            <p:cNvSpPr/>
            <p:nvPr/>
          </p:nvSpPr>
          <p:spPr>
            <a:xfrm>
              <a:off x="6756938" y="5553200"/>
              <a:ext cx="878889" cy="472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24446C74-3986-4691-A692-35FB00EF454C}"/>
                </a:ext>
              </a:extLst>
            </p:cNvPr>
            <p:cNvSpPr txBox="1"/>
            <p:nvPr/>
          </p:nvSpPr>
          <p:spPr>
            <a:xfrm>
              <a:off x="6791904" y="5630750"/>
              <a:ext cx="80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 dirty="0"/>
                <a:t>반납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70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570E19-B1AC-49A8-9202-7473632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반납</a:t>
            </a:r>
            <a:r>
              <a:rPr lang="en-US" altLang="ko-KR" dirty="0"/>
              <a:t>(</a:t>
            </a:r>
            <a:r>
              <a:rPr lang="ko-KR" altLang="en-US" dirty="0"/>
              <a:t>고객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75232-BEB8-468E-9680-CA68ECAB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반납을 할 때는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고객이 대출한 책의 번호와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전화번호를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모두 쳐야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둘 중 하나가 틀리면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반납이 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B4B589-5A2A-4530-8C85-5EA1C2E5FD98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FB67935-6519-4908-A220-ADEA5003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87" y="2081815"/>
            <a:ext cx="4314981" cy="731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1BD95326-DBDF-41BE-8EBB-FB69A5416142}"/>
              </a:ext>
            </a:extLst>
          </p:cNvPr>
          <p:cNvSpPr/>
          <p:nvPr/>
        </p:nvSpPr>
        <p:spPr>
          <a:xfrm>
            <a:off x="6551287" y="1361898"/>
            <a:ext cx="3338004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F23FD2A-422B-44E3-B997-ADBB54B4664B}"/>
              </a:ext>
            </a:extLst>
          </p:cNvPr>
          <p:cNvSpPr/>
          <p:nvPr/>
        </p:nvSpPr>
        <p:spPr>
          <a:xfrm>
            <a:off x="10155188" y="1363608"/>
            <a:ext cx="711080" cy="3945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103DE4-54E0-4BE4-8C80-F64795BCC63A}"/>
              </a:ext>
            </a:extLst>
          </p:cNvPr>
          <p:cNvSpPr/>
          <p:nvPr/>
        </p:nvSpPr>
        <p:spPr>
          <a:xfrm>
            <a:off x="6551287" y="1361898"/>
            <a:ext cx="799424" cy="394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2BAA7D2-97E8-44D9-ADA9-AC84ED1D053C}"/>
              </a:ext>
            </a:extLst>
          </p:cNvPr>
          <p:cNvSpPr/>
          <p:nvPr/>
        </p:nvSpPr>
        <p:spPr>
          <a:xfrm>
            <a:off x="6551287" y="3082170"/>
            <a:ext cx="4314980" cy="2412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DBD0E576-6768-4FF9-B606-8485E4CD11A5}"/>
              </a:ext>
            </a:extLst>
          </p:cNvPr>
          <p:cNvGrpSpPr/>
          <p:nvPr/>
        </p:nvGrpSpPr>
        <p:grpSpPr>
          <a:xfrm>
            <a:off x="6551287" y="3082169"/>
            <a:ext cx="4314980" cy="396260"/>
            <a:chOff x="6551287" y="3082169"/>
            <a:chExt cx="4314980" cy="396260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25A7BFAC-4DFF-4387-AF68-D722CF691860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0751DC8-1C77-4D58-87BB-8DDEF582A5DC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4D7E39F-E00E-462F-BDD5-BC5E0498D6AA}"/>
              </a:ext>
            </a:extLst>
          </p:cNvPr>
          <p:cNvGrpSpPr/>
          <p:nvPr/>
        </p:nvGrpSpPr>
        <p:grpSpPr>
          <a:xfrm>
            <a:off x="6551287" y="3480191"/>
            <a:ext cx="4314980" cy="396260"/>
            <a:chOff x="6551287" y="3082169"/>
            <a:chExt cx="4314980" cy="39626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D05B2B9-E38D-44B0-8380-10C329FB07BC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2A4B721-DE79-4A71-89C3-E349AAEA91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2FEE1AE1-393E-4131-B1B8-8FCDFF2BB463}"/>
              </a:ext>
            </a:extLst>
          </p:cNvPr>
          <p:cNvGrpSpPr/>
          <p:nvPr/>
        </p:nvGrpSpPr>
        <p:grpSpPr>
          <a:xfrm>
            <a:off x="6551287" y="3892021"/>
            <a:ext cx="4314980" cy="396260"/>
            <a:chOff x="6551287" y="3082169"/>
            <a:chExt cx="4314980" cy="396260"/>
          </a:xfrm>
        </p:grpSpPr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3507E683-0C4D-4DE3-9ED0-98CC689B0CD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84C798B-8A8D-4B1A-8315-BC54D0F6F8C3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75F2525-775D-4D00-A274-24C04B08C864}"/>
              </a:ext>
            </a:extLst>
          </p:cNvPr>
          <p:cNvGrpSpPr/>
          <p:nvPr/>
        </p:nvGrpSpPr>
        <p:grpSpPr>
          <a:xfrm>
            <a:off x="6551287" y="4309789"/>
            <a:ext cx="4314980" cy="396260"/>
            <a:chOff x="6551287" y="3082169"/>
            <a:chExt cx="4314980" cy="39626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04B51288-22D8-4E9A-9807-7ECF960D57FA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5C729E5D-BC0D-473F-A6D8-5B747F9925C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5FAF7E56-CCB8-4CBF-8A78-9A73A4B3E4B6}"/>
              </a:ext>
            </a:extLst>
          </p:cNvPr>
          <p:cNvGrpSpPr/>
          <p:nvPr/>
        </p:nvGrpSpPr>
        <p:grpSpPr>
          <a:xfrm>
            <a:off x="6550700" y="5097087"/>
            <a:ext cx="4314980" cy="396260"/>
            <a:chOff x="6551287" y="3082169"/>
            <a:chExt cx="4314980" cy="396260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15362578-F2DD-419C-A694-9E738DC2F23E}"/>
                </a:ext>
              </a:extLst>
            </p:cNvPr>
            <p:cNvSpPr/>
            <p:nvPr/>
          </p:nvSpPr>
          <p:spPr>
            <a:xfrm>
              <a:off x="6551287" y="3082170"/>
              <a:ext cx="4314980" cy="396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321B5073-002F-4910-B212-FC5787F25708}"/>
                </a:ext>
              </a:extLst>
            </p:cNvPr>
            <p:cNvSpPr/>
            <p:nvPr/>
          </p:nvSpPr>
          <p:spPr>
            <a:xfrm>
              <a:off x="10134727" y="3082169"/>
              <a:ext cx="731540" cy="3962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3147FBC-FF9E-4828-AED0-49D5AA80370F}"/>
              </a:ext>
            </a:extLst>
          </p:cNvPr>
          <p:cNvSpPr txBox="1"/>
          <p:nvPr/>
        </p:nvSpPr>
        <p:spPr>
          <a:xfrm>
            <a:off x="6626964" y="1378288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48267EBC-8285-41D3-BF8E-D6AE4F9B5B13}"/>
              </a:ext>
            </a:extLst>
          </p:cNvPr>
          <p:cNvSpPr txBox="1"/>
          <p:nvPr/>
        </p:nvSpPr>
        <p:spPr>
          <a:xfrm>
            <a:off x="10200010" y="1388825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B6F7A8C-5ACE-4844-88F6-AE3400D05B76}"/>
              </a:ext>
            </a:extLst>
          </p:cNvPr>
          <p:cNvSpPr txBox="1"/>
          <p:nvPr/>
        </p:nvSpPr>
        <p:spPr>
          <a:xfrm>
            <a:off x="10120884" y="3545896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F0C222E-C91E-4B83-9B22-3267BA2A7497}"/>
              </a:ext>
            </a:extLst>
          </p:cNvPr>
          <p:cNvSpPr txBox="1"/>
          <p:nvPr/>
        </p:nvSpPr>
        <p:spPr>
          <a:xfrm>
            <a:off x="10114931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대출가능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7ECC82C-1A74-48C4-BAD1-44BFDEB81827}"/>
              </a:ext>
            </a:extLst>
          </p:cNvPr>
          <p:cNvSpPr txBox="1"/>
          <p:nvPr/>
        </p:nvSpPr>
        <p:spPr>
          <a:xfrm>
            <a:off x="10120884" y="4375552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B7434F3-6C83-460E-8F0F-B6D5A2D1C62A}"/>
              </a:ext>
            </a:extLst>
          </p:cNvPr>
          <p:cNvSpPr txBox="1"/>
          <p:nvPr/>
        </p:nvSpPr>
        <p:spPr>
          <a:xfrm>
            <a:off x="10146511" y="515923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B15F884-8CF0-495D-B36D-774934751318}"/>
              </a:ext>
            </a:extLst>
          </p:cNvPr>
          <p:cNvSpPr txBox="1"/>
          <p:nvPr/>
        </p:nvSpPr>
        <p:spPr>
          <a:xfrm>
            <a:off x="10120884" y="3147120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대출가능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A594E382-1AE9-4F75-89C8-D038574E8DAB}"/>
              </a:ext>
            </a:extLst>
          </p:cNvPr>
          <p:cNvGrpSpPr/>
          <p:nvPr/>
        </p:nvGrpSpPr>
        <p:grpSpPr>
          <a:xfrm>
            <a:off x="6285389" y="483763"/>
            <a:ext cx="4785063" cy="394548"/>
            <a:chOff x="6285389" y="483763"/>
            <a:chExt cx="4785063" cy="394548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F393BA8F-B272-467D-947D-E0538468C736}"/>
                </a:ext>
              </a:extLst>
            </p:cNvPr>
            <p:cNvSpPr/>
            <p:nvPr/>
          </p:nvSpPr>
          <p:spPr>
            <a:xfrm>
              <a:off x="6285389" y="483763"/>
              <a:ext cx="4785063" cy="3945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2E79B7A-6189-47AE-8E95-5603F55D7F3D}"/>
                </a:ext>
              </a:extLst>
            </p:cNvPr>
            <p:cNvGrpSpPr/>
            <p:nvPr/>
          </p:nvGrpSpPr>
          <p:grpSpPr>
            <a:xfrm>
              <a:off x="9690655" y="515338"/>
              <a:ext cx="1206684" cy="322621"/>
              <a:chOff x="9690655" y="515338"/>
              <a:chExt cx="1206684" cy="3226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72D7D7C9-38E9-470A-A634-4AE033CA8219}"/>
                  </a:ext>
                </a:extLst>
              </p:cNvPr>
              <p:cNvSpPr/>
              <p:nvPr/>
            </p:nvSpPr>
            <p:spPr>
              <a:xfrm>
                <a:off x="9690655" y="517883"/>
                <a:ext cx="346227" cy="31384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1A8339C3-AFDD-4443-8D26-2E1977EF4469}"/>
                  </a:ext>
                </a:extLst>
              </p:cNvPr>
              <p:cNvGrpSpPr/>
              <p:nvPr/>
            </p:nvGrpSpPr>
            <p:grpSpPr>
              <a:xfrm>
                <a:off x="10120883" y="515338"/>
                <a:ext cx="776456" cy="322621"/>
                <a:chOff x="10120883" y="515338"/>
                <a:chExt cx="776456" cy="322621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="" xmlns:a16="http://schemas.microsoft.com/office/drawing/2014/main" id="{644BED6C-B802-48FB-A45B-E46FD9D6E239}"/>
                    </a:ext>
                  </a:extLst>
                </p:cNvPr>
                <p:cNvGrpSpPr/>
                <p:nvPr/>
              </p:nvGrpSpPr>
              <p:grpSpPr>
                <a:xfrm>
                  <a:off x="10120883" y="515338"/>
                  <a:ext cx="346227" cy="313845"/>
                  <a:chOff x="10120883" y="515338"/>
                  <a:chExt cx="346227" cy="313845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="" xmlns:a16="http://schemas.microsoft.com/office/drawing/2014/main" id="{5A6107A0-DE0A-4E84-A512-98B75ED837DB}"/>
                      </a:ext>
                    </a:extLst>
                  </p:cNvPr>
                  <p:cNvSpPr/>
                  <p:nvPr/>
                </p:nvSpPr>
                <p:spPr>
                  <a:xfrm>
                    <a:off x="10120883" y="515338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="" xmlns:a16="http://schemas.microsoft.com/office/drawing/2014/main" id="{A9D7A963-CB08-4107-9C37-B16A4459EB5F}"/>
                      </a:ext>
                    </a:extLst>
                  </p:cNvPr>
                  <p:cNvSpPr/>
                  <p:nvPr/>
                </p:nvSpPr>
                <p:spPr>
                  <a:xfrm flipV="1">
                    <a:off x="10155188" y="749588"/>
                    <a:ext cx="287600" cy="457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08D85A95-D684-41BA-8D36-3B07E5D22053}"/>
                    </a:ext>
                  </a:extLst>
                </p:cNvPr>
                <p:cNvGrpSpPr/>
                <p:nvPr/>
              </p:nvGrpSpPr>
              <p:grpSpPr>
                <a:xfrm>
                  <a:off x="10551112" y="524114"/>
                  <a:ext cx="346227" cy="313845"/>
                  <a:chOff x="10551112" y="524114"/>
                  <a:chExt cx="346227" cy="313845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="" xmlns:a16="http://schemas.microsoft.com/office/drawing/2014/main" id="{7B30A3AF-870D-4EEF-B57F-9B2DF2F78519}"/>
                      </a:ext>
                    </a:extLst>
                  </p:cNvPr>
                  <p:cNvSpPr/>
                  <p:nvPr/>
                </p:nvSpPr>
                <p:spPr>
                  <a:xfrm>
                    <a:off x="10551112" y="524114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곱하기 기호 51">
                    <a:extLst>
                      <a:ext uri="{FF2B5EF4-FFF2-40B4-BE49-F238E27FC236}">
                        <a16:creationId xmlns="" xmlns:a16="http://schemas.microsoft.com/office/drawing/2014/main" id="{09A98AEE-9F12-47E6-89D9-EAD8D909169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0590627" y="594337"/>
                    <a:ext cx="257453" cy="199292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4B8793-F757-4525-9EEE-FEF6DB038345}"/>
              </a:ext>
            </a:extLst>
          </p:cNvPr>
          <p:cNvSpPr txBox="1"/>
          <p:nvPr/>
        </p:nvSpPr>
        <p:spPr>
          <a:xfrm>
            <a:off x="8025368" y="315135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AE5A88D-831C-4D16-895B-4A9DADDADBC4}"/>
              </a:ext>
            </a:extLst>
          </p:cNvPr>
          <p:cNvSpPr txBox="1"/>
          <p:nvPr/>
        </p:nvSpPr>
        <p:spPr>
          <a:xfrm>
            <a:off x="8025368" y="3552538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832048C-026F-498D-BCE4-CFB8298372BB}"/>
              </a:ext>
            </a:extLst>
          </p:cNvPr>
          <p:cNvSpPr txBox="1"/>
          <p:nvPr/>
        </p:nvSpPr>
        <p:spPr>
          <a:xfrm>
            <a:off x="8025368" y="5161567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f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34FE7E3-433D-49D7-BFE4-D15F133CA3AB}"/>
              </a:ext>
            </a:extLst>
          </p:cNvPr>
          <p:cNvSpPr txBox="1"/>
          <p:nvPr/>
        </p:nvSpPr>
        <p:spPr>
          <a:xfrm>
            <a:off x="8025368" y="3974634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F038190-2579-49A2-A602-6058AB86EDA1}"/>
              </a:ext>
            </a:extLst>
          </p:cNvPr>
          <p:cNvSpPr txBox="1"/>
          <p:nvPr/>
        </p:nvSpPr>
        <p:spPr>
          <a:xfrm>
            <a:off x="8025368" y="4376155"/>
            <a:ext cx="878550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책이름</a:t>
            </a:r>
            <a:r>
              <a:rPr lang="en-US" altLang="ko-KR" sz="1200" dirty="0"/>
              <a:t>d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2FFD9D97-5003-4DD9-8674-98C3F4314156}"/>
              </a:ext>
            </a:extLst>
          </p:cNvPr>
          <p:cNvGrpSpPr/>
          <p:nvPr/>
        </p:nvGrpSpPr>
        <p:grpSpPr>
          <a:xfrm>
            <a:off x="6551287" y="4703959"/>
            <a:ext cx="4461403" cy="396260"/>
            <a:chOff x="6551287" y="4703959"/>
            <a:chExt cx="4461403" cy="39626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4787D6C-EF1F-4803-8820-66C2E3151EB6}"/>
                </a:ext>
              </a:extLst>
            </p:cNvPr>
            <p:cNvGrpSpPr/>
            <p:nvPr/>
          </p:nvGrpSpPr>
          <p:grpSpPr>
            <a:xfrm>
              <a:off x="6551287" y="4703959"/>
              <a:ext cx="4314980" cy="396260"/>
              <a:chOff x="6551287" y="3082169"/>
              <a:chExt cx="4314980" cy="39626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23FB5ADF-AF1A-471A-A0D4-34E18F9BB493}"/>
                  </a:ext>
                </a:extLst>
              </p:cNvPr>
              <p:cNvSpPr/>
              <p:nvPr/>
            </p:nvSpPr>
            <p:spPr>
              <a:xfrm>
                <a:off x="6551287" y="3082170"/>
                <a:ext cx="4314980" cy="396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25F631A1-B16F-416D-8807-F21288D3A2E5}"/>
                  </a:ext>
                </a:extLst>
              </p:cNvPr>
              <p:cNvSpPr/>
              <p:nvPr/>
            </p:nvSpPr>
            <p:spPr>
              <a:xfrm>
                <a:off x="10134727" y="3082169"/>
                <a:ext cx="731540" cy="3962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16E138FD-02B5-4B46-8612-B3FCE041766E}"/>
                </a:ext>
              </a:extLst>
            </p:cNvPr>
            <p:cNvGrpSpPr/>
            <p:nvPr/>
          </p:nvGrpSpPr>
          <p:grpSpPr>
            <a:xfrm>
              <a:off x="8025368" y="4770017"/>
              <a:ext cx="2987322" cy="278588"/>
              <a:chOff x="8025368" y="4770017"/>
              <a:chExt cx="2987322" cy="278588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47CA9032-0781-4991-AA8E-389D1F68F650}"/>
                  </a:ext>
                </a:extLst>
              </p:cNvPr>
              <p:cNvSpPr txBox="1"/>
              <p:nvPr/>
            </p:nvSpPr>
            <p:spPr>
              <a:xfrm>
                <a:off x="10134140" y="4773516"/>
                <a:ext cx="878550" cy="27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대출가능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3D42B5E5-D4C8-4C72-8426-E7A1954A52CB}"/>
                  </a:ext>
                </a:extLst>
              </p:cNvPr>
              <p:cNvSpPr txBox="1"/>
              <p:nvPr/>
            </p:nvSpPr>
            <p:spPr>
              <a:xfrm>
                <a:off x="8025368" y="4770017"/>
                <a:ext cx="878550" cy="27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책이름</a:t>
                </a:r>
                <a:r>
                  <a:rPr lang="en-US" altLang="ko-KR" sz="1200" dirty="0"/>
                  <a:t>e</a:t>
                </a:r>
                <a:endParaRPr lang="ko-KR" altLang="en-US" sz="1200" dirty="0"/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E58B22E-B17A-4B54-A5AF-B3BA751B424C}"/>
              </a:ext>
            </a:extLst>
          </p:cNvPr>
          <p:cNvSpPr/>
          <p:nvPr/>
        </p:nvSpPr>
        <p:spPr>
          <a:xfrm>
            <a:off x="6951215" y="2400816"/>
            <a:ext cx="3635407" cy="2232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155BAB1D-3D52-45BC-82AB-1B91012A564F}"/>
              </a:ext>
            </a:extLst>
          </p:cNvPr>
          <p:cNvGrpSpPr/>
          <p:nvPr/>
        </p:nvGrpSpPr>
        <p:grpSpPr>
          <a:xfrm>
            <a:off x="6950999" y="2385730"/>
            <a:ext cx="3635623" cy="257489"/>
            <a:chOff x="6285389" y="483763"/>
            <a:chExt cx="4785063" cy="394548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DD45A5C3-50EF-43FB-B19F-FDB0247A17E6}"/>
                </a:ext>
              </a:extLst>
            </p:cNvPr>
            <p:cNvSpPr/>
            <p:nvPr/>
          </p:nvSpPr>
          <p:spPr>
            <a:xfrm>
              <a:off x="6285389" y="483763"/>
              <a:ext cx="4785063" cy="39454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41D97831-80E0-42E9-9704-B398209E6B00}"/>
                </a:ext>
              </a:extLst>
            </p:cNvPr>
            <p:cNvGrpSpPr/>
            <p:nvPr/>
          </p:nvGrpSpPr>
          <p:grpSpPr>
            <a:xfrm>
              <a:off x="9690655" y="515338"/>
              <a:ext cx="1206684" cy="322621"/>
              <a:chOff x="9690655" y="515338"/>
              <a:chExt cx="1206684" cy="32262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46C1EE2-C6FB-440A-995D-F35FADF03F1A}"/>
                  </a:ext>
                </a:extLst>
              </p:cNvPr>
              <p:cNvSpPr/>
              <p:nvPr/>
            </p:nvSpPr>
            <p:spPr>
              <a:xfrm>
                <a:off x="9690655" y="517883"/>
                <a:ext cx="346227" cy="31384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="" xmlns:a16="http://schemas.microsoft.com/office/drawing/2014/main" id="{8C560EDA-C86D-44E0-BC46-8C125BC1E1BF}"/>
                  </a:ext>
                </a:extLst>
              </p:cNvPr>
              <p:cNvGrpSpPr/>
              <p:nvPr/>
            </p:nvGrpSpPr>
            <p:grpSpPr>
              <a:xfrm>
                <a:off x="10120883" y="515338"/>
                <a:ext cx="776456" cy="322621"/>
                <a:chOff x="10120883" y="515338"/>
                <a:chExt cx="776456" cy="322621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="" xmlns:a16="http://schemas.microsoft.com/office/drawing/2014/main" id="{89D135F9-1314-4993-93C3-D882E49E92D6}"/>
                    </a:ext>
                  </a:extLst>
                </p:cNvPr>
                <p:cNvGrpSpPr/>
                <p:nvPr/>
              </p:nvGrpSpPr>
              <p:grpSpPr>
                <a:xfrm>
                  <a:off x="10120883" y="515338"/>
                  <a:ext cx="346227" cy="313845"/>
                  <a:chOff x="10120883" y="515338"/>
                  <a:chExt cx="346227" cy="313845"/>
                </a:xfrm>
              </p:grpSpPr>
              <p:sp>
                <p:nvSpPr>
                  <p:cNvPr id="69" name="직사각형 68">
                    <a:extLst>
                      <a:ext uri="{FF2B5EF4-FFF2-40B4-BE49-F238E27FC236}">
                        <a16:creationId xmlns="" xmlns:a16="http://schemas.microsoft.com/office/drawing/2014/main" id="{EBA16AB7-4BB5-4C9E-8306-72AABECB8DB0}"/>
                      </a:ext>
                    </a:extLst>
                  </p:cNvPr>
                  <p:cNvSpPr/>
                  <p:nvPr/>
                </p:nvSpPr>
                <p:spPr>
                  <a:xfrm>
                    <a:off x="10120883" y="515338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="" xmlns:a16="http://schemas.microsoft.com/office/drawing/2014/main" id="{4CA488C9-3A72-499C-98F5-DCD568048305}"/>
                      </a:ext>
                    </a:extLst>
                  </p:cNvPr>
                  <p:cNvSpPr/>
                  <p:nvPr/>
                </p:nvSpPr>
                <p:spPr>
                  <a:xfrm flipV="1">
                    <a:off x="10155188" y="749588"/>
                    <a:ext cx="287600" cy="4571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="" xmlns:a16="http://schemas.microsoft.com/office/drawing/2014/main" id="{C1BFD724-D6A6-4345-8760-27725069D8BF}"/>
                    </a:ext>
                  </a:extLst>
                </p:cNvPr>
                <p:cNvGrpSpPr/>
                <p:nvPr/>
              </p:nvGrpSpPr>
              <p:grpSpPr>
                <a:xfrm>
                  <a:off x="10551112" y="524114"/>
                  <a:ext cx="346227" cy="313845"/>
                  <a:chOff x="10551112" y="524114"/>
                  <a:chExt cx="346227" cy="313845"/>
                </a:xfrm>
              </p:grpSpPr>
              <p:sp>
                <p:nvSpPr>
                  <p:cNvPr id="67" name="직사각형 66">
                    <a:extLst>
                      <a:ext uri="{FF2B5EF4-FFF2-40B4-BE49-F238E27FC236}">
                        <a16:creationId xmlns="" xmlns:a16="http://schemas.microsoft.com/office/drawing/2014/main" id="{0F494789-3338-4B8A-BC7E-B6B819780B8A}"/>
                      </a:ext>
                    </a:extLst>
                  </p:cNvPr>
                  <p:cNvSpPr/>
                  <p:nvPr/>
                </p:nvSpPr>
                <p:spPr>
                  <a:xfrm>
                    <a:off x="10551112" y="524114"/>
                    <a:ext cx="346227" cy="313845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곱하기 기호 67">
                    <a:extLst>
                      <a:ext uri="{FF2B5EF4-FFF2-40B4-BE49-F238E27FC236}">
                        <a16:creationId xmlns="" xmlns:a16="http://schemas.microsoft.com/office/drawing/2014/main" id="{3C90D111-DC6B-4DEC-A21B-F2EE4099D5D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10590627" y="594337"/>
                    <a:ext cx="257453" cy="199292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BDE36434-544F-4177-B4A6-B3384B05B9EC}"/>
              </a:ext>
            </a:extLst>
          </p:cNvPr>
          <p:cNvGrpSpPr/>
          <p:nvPr/>
        </p:nvGrpSpPr>
        <p:grpSpPr>
          <a:xfrm>
            <a:off x="7405485" y="2705884"/>
            <a:ext cx="2815074" cy="396259"/>
            <a:chOff x="7481603" y="3092924"/>
            <a:chExt cx="2655877" cy="396259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D6BC31F4-AB63-49CA-B843-A28011C102C5}"/>
                </a:ext>
              </a:extLst>
            </p:cNvPr>
            <p:cNvSpPr/>
            <p:nvPr/>
          </p:nvSpPr>
          <p:spPr>
            <a:xfrm>
              <a:off x="7481603" y="3092924"/>
              <a:ext cx="2655877" cy="396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A904BEB7-2585-424E-B35B-16B87581CE76}"/>
                </a:ext>
              </a:extLst>
            </p:cNvPr>
            <p:cNvSpPr txBox="1"/>
            <p:nvPr/>
          </p:nvSpPr>
          <p:spPr>
            <a:xfrm>
              <a:off x="8464643" y="3137636"/>
              <a:ext cx="878550" cy="27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책번호</a:t>
              </a:r>
              <a:endParaRPr lang="ko-KR" altLang="en-US" sz="12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5B0C636-5DA4-40CC-B813-DAEDC574973F}"/>
              </a:ext>
            </a:extLst>
          </p:cNvPr>
          <p:cNvSpPr txBox="1"/>
          <p:nvPr/>
        </p:nvSpPr>
        <p:spPr>
          <a:xfrm>
            <a:off x="8028601" y="3622482"/>
            <a:ext cx="1973177" cy="27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반납 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AC2C4D0-A83C-46F1-BF29-6CA6293EFC06}"/>
              </a:ext>
            </a:extLst>
          </p:cNvPr>
          <p:cNvSpPr/>
          <p:nvPr/>
        </p:nvSpPr>
        <p:spPr>
          <a:xfrm>
            <a:off x="7413151" y="3884194"/>
            <a:ext cx="878550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58A50CA-B5B0-4545-B2DE-6FE6610C8970}"/>
              </a:ext>
            </a:extLst>
          </p:cNvPr>
          <p:cNvSpPr/>
          <p:nvPr/>
        </p:nvSpPr>
        <p:spPr>
          <a:xfrm>
            <a:off x="9342009" y="3878213"/>
            <a:ext cx="878550" cy="396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498C40E6-5D19-4055-BC8E-828E1030741E}"/>
              </a:ext>
            </a:extLst>
          </p:cNvPr>
          <p:cNvSpPr txBox="1"/>
          <p:nvPr/>
        </p:nvSpPr>
        <p:spPr>
          <a:xfrm>
            <a:off x="7618066" y="3957198"/>
            <a:ext cx="66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E8047D7-0BE2-458A-B96C-E0CDD56A3173}"/>
              </a:ext>
            </a:extLst>
          </p:cNvPr>
          <p:cNvSpPr txBox="1"/>
          <p:nvPr/>
        </p:nvSpPr>
        <p:spPr>
          <a:xfrm>
            <a:off x="9580027" y="3949885"/>
            <a:ext cx="660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82" name="직각 삼각형 81">
            <a:extLst>
              <a:ext uri="{FF2B5EF4-FFF2-40B4-BE49-F238E27FC236}">
                <a16:creationId xmlns="" xmlns:a16="http://schemas.microsoft.com/office/drawing/2014/main" id="{BA197B6C-AFF8-44E2-BA1B-051E981C4A41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BB37043-8DC8-45E1-A87F-F938CA8B0840}"/>
              </a:ext>
            </a:extLst>
          </p:cNvPr>
          <p:cNvGrpSpPr/>
          <p:nvPr/>
        </p:nvGrpSpPr>
        <p:grpSpPr>
          <a:xfrm>
            <a:off x="9865153" y="5556878"/>
            <a:ext cx="1114518" cy="472469"/>
            <a:chOff x="9865153" y="5556878"/>
            <a:chExt cx="1114518" cy="472469"/>
          </a:xfrm>
        </p:grpSpPr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0CCEECF7-5CE3-4212-A16C-48BB21C22C26}"/>
                </a:ext>
              </a:extLst>
            </p:cNvPr>
            <p:cNvSpPr/>
            <p:nvPr/>
          </p:nvSpPr>
          <p:spPr>
            <a:xfrm>
              <a:off x="9963730" y="5556878"/>
              <a:ext cx="878889" cy="472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E59A99CF-6292-4A08-9A1B-42113FE45E36}"/>
                </a:ext>
              </a:extLst>
            </p:cNvPr>
            <p:cNvSpPr txBox="1"/>
            <p:nvPr/>
          </p:nvSpPr>
          <p:spPr>
            <a:xfrm>
              <a:off x="9865153" y="5639587"/>
              <a:ext cx="1114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로그아웃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079D36B-ADE8-4E9A-A410-5FF9EFADAA3C}"/>
              </a:ext>
            </a:extLst>
          </p:cNvPr>
          <p:cNvGrpSpPr/>
          <p:nvPr/>
        </p:nvGrpSpPr>
        <p:grpSpPr>
          <a:xfrm>
            <a:off x="6756938" y="5553200"/>
            <a:ext cx="878889" cy="472469"/>
            <a:chOff x="6756938" y="5553200"/>
            <a:chExt cx="878889" cy="472469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D3FB9507-F255-404E-B568-2CEEE52E4B1A}"/>
                </a:ext>
              </a:extLst>
            </p:cNvPr>
            <p:cNvSpPr/>
            <p:nvPr/>
          </p:nvSpPr>
          <p:spPr>
            <a:xfrm>
              <a:off x="6756938" y="5553200"/>
              <a:ext cx="878889" cy="472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B15F2A45-2CD3-4E29-A1AE-B6ED876B7A4F}"/>
                </a:ext>
              </a:extLst>
            </p:cNvPr>
            <p:cNvSpPr txBox="1"/>
            <p:nvPr/>
          </p:nvSpPr>
          <p:spPr>
            <a:xfrm>
              <a:off x="6791904" y="5630750"/>
              <a:ext cx="808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 dirty="0"/>
                <a:t>반납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F3A1CE5E-E79B-4649-81C5-8FC59B8F49A1}"/>
              </a:ext>
            </a:extLst>
          </p:cNvPr>
          <p:cNvGrpSpPr/>
          <p:nvPr/>
        </p:nvGrpSpPr>
        <p:grpSpPr>
          <a:xfrm>
            <a:off x="7414391" y="3176389"/>
            <a:ext cx="2815074" cy="396259"/>
            <a:chOff x="7481603" y="3092924"/>
            <a:chExt cx="2655877" cy="396259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DED42832-060F-4D6D-AE0A-98096C8845C2}"/>
                </a:ext>
              </a:extLst>
            </p:cNvPr>
            <p:cNvSpPr/>
            <p:nvPr/>
          </p:nvSpPr>
          <p:spPr>
            <a:xfrm>
              <a:off x="7481603" y="3092924"/>
              <a:ext cx="2655877" cy="396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C50121D-7E73-4B5E-B50A-95F47632E522}"/>
                </a:ext>
              </a:extLst>
            </p:cNvPr>
            <p:cNvSpPr txBox="1"/>
            <p:nvPr/>
          </p:nvSpPr>
          <p:spPr>
            <a:xfrm>
              <a:off x="8464643" y="3137636"/>
              <a:ext cx="878550" cy="27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전</a:t>
              </a:r>
              <a:r>
                <a:rPr lang="en-US" altLang="ko-KR" sz="1200" dirty="0"/>
                <a:t>**</a:t>
              </a:r>
              <a:r>
                <a:rPr lang="ko-KR" altLang="en-US" sz="1200" dirty="0" err="1"/>
                <a:t>화번호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09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15B0BA-9980-499C-B2FE-7BB0175B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추가 삭제</a:t>
            </a:r>
            <a:r>
              <a:rPr lang="en-US" altLang="ko-KR" dirty="0"/>
              <a:t>(</a:t>
            </a:r>
            <a:r>
              <a:rPr lang="ko-KR" altLang="en-US" dirty="0"/>
              <a:t>사서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3B4B46-4C8D-4940-A373-FEF0B752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9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도서의 추가는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서울 </a:t>
            </a:r>
            <a:r>
              <a:rPr lang="ko-KR" altLang="en-US" sz="2400" dirty="0" err="1"/>
              <a:t>열린데이터광장의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  <a:r>
              <a:rPr lang="ko-KR" altLang="en-US" sz="2400" dirty="0"/>
              <a:t>서울도서관 소장자료 현황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ko-KR" altLang="en-US" sz="2400" dirty="0"/>
              <a:t>에 따른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번호</a:t>
            </a:r>
            <a:r>
              <a:rPr lang="en-US" altLang="ko-KR" sz="2400" dirty="0"/>
              <a:t>,</a:t>
            </a:r>
            <a:r>
              <a:rPr lang="ko-KR" altLang="en-US" sz="2400" dirty="0"/>
              <a:t>제목</a:t>
            </a:r>
            <a:r>
              <a:rPr lang="en-US" altLang="ko-KR" sz="2400" dirty="0"/>
              <a:t>,</a:t>
            </a:r>
            <a:r>
              <a:rPr lang="ko-KR" altLang="en-US" sz="2400" dirty="0"/>
              <a:t>작가</a:t>
            </a:r>
            <a:r>
              <a:rPr lang="en-US" altLang="ko-KR" sz="2400" dirty="0"/>
              <a:t>,</a:t>
            </a:r>
            <a:r>
              <a:rPr lang="ko-KR" altLang="en-US" sz="2400" dirty="0"/>
              <a:t>출판사</a:t>
            </a:r>
            <a:r>
              <a:rPr lang="en-US" altLang="ko-KR" sz="2400" dirty="0"/>
              <a:t>,</a:t>
            </a:r>
            <a:r>
              <a:rPr lang="ko-KR" altLang="en-US" sz="2400" dirty="0"/>
              <a:t>장르</a:t>
            </a:r>
            <a:r>
              <a:rPr lang="en-US" altLang="ko-KR" sz="2400" dirty="0"/>
              <a:t>]</a:t>
            </a:r>
            <a:r>
              <a:rPr lang="ko-KR" altLang="en-US" sz="2400" dirty="0"/>
              <a:t>등을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저장하여 추가할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이때 </a:t>
            </a:r>
            <a:r>
              <a:rPr lang="ko-KR" altLang="en-US" sz="2400" dirty="0" err="1"/>
              <a:t>키값은</a:t>
            </a:r>
            <a:r>
              <a:rPr lang="ko-KR" altLang="en-US" sz="2400" dirty="0"/>
              <a:t> 번호가 될 것이다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직각 삼각형 3">
            <a:extLst>
              <a:ext uri="{FF2B5EF4-FFF2-40B4-BE49-F238E27FC236}">
                <a16:creationId xmlns="" xmlns:a16="http://schemas.microsoft.com/office/drawing/2014/main" id="{D8B1AB10-042B-4D21-944A-D9A00FDB0B0A}"/>
              </a:ext>
            </a:extLst>
          </p:cNvPr>
          <p:cNvSpPr/>
          <p:nvPr/>
        </p:nvSpPr>
        <p:spPr>
          <a:xfrm rot="5400000">
            <a:off x="213798" y="-220493"/>
            <a:ext cx="1198485" cy="16260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79979A-8CEB-4CE8-B62E-E395BC09A8D6}"/>
              </a:ext>
            </a:extLst>
          </p:cNvPr>
          <p:cNvSpPr/>
          <p:nvPr/>
        </p:nvSpPr>
        <p:spPr>
          <a:xfrm>
            <a:off x="6285390" y="488273"/>
            <a:ext cx="4785064" cy="5584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92C660-533F-4310-B196-7CC41091A7D6}"/>
              </a:ext>
            </a:extLst>
          </p:cNvPr>
          <p:cNvSpPr/>
          <p:nvPr/>
        </p:nvSpPr>
        <p:spPr>
          <a:xfrm>
            <a:off x="6285390" y="488273"/>
            <a:ext cx="4785063" cy="3945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4D5670-CEDD-4B44-A678-45A01C73AFD0}"/>
              </a:ext>
            </a:extLst>
          </p:cNvPr>
          <p:cNvSpPr/>
          <p:nvPr/>
        </p:nvSpPr>
        <p:spPr>
          <a:xfrm>
            <a:off x="10551113" y="528624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244CB6B-247F-4413-A7A7-63F3F2217088}"/>
              </a:ext>
            </a:extLst>
          </p:cNvPr>
          <p:cNvSpPr/>
          <p:nvPr/>
        </p:nvSpPr>
        <p:spPr>
          <a:xfrm>
            <a:off x="9690656" y="522393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DBCF9C4-F845-4929-B31B-D758DAAB8320}"/>
              </a:ext>
            </a:extLst>
          </p:cNvPr>
          <p:cNvSpPr/>
          <p:nvPr/>
        </p:nvSpPr>
        <p:spPr>
          <a:xfrm>
            <a:off x="10120884" y="519848"/>
            <a:ext cx="346227" cy="3138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6ABDB947-45D7-4EAE-9CD5-EA2DF47C30A3}"/>
              </a:ext>
            </a:extLst>
          </p:cNvPr>
          <p:cNvSpPr/>
          <p:nvPr/>
        </p:nvSpPr>
        <p:spPr>
          <a:xfrm flipV="1">
            <a:off x="10155189" y="754098"/>
            <a:ext cx="287600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="" xmlns:a16="http://schemas.microsoft.com/office/drawing/2014/main" id="{20D03CBD-3531-464B-BC99-9DF32018BDC5}"/>
              </a:ext>
            </a:extLst>
          </p:cNvPr>
          <p:cNvSpPr/>
          <p:nvPr/>
        </p:nvSpPr>
        <p:spPr>
          <a:xfrm flipH="1" flipV="1">
            <a:off x="10590628" y="598847"/>
            <a:ext cx="257453" cy="199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CB3F0BAB-E83F-4E43-80FC-F2581C021F6C}"/>
              </a:ext>
            </a:extLst>
          </p:cNvPr>
          <p:cNvSpPr/>
          <p:nvPr/>
        </p:nvSpPr>
        <p:spPr>
          <a:xfrm>
            <a:off x="7112446" y="2886889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8B88CAF-E0AD-42CA-8B08-304EA57303BB}"/>
              </a:ext>
            </a:extLst>
          </p:cNvPr>
          <p:cNvSpPr/>
          <p:nvPr/>
        </p:nvSpPr>
        <p:spPr>
          <a:xfrm>
            <a:off x="8968434" y="2886888"/>
            <a:ext cx="132556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44061EF-1CCE-4A2A-BE11-60920157E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45" y="2886887"/>
            <a:ext cx="1325563" cy="1325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A129AAF-05CD-4E5A-A3DD-E4A30FAD3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41" y="3180197"/>
            <a:ext cx="738942" cy="73894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2C79F99-42D7-46A2-9D00-0A75BBB0D441}"/>
              </a:ext>
            </a:extLst>
          </p:cNvPr>
          <p:cNvSpPr/>
          <p:nvPr/>
        </p:nvSpPr>
        <p:spPr>
          <a:xfrm>
            <a:off x="7335781" y="4376692"/>
            <a:ext cx="87888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7393358-0AE9-4211-B655-A1650F8B4F16}"/>
              </a:ext>
            </a:extLst>
          </p:cNvPr>
          <p:cNvSpPr/>
          <p:nvPr/>
        </p:nvSpPr>
        <p:spPr>
          <a:xfrm>
            <a:off x="9191770" y="4376692"/>
            <a:ext cx="878889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82C5EC8-1507-4E48-94C3-0F29B31A2E81}"/>
              </a:ext>
            </a:extLst>
          </p:cNvPr>
          <p:cNvSpPr txBox="1"/>
          <p:nvPr/>
        </p:nvSpPr>
        <p:spPr>
          <a:xfrm>
            <a:off x="7441943" y="43711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00AF03E-804C-4D0C-92C1-BECAD84B9856}"/>
              </a:ext>
            </a:extLst>
          </p:cNvPr>
          <p:cNvSpPr txBox="1"/>
          <p:nvPr/>
        </p:nvSpPr>
        <p:spPr>
          <a:xfrm>
            <a:off x="9297941" y="43766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E4BC6BA-B68D-4AC6-8D12-8D0F8F35C83E}"/>
              </a:ext>
            </a:extLst>
          </p:cNvPr>
          <p:cNvSpPr/>
          <p:nvPr/>
        </p:nvSpPr>
        <p:spPr>
          <a:xfrm>
            <a:off x="9772896" y="5375175"/>
            <a:ext cx="878889" cy="472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E3A58EB-7680-4F5F-B134-2863264A56C4}"/>
              </a:ext>
            </a:extLst>
          </p:cNvPr>
          <p:cNvSpPr txBox="1"/>
          <p:nvPr/>
        </p:nvSpPr>
        <p:spPr>
          <a:xfrm>
            <a:off x="9674319" y="5457884"/>
            <a:ext cx="11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120086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391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자바어플리케이션 프로젝트  도서관리</vt:lpstr>
      <vt:lpstr>도서관리란?</vt:lpstr>
      <vt:lpstr>로그인</vt:lpstr>
      <vt:lpstr>로그인</vt:lpstr>
      <vt:lpstr>회원가입(고객)</vt:lpstr>
      <vt:lpstr>도서 검색(고객)</vt:lpstr>
      <vt:lpstr>도서 대출(고객)</vt:lpstr>
      <vt:lpstr>도서 반납(고객)</vt:lpstr>
      <vt:lpstr>도서 추가 삭제(사서)</vt:lpstr>
      <vt:lpstr>도서 추가/삭제(사서)</vt:lpstr>
      <vt:lpstr>구현 고려사항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자바어플리케이션 프로젝트  도서관리</dc:title>
  <dc:creator>jee00609@naver.com</dc:creator>
  <cp:lastModifiedBy>Windows 사용자</cp:lastModifiedBy>
  <cp:revision>20</cp:revision>
  <dcterms:created xsi:type="dcterms:W3CDTF">2018-10-31T14:14:44Z</dcterms:created>
  <dcterms:modified xsi:type="dcterms:W3CDTF">2018-11-01T01:18:58Z</dcterms:modified>
</cp:coreProperties>
</file>