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87" r:id="rId4"/>
    <p:sldId id="262" r:id="rId5"/>
    <p:sldId id="288" r:id="rId6"/>
    <p:sldId id="266" r:id="rId7"/>
    <p:sldId id="286" r:id="rId8"/>
    <p:sldId id="263" r:id="rId9"/>
    <p:sldId id="278" r:id="rId10"/>
    <p:sldId id="273" r:id="rId11"/>
    <p:sldId id="294" r:id="rId12"/>
    <p:sldId id="274" r:id="rId13"/>
    <p:sldId id="275" r:id="rId14"/>
    <p:sldId id="292" r:id="rId15"/>
    <p:sldId id="276" r:id="rId16"/>
    <p:sldId id="279" r:id="rId17"/>
    <p:sldId id="277" r:id="rId18"/>
    <p:sldId id="289" r:id="rId19"/>
    <p:sldId id="293" r:id="rId20"/>
    <p:sldId id="290" r:id="rId21"/>
    <p:sldId id="282" r:id="rId22"/>
    <p:sldId id="280" r:id="rId23"/>
    <p:sldId id="281" r:id="rId24"/>
    <p:sldId id="283" r:id="rId25"/>
    <p:sldId id="284" r:id="rId26"/>
    <p:sldId id="285" r:id="rId27"/>
  </p:sldIdLst>
  <p:sldSz cx="12192000" cy="6858000"/>
  <p:notesSz cx="6858000" cy="9144000"/>
  <p:embeddedFontLst>
    <p:embeddedFont>
      <p:font typeface="배달의민족 도현" panose="020B0600000101010101" pitchFamily="50" charset="-127"/>
      <p:regular r:id="rId28"/>
    </p:embeddedFont>
    <p:embeddedFont>
      <p:font typeface="배달의민족 주아" panose="02020603020101020101" pitchFamily="18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903B"/>
    <a:srgbClr val="F3B67F"/>
    <a:srgbClr val="6991B1"/>
    <a:srgbClr val="496E8D"/>
    <a:srgbClr val="5B9DD4"/>
    <a:srgbClr val="E97B17"/>
    <a:srgbClr val="F1AA69"/>
    <a:srgbClr val="EF9D53"/>
    <a:srgbClr val="B1C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0" autoAdjust="0"/>
    <p:restoredTop sz="94532" autoAdjust="0"/>
  </p:normalViewPr>
  <p:slideViewPr>
    <p:cSldViewPr snapToGrid="0" showGuides="1">
      <p:cViewPr varScale="1">
        <p:scale>
          <a:sx n="84" d="100"/>
          <a:sy n="84" d="100"/>
        </p:scale>
        <p:origin x="739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6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6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7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7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2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4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7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5631-4D48-4F2C-B2A0-FABB3E6B010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2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5631-4D48-4F2C-B2A0-FABB3E6B0108}" type="datetimeFigureOut">
              <a:rPr lang="ko-KR" altLang="en-US" smtClean="0"/>
              <a:t>2018-04-23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163A-D713-46B6-93B5-7D7BF4F71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23.15:8080/jb/main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4675389" y="2808394"/>
            <a:ext cx="2844396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80936" y="2739022"/>
            <a:ext cx="223330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JEONY BAR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01402" y="2446580"/>
            <a:ext cx="25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스프링 웹 프로젝트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::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2D2E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개인발표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2D2E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37654" y="3379189"/>
            <a:ext cx="2699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         </a:t>
            </a:r>
            <a:r>
              <a:rPr lang="ko-KR" altLang="en-US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짠</a:t>
            </a:r>
            <a:r>
              <a:rPr lang="en-US" altLang="ko-KR" sz="1600" spc="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I</a:t>
            </a:r>
            <a:endParaRPr lang="ko-KR" altLang="en-US" sz="1600" spc="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03940" y="4129085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Ktds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12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 김주연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7" name="이등변 삼각형 76"/>
          <p:cNvSpPr/>
          <p:nvPr/>
        </p:nvSpPr>
        <p:spPr>
          <a:xfrm flipV="1">
            <a:off x="6000432" y="3858374"/>
            <a:ext cx="194310" cy="81282"/>
          </a:xfrm>
          <a:prstGeom prst="triangle">
            <a:avLst/>
          </a:prstGeom>
          <a:solidFill>
            <a:srgbClr val="9CB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5887444" y="201949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097587" y="199568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6307730" y="201948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5885857" y="476604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6096000" y="473757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6306143" y="476604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1142864" y="4272645"/>
            <a:ext cx="2193705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13720" y="4272645"/>
            <a:ext cx="2193706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84576" y="4272645"/>
            <a:ext cx="2193706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55430" y="4272645"/>
            <a:ext cx="2193706" cy="134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48259" y="5455242"/>
            <a:ext cx="982915" cy="336636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319114" y="5455242"/>
            <a:ext cx="982915" cy="336636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89969" y="5455242"/>
            <a:ext cx="982915" cy="336636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460824" y="5455242"/>
            <a:ext cx="982915" cy="336636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97180" y="4341373"/>
            <a:ext cx="16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 </a:t>
            </a:r>
            <a:r>
              <a:rPr lang="en-US" altLang="ko-KR" sz="14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14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</a:t>
            </a:r>
            <a:endParaRPr lang="ko-KR" altLang="en-US" sz="1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61622" y="4341373"/>
            <a:ext cx="1697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맥주 및 행사 등록</a:t>
            </a:r>
            <a:endParaRPr lang="ko-KR" altLang="en-US" sz="1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88826" y="4341373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크롤링으로</a:t>
            </a:r>
            <a:r>
              <a:rPr lang="ko-KR" altLang="en-US" sz="14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받은 데이터</a:t>
            </a:r>
            <a:endParaRPr lang="ko-KR" altLang="en-US" sz="1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31573" y="434137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글 등록 게시판</a:t>
            </a:r>
            <a:endParaRPr lang="ko-KR" altLang="en-US" sz="1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82517" y="4683513"/>
            <a:ext cx="1114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정규표현식</a:t>
            </a:r>
            <a:endParaRPr lang="en-US" altLang="ko-KR" sz="1400" spc="10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중복확인</a:t>
            </a:r>
            <a:endParaRPr lang="en-US" altLang="ko-KR" sz="1400" spc="10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2395" y="4683513"/>
            <a:ext cx="2156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입력을 통해 </a:t>
            </a:r>
            <a:r>
              <a:rPr lang="en-US" altLang="ko-KR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  <a:r>
              <a:rPr lang="ko-KR" altLang="en-US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등록</a:t>
            </a:r>
            <a:endParaRPr lang="en-US" altLang="ko-KR" sz="1400" spc="10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바로 화면에 보여짐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60720" y="4683513"/>
            <a:ext cx="1441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정제 후</a:t>
            </a:r>
            <a:endParaRPr lang="en-US" altLang="ko-KR" sz="1400" spc="10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뿌려주기</a:t>
            </a:r>
            <a:endParaRPr lang="ko-KR" altLang="en-US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52656" y="4683513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문의 사항을 등록할</a:t>
            </a:r>
            <a:endParaRPr lang="en-US" altLang="ko-KR" sz="1400" spc="1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spc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 형식의 게시판</a:t>
            </a:r>
            <a:endParaRPr lang="en-US" altLang="ko-KR" sz="1400" spc="10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 rot="2748131" flipH="1">
            <a:off x="2197419" y="5166278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5" name="직각 삼각형 54"/>
          <p:cNvSpPr/>
          <p:nvPr/>
        </p:nvSpPr>
        <p:spPr>
          <a:xfrm rot="2748131" flipH="1">
            <a:off x="4768274" y="5166279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 rot="2748131" flipH="1">
            <a:off x="7339129" y="5166280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7" name="직각 삼각형 56"/>
          <p:cNvSpPr/>
          <p:nvPr/>
        </p:nvSpPr>
        <p:spPr>
          <a:xfrm rot="2748131" flipH="1">
            <a:off x="9909984" y="5166281"/>
            <a:ext cx="84595" cy="8459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68462" y="5437727"/>
            <a:ext cx="74251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39316" y="5437727"/>
            <a:ext cx="74251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10172" y="5437727"/>
            <a:ext cx="74251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581027" y="5437727"/>
            <a:ext cx="74251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게시판</a:t>
            </a:r>
            <a:endParaRPr lang="ko-KR" altLang="en-US" sz="14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2890" y="676811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04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252644" y="948863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 구현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28" y="2808873"/>
            <a:ext cx="2199141" cy="1445109"/>
          </a:xfrm>
          <a:prstGeom prst="rect">
            <a:avLst/>
          </a:prstGeom>
          <a:ln w="28575"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18" y="2822239"/>
            <a:ext cx="2193707" cy="14315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162" y="2813822"/>
            <a:ext cx="2199120" cy="14315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018" y="2815414"/>
            <a:ext cx="2199118" cy="1441650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5920152" y="1631256"/>
            <a:ext cx="420286" cy="150177"/>
            <a:chOff x="5885857" y="4737577"/>
            <a:chExt cx="420286" cy="150177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7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444" y="253765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587" y="251384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730" y="253764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57" y="413358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11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43" y="413358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675389" y="3326554"/>
            <a:ext cx="2844396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505918" y="3257182"/>
            <a:ext cx="118333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more</a:t>
            </a: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648" y="3054280"/>
            <a:ext cx="283224" cy="260668"/>
            <a:chOff x="7481885" y="3068907"/>
            <a:chExt cx="283224" cy="260668"/>
          </a:xfrm>
        </p:grpSpPr>
        <p:sp>
          <p:nvSpPr>
            <p:cNvPr id="5" name="모서리가 둥근 직사각형 4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 flipH="1">
            <a:off x="4639496" y="2746971"/>
            <a:ext cx="221824" cy="204158"/>
            <a:chOff x="7481885" y="3068907"/>
            <a:chExt cx="283224" cy="260668"/>
          </a:xfrm>
        </p:grpSpPr>
        <p:sp>
          <p:nvSpPr>
            <p:cNvPr id="114" name="모서리가 둥근 직사각형 113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16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84" t="15630" r="1499"/>
          <a:stretch/>
        </p:blipFill>
        <p:spPr>
          <a:xfrm>
            <a:off x="0" y="-20998"/>
            <a:ext cx="12192000" cy="562356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4279012" y="2716226"/>
            <a:ext cx="3301785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9520298" y="3842081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76862" y="4303746"/>
            <a:ext cx="202813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jQuery</a:t>
            </a:r>
            <a:r>
              <a:rPr lang="en-US" altLang="ko-KR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Ajax</a:t>
            </a: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사용해 중복처리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생년월일 </a:t>
            </a:r>
            <a:r>
              <a:rPr lang="ko-KR" altLang="en-US" sz="14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년도부여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비밀번호</a:t>
            </a:r>
            <a:r>
              <a:rPr lang="en-US" altLang="ko-KR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 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9652504" y="5813394"/>
            <a:ext cx="1328215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9870816" y="5759268"/>
            <a:ext cx="89159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4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t="15037" r="1000"/>
          <a:stretch/>
        </p:blipFill>
        <p:spPr>
          <a:xfrm>
            <a:off x="-4679" y="-29294"/>
            <a:ext cx="12196679" cy="55828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502083" y="4207841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10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관리자페이지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02083" y="4669506"/>
            <a:ext cx="223086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관리자가 새로운 맥주나 행사를 직접 등록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652504" y="5813394"/>
            <a:ext cx="1328215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870816" y="5759268"/>
            <a:ext cx="89159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78240" y="60960"/>
            <a:ext cx="1844040" cy="27432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-1333" t="15482" r="1333"/>
          <a:stretch/>
        </p:blipFill>
        <p:spPr>
          <a:xfrm>
            <a:off x="-167640" y="0"/>
            <a:ext cx="12359640" cy="55782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02083" y="4212182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확인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02083" y="4669506"/>
            <a:ext cx="223086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등록된 행사 확인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52504" y="5813394"/>
            <a:ext cx="1328215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70816" y="5759268"/>
            <a:ext cx="89159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9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5482" r="1250"/>
          <a:stretch/>
        </p:blipFill>
        <p:spPr>
          <a:xfrm>
            <a:off x="0" y="-17763"/>
            <a:ext cx="12192000" cy="536836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386009" y="3641586"/>
            <a:ext cx="3281253" cy="2455998"/>
          </a:xfrm>
          <a:prstGeom prst="rect">
            <a:avLst/>
          </a:prstGeom>
          <a:solidFill>
            <a:schemeClr val="bg1">
              <a:lumMod val="9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36132" y="3856215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맥주 리스트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068" y="4317880"/>
            <a:ext cx="259847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관리자가 등록한 맥주를 확인할 수 있음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275</a:t>
            </a: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개는 </a:t>
            </a:r>
            <a:r>
              <a:rPr lang="ko-KR" altLang="en-US" sz="14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크롤링으로</a:t>
            </a: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489" y="5568448"/>
            <a:ext cx="1328215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68801" y="5514322"/>
            <a:ext cx="89159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977" y="4071260"/>
            <a:ext cx="3743325" cy="962025"/>
          </a:xfrm>
          <a:prstGeom prst="rect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90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122091" y="969060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정제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72221" y="676811"/>
              <a:ext cx="351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*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이등변 삼각형 35"/>
          <p:cNvSpPr/>
          <p:nvPr/>
        </p:nvSpPr>
        <p:spPr>
          <a:xfrm rot="5400000" flipH="1">
            <a:off x="2228290" y="4316487"/>
            <a:ext cx="426842" cy="1370420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rot="16200000">
            <a:off x="1887356" y="3834830"/>
            <a:ext cx="583375" cy="1895756"/>
          </a:xfrm>
          <a:prstGeom prst="triangle">
            <a:avLst/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19395" y="1796860"/>
            <a:ext cx="2983285" cy="3071317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33018" y="1997179"/>
            <a:ext cx="2656885" cy="2735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이등변 삼각형 49"/>
          <p:cNvSpPr/>
          <p:nvPr/>
        </p:nvSpPr>
        <p:spPr>
          <a:xfrm rot="5400000" flipH="1">
            <a:off x="5860720" y="4758119"/>
            <a:ext cx="449920" cy="1771537"/>
          </a:xfrm>
          <a:prstGeom prst="triangle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이등변 삼각형 50"/>
          <p:cNvSpPr/>
          <p:nvPr/>
        </p:nvSpPr>
        <p:spPr>
          <a:xfrm rot="16200000">
            <a:off x="5612623" y="4153500"/>
            <a:ext cx="614916" cy="2450642"/>
          </a:xfrm>
          <a:prstGeom prst="triangle">
            <a:avLst/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103691" y="2920384"/>
            <a:ext cx="3856483" cy="2516372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94268" y="3145297"/>
            <a:ext cx="3450687" cy="2127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이등변 삼각형 55"/>
          <p:cNvSpPr/>
          <p:nvPr/>
        </p:nvSpPr>
        <p:spPr>
          <a:xfrm rot="5400000" flipH="1">
            <a:off x="9835032" y="4235977"/>
            <a:ext cx="426842" cy="1531439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9687271" y="3723456"/>
            <a:ext cx="583375" cy="2118504"/>
          </a:xfrm>
          <a:prstGeom prst="triangle">
            <a:avLst/>
          </a:prstGeom>
          <a:solidFill>
            <a:srgbClr val="EC8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543946" y="1796860"/>
            <a:ext cx="3333809" cy="3071317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656724" y="1997179"/>
            <a:ext cx="2969058" cy="2735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9451108" y="2920384"/>
            <a:ext cx="399804" cy="542221"/>
            <a:chOff x="8848665" y="3069843"/>
            <a:chExt cx="247230" cy="383339"/>
          </a:xfrm>
        </p:grpSpPr>
        <p:sp>
          <p:nvSpPr>
            <p:cNvPr id="78" name="Freeform 24"/>
            <p:cNvSpPr>
              <a:spLocks noEditPoints="1"/>
            </p:cNvSpPr>
            <p:nvPr/>
          </p:nvSpPr>
          <p:spPr bwMode="auto">
            <a:xfrm>
              <a:off x="8985383" y="3342873"/>
              <a:ext cx="110512" cy="110309"/>
            </a:xfrm>
            <a:custGeom>
              <a:avLst/>
              <a:gdLst>
                <a:gd name="T0" fmla="*/ 491 w 1088"/>
                <a:gd name="T1" fmla="*/ 157 h 1086"/>
                <a:gd name="T2" fmla="*/ 392 w 1088"/>
                <a:gd name="T3" fmla="*/ 184 h 1086"/>
                <a:gd name="T4" fmla="*/ 306 w 1088"/>
                <a:gd name="T5" fmla="*/ 234 h 1086"/>
                <a:gd name="T6" fmla="*/ 236 w 1088"/>
                <a:gd name="T7" fmla="*/ 306 h 1086"/>
                <a:gd name="T8" fmla="*/ 185 w 1088"/>
                <a:gd name="T9" fmla="*/ 392 h 1086"/>
                <a:gd name="T10" fmla="*/ 158 w 1088"/>
                <a:gd name="T11" fmla="*/ 491 h 1086"/>
                <a:gd name="T12" fmla="*/ 158 w 1088"/>
                <a:gd name="T13" fmla="*/ 595 h 1086"/>
                <a:gd name="T14" fmla="*/ 185 w 1088"/>
                <a:gd name="T15" fmla="*/ 694 h 1086"/>
                <a:gd name="T16" fmla="*/ 236 w 1088"/>
                <a:gd name="T17" fmla="*/ 781 h 1086"/>
                <a:gd name="T18" fmla="*/ 306 w 1088"/>
                <a:gd name="T19" fmla="*/ 851 h 1086"/>
                <a:gd name="T20" fmla="*/ 392 w 1088"/>
                <a:gd name="T21" fmla="*/ 902 h 1086"/>
                <a:gd name="T22" fmla="*/ 491 w 1088"/>
                <a:gd name="T23" fmla="*/ 928 h 1086"/>
                <a:gd name="T24" fmla="*/ 597 w 1088"/>
                <a:gd name="T25" fmla="*/ 928 h 1086"/>
                <a:gd name="T26" fmla="*/ 696 w 1088"/>
                <a:gd name="T27" fmla="*/ 902 h 1086"/>
                <a:gd name="T28" fmla="*/ 783 w 1088"/>
                <a:gd name="T29" fmla="*/ 851 h 1086"/>
                <a:gd name="T30" fmla="*/ 853 w 1088"/>
                <a:gd name="T31" fmla="*/ 780 h 1086"/>
                <a:gd name="T32" fmla="*/ 904 w 1088"/>
                <a:gd name="T33" fmla="*/ 694 h 1086"/>
                <a:gd name="T34" fmla="*/ 931 w 1088"/>
                <a:gd name="T35" fmla="*/ 595 h 1086"/>
                <a:gd name="T36" fmla="*/ 931 w 1088"/>
                <a:gd name="T37" fmla="*/ 491 h 1086"/>
                <a:gd name="T38" fmla="*/ 904 w 1088"/>
                <a:gd name="T39" fmla="*/ 392 h 1086"/>
                <a:gd name="T40" fmla="*/ 853 w 1088"/>
                <a:gd name="T41" fmla="*/ 306 h 1086"/>
                <a:gd name="T42" fmla="*/ 783 w 1088"/>
                <a:gd name="T43" fmla="*/ 234 h 1086"/>
                <a:gd name="T44" fmla="*/ 696 w 1088"/>
                <a:gd name="T45" fmla="*/ 184 h 1086"/>
                <a:gd name="T46" fmla="*/ 597 w 1088"/>
                <a:gd name="T47" fmla="*/ 157 h 1086"/>
                <a:gd name="T48" fmla="*/ 544 w 1088"/>
                <a:gd name="T49" fmla="*/ 0 h 1086"/>
                <a:gd name="T50" fmla="*/ 669 w 1088"/>
                <a:gd name="T51" fmla="*/ 15 h 1086"/>
                <a:gd name="T52" fmla="*/ 784 w 1088"/>
                <a:gd name="T53" fmla="*/ 55 h 1086"/>
                <a:gd name="T54" fmla="*/ 884 w 1088"/>
                <a:gd name="T55" fmla="*/ 120 h 1086"/>
                <a:gd name="T56" fmla="*/ 968 w 1088"/>
                <a:gd name="T57" fmla="*/ 203 h 1086"/>
                <a:gd name="T58" fmla="*/ 1032 w 1088"/>
                <a:gd name="T59" fmla="*/ 305 h 1086"/>
                <a:gd name="T60" fmla="*/ 1074 w 1088"/>
                <a:gd name="T61" fmla="*/ 418 h 1086"/>
                <a:gd name="T62" fmla="*/ 1088 w 1088"/>
                <a:gd name="T63" fmla="*/ 544 h 1086"/>
                <a:gd name="T64" fmla="*/ 1074 w 1088"/>
                <a:gd name="T65" fmla="*/ 668 h 1086"/>
                <a:gd name="T66" fmla="*/ 1032 w 1088"/>
                <a:gd name="T67" fmla="*/ 781 h 1086"/>
                <a:gd name="T68" fmla="*/ 968 w 1088"/>
                <a:gd name="T69" fmla="*/ 883 h 1086"/>
                <a:gd name="T70" fmla="*/ 884 w 1088"/>
                <a:gd name="T71" fmla="*/ 966 h 1086"/>
                <a:gd name="T72" fmla="*/ 784 w 1088"/>
                <a:gd name="T73" fmla="*/ 1031 h 1086"/>
                <a:gd name="T74" fmla="*/ 669 w 1088"/>
                <a:gd name="T75" fmla="*/ 1072 h 1086"/>
                <a:gd name="T76" fmla="*/ 544 w 1088"/>
                <a:gd name="T77" fmla="*/ 1086 h 1086"/>
                <a:gd name="T78" fmla="*/ 420 w 1088"/>
                <a:gd name="T79" fmla="*/ 1072 h 1086"/>
                <a:gd name="T80" fmla="*/ 305 w 1088"/>
                <a:gd name="T81" fmla="*/ 1031 h 1086"/>
                <a:gd name="T82" fmla="*/ 205 w 1088"/>
                <a:gd name="T83" fmla="*/ 966 h 1086"/>
                <a:gd name="T84" fmla="*/ 120 w 1088"/>
                <a:gd name="T85" fmla="*/ 883 h 1086"/>
                <a:gd name="T86" fmla="*/ 56 w 1088"/>
                <a:gd name="T87" fmla="*/ 781 h 1086"/>
                <a:gd name="T88" fmla="*/ 15 w 1088"/>
                <a:gd name="T89" fmla="*/ 668 h 1086"/>
                <a:gd name="T90" fmla="*/ 0 w 1088"/>
                <a:gd name="T91" fmla="*/ 544 h 1086"/>
                <a:gd name="T92" fmla="*/ 15 w 1088"/>
                <a:gd name="T93" fmla="*/ 418 h 1086"/>
                <a:gd name="T94" fmla="*/ 56 w 1088"/>
                <a:gd name="T95" fmla="*/ 305 h 1086"/>
                <a:gd name="T96" fmla="*/ 120 w 1088"/>
                <a:gd name="T97" fmla="*/ 203 h 1086"/>
                <a:gd name="T98" fmla="*/ 205 w 1088"/>
                <a:gd name="T99" fmla="*/ 120 h 1086"/>
                <a:gd name="T100" fmla="*/ 305 w 1088"/>
                <a:gd name="T101" fmla="*/ 55 h 1086"/>
                <a:gd name="T102" fmla="*/ 420 w 1088"/>
                <a:gd name="T103" fmla="*/ 15 h 1086"/>
                <a:gd name="T104" fmla="*/ 544 w 1088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8" h="1086">
                  <a:moveTo>
                    <a:pt x="544" y="154"/>
                  </a:moveTo>
                  <a:lnTo>
                    <a:pt x="491" y="157"/>
                  </a:lnTo>
                  <a:lnTo>
                    <a:pt x="441" y="168"/>
                  </a:lnTo>
                  <a:lnTo>
                    <a:pt x="392" y="184"/>
                  </a:lnTo>
                  <a:lnTo>
                    <a:pt x="347" y="207"/>
                  </a:lnTo>
                  <a:lnTo>
                    <a:pt x="306" y="234"/>
                  </a:lnTo>
                  <a:lnTo>
                    <a:pt x="268" y="268"/>
                  </a:lnTo>
                  <a:lnTo>
                    <a:pt x="236" y="306"/>
                  </a:lnTo>
                  <a:lnTo>
                    <a:pt x="207" y="347"/>
                  </a:lnTo>
                  <a:lnTo>
                    <a:pt x="185" y="392"/>
                  </a:lnTo>
                  <a:lnTo>
                    <a:pt x="168" y="440"/>
                  </a:lnTo>
                  <a:lnTo>
                    <a:pt x="158" y="491"/>
                  </a:lnTo>
                  <a:lnTo>
                    <a:pt x="154" y="544"/>
                  </a:lnTo>
                  <a:lnTo>
                    <a:pt x="158" y="595"/>
                  </a:lnTo>
                  <a:lnTo>
                    <a:pt x="168" y="647"/>
                  </a:lnTo>
                  <a:lnTo>
                    <a:pt x="185" y="694"/>
                  </a:lnTo>
                  <a:lnTo>
                    <a:pt x="207" y="739"/>
                  </a:lnTo>
                  <a:lnTo>
                    <a:pt x="236" y="781"/>
                  </a:lnTo>
                  <a:lnTo>
                    <a:pt x="268" y="818"/>
                  </a:lnTo>
                  <a:lnTo>
                    <a:pt x="306" y="851"/>
                  </a:lnTo>
                  <a:lnTo>
                    <a:pt x="347" y="879"/>
                  </a:lnTo>
                  <a:lnTo>
                    <a:pt x="392" y="902"/>
                  </a:lnTo>
                  <a:lnTo>
                    <a:pt x="441" y="918"/>
                  </a:lnTo>
                  <a:lnTo>
                    <a:pt x="491" y="928"/>
                  </a:lnTo>
                  <a:lnTo>
                    <a:pt x="544" y="932"/>
                  </a:lnTo>
                  <a:lnTo>
                    <a:pt x="597" y="928"/>
                  </a:lnTo>
                  <a:lnTo>
                    <a:pt x="648" y="918"/>
                  </a:lnTo>
                  <a:lnTo>
                    <a:pt x="696" y="902"/>
                  </a:lnTo>
                  <a:lnTo>
                    <a:pt x="741" y="879"/>
                  </a:lnTo>
                  <a:lnTo>
                    <a:pt x="783" y="851"/>
                  </a:lnTo>
                  <a:lnTo>
                    <a:pt x="819" y="818"/>
                  </a:lnTo>
                  <a:lnTo>
                    <a:pt x="853" y="780"/>
                  </a:lnTo>
                  <a:lnTo>
                    <a:pt x="880" y="739"/>
                  </a:lnTo>
                  <a:lnTo>
                    <a:pt x="904" y="694"/>
                  </a:lnTo>
                  <a:lnTo>
                    <a:pt x="921" y="647"/>
                  </a:lnTo>
                  <a:lnTo>
                    <a:pt x="931" y="595"/>
                  </a:lnTo>
                  <a:lnTo>
                    <a:pt x="935" y="544"/>
                  </a:lnTo>
                  <a:lnTo>
                    <a:pt x="931" y="491"/>
                  </a:lnTo>
                  <a:lnTo>
                    <a:pt x="921" y="440"/>
                  </a:lnTo>
                  <a:lnTo>
                    <a:pt x="904" y="392"/>
                  </a:lnTo>
                  <a:lnTo>
                    <a:pt x="880" y="347"/>
                  </a:lnTo>
                  <a:lnTo>
                    <a:pt x="853" y="306"/>
                  </a:lnTo>
                  <a:lnTo>
                    <a:pt x="819" y="268"/>
                  </a:lnTo>
                  <a:lnTo>
                    <a:pt x="783" y="234"/>
                  </a:lnTo>
                  <a:lnTo>
                    <a:pt x="741" y="207"/>
                  </a:lnTo>
                  <a:lnTo>
                    <a:pt x="696" y="184"/>
                  </a:lnTo>
                  <a:lnTo>
                    <a:pt x="648" y="168"/>
                  </a:lnTo>
                  <a:lnTo>
                    <a:pt x="597" y="157"/>
                  </a:lnTo>
                  <a:lnTo>
                    <a:pt x="544" y="154"/>
                  </a:lnTo>
                  <a:close/>
                  <a:moveTo>
                    <a:pt x="544" y="0"/>
                  </a:moveTo>
                  <a:lnTo>
                    <a:pt x="608" y="3"/>
                  </a:lnTo>
                  <a:lnTo>
                    <a:pt x="669" y="15"/>
                  </a:lnTo>
                  <a:lnTo>
                    <a:pt x="727" y="32"/>
                  </a:lnTo>
                  <a:lnTo>
                    <a:pt x="784" y="55"/>
                  </a:lnTo>
                  <a:lnTo>
                    <a:pt x="836" y="85"/>
                  </a:lnTo>
                  <a:lnTo>
                    <a:pt x="884" y="120"/>
                  </a:lnTo>
                  <a:lnTo>
                    <a:pt x="929" y="160"/>
                  </a:lnTo>
                  <a:lnTo>
                    <a:pt x="968" y="203"/>
                  </a:lnTo>
                  <a:lnTo>
                    <a:pt x="1004" y="252"/>
                  </a:lnTo>
                  <a:lnTo>
                    <a:pt x="1032" y="305"/>
                  </a:lnTo>
                  <a:lnTo>
                    <a:pt x="1057" y="360"/>
                  </a:lnTo>
                  <a:lnTo>
                    <a:pt x="1074" y="418"/>
                  </a:lnTo>
                  <a:lnTo>
                    <a:pt x="1084" y="480"/>
                  </a:lnTo>
                  <a:lnTo>
                    <a:pt x="1088" y="544"/>
                  </a:lnTo>
                  <a:lnTo>
                    <a:pt x="1084" y="607"/>
                  </a:lnTo>
                  <a:lnTo>
                    <a:pt x="1074" y="668"/>
                  </a:lnTo>
                  <a:lnTo>
                    <a:pt x="1057" y="726"/>
                  </a:lnTo>
                  <a:lnTo>
                    <a:pt x="1032" y="781"/>
                  </a:lnTo>
                  <a:lnTo>
                    <a:pt x="1004" y="834"/>
                  </a:lnTo>
                  <a:lnTo>
                    <a:pt x="968" y="883"/>
                  </a:lnTo>
                  <a:lnTo>
                    <a:pt x="929" y="927"/>
                  </a:lnTo>
                  <a:lnTo>
                    <a:pt x="884" y="966"/>
                  </a:lnTo>
                  <a:lnTo>
                    <a:pt x="836" y="1001"/>
                  </a:lnTo>
                  <a:lnTo>
                    <a:pt x="784" y="1031"/>
                  </a:lnTo>
                  <a:lnTo>
                    <a:pt x="727" y="1054"/>
                  </a:lnTo>
                  <a:lnTo>
                    <a:pt x="669" y="1072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2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6"/>
                  </a:lnTo>
                  <a:lnTo>
                    <a:pt x="160" y="927"/>
                  </a:lnTo>
                  <a:lnTo>
                    <a:pt x="120" y="883"/>
                  </a:lnTo>
                  <a:lnTo>
                    <a:pt x="85" y="834"/>
                  </a:lnTo>
                  <a:lnTo>
                    <a:pt x="56" y="781"/>
                  </a:lnTo>
                  <a:lnTo>
                    <a:pt x="32" y="726"/>
                  </a:lnTo>
                  <a:lnTo>
                    <a:pt x="15" y="668"/>
                  </a:lnTo>
                  <a:lnTo>
                    <a:pt x="4" y="607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8"/>
                  </a:lnTo>
                  <a:lnTo>
                    <a:pt x="32" y="360"/>
                  </a:lnTo>
                  <a:lnTo>
                    <a:pt x="56" y="305"/>
                  </a:lnTo>
                  <a:lnTo>
                    <a:pt x="85" y="252"/>
                  </a:lnTo>
                  <a:lnTo>
                    <a:pt x="120" y="203"/>
                  </a:lnTo>
                  <a:lnTo>
                    <a:pt x="160" y="160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2"/>
                  </a:lnTo>
                  <a:lnTo>
                    <a:pt x="420" y="15"/>
                  </a:lnTo>
                  <a:lnTo>
                    <a:pt x="481" y="3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9" name="Freeform 25"/>
            <p:cNvSpPr>
              <a:spLocks noEditPoints="1"/>
            </p:cNvSpPr>
            <p:nvPr/>
          </p:nvSpPr>
          <p:spPr bwMode="auto">
            <a:xfrm>
              <a:off x="8941097" y="3069843"/>
              <a:ext cx="154798" cy="142407"/>
            </a:xfrm>
            <a:custGeom>
              <a:avLst/>
              <a:gdLst>
                <a:gd name="T0" fmla="*/ 926 w 1523"/>
                <a:gd name="T1" fmla="*/ 158 h 1402"/>
                <a:gd name="T2" fmla="*/ 827 w 1523"/>
                <a:gd name="T3" fmla="*/ 184 h 1402"/>
                <a:gd name="T4" fmla="*/ 741 w 1523"/>
                <a:gd name="T5" fmla="*/ 235 h 1402"/>
                <a:gd name="T6" fmla="*/ 671 w 1523"/>
                <a:gd name="T7" fmla="*/ 305 h 1402"/>
                <a:gd name="T8" fmla="*/ 620 w 1523"/>
                <a:gd name="T9" fmla="*/ 392 h 1402"/>
                <a:gd name="T10" fmla="*/ 593 w 1523"/>
                <a:gd name="T11" fmla="*/ 490 h 1402"/>
                <a:gd name="T12" fmla="*/ 593 w 1523"/>
                <a:gd name="T13" fmla="*/ 596 h 1402"/>
                <a:gd name="T14" fmla="*/ 620 w 1523"/>
                <a:gd name="T15" fmla="*/ 694 h 1402"/>
                <a:gd name="T16" fmla="*/ 671 w 1523"/>
                <a:gd name="T17" fmla="*/ 781 h 1402"/>
                <a:gd name="T18" fmla="*/ 741 w 1523"/>
                <a:gd name="T19" fmla="*/ 851 h 1402"/>
                <a:gd name="T20" fmla="*/ 827 w 1523"/>
                <a:gd name="T21" fmla="*/ 901 h 1402"/>
                <a:gd name="T22" fmla="*/ 926 w 1523"/>
                <a:gd name="T23" fmla="*/ 929 h 1402"/>
                <a:gd name="T24" fmla="*/ 1032 w 1523"/>
                <a:gd name="T25" fmla="*/ 929 h 1402"/>
                <a:gd name="T26" fmla="*/ 1131 w 1523"/>
                <a:gd name="T27" fmla="*/ 901 h 1402"/>
                <a:gd name="T28" fmla="*/ 1218 w 1523"/>
                <a:gd name="T29" fmla="*/ 851 h 1402"/>
                <a:gd name="T30" fmla="*/ 1288 w 1523"/>
                <a:gd name="T31" fmla="*/ 781 h 1402"/>
                <a:gd name="T32" fmla="*/ 1339 w 1523"/>
                <a:gd name="T33" fmla="*/ 694 h 1402"/>
                <a:gd name="T34" fmla="*/ 1366 w 1523"/>
                <a:gd name="T35" fmla="*/ 596 h 1402"/>
                <a:gd name="T36" fmla="*/ 1366 w 1523"/>
                <a:gd name="T37" fmla="*/ 490 h 1402"/>
                <a:gd name="T38" fmla="*/ 1339 w 1523"/>
                <a:gd name="T39" fmla="*/ 391 h 1402"/>
                <a:gd name="T40" fmla="*/ 1288 w 1523"/>
                <a:gd name="T41" fmla="*/ 305 h 1402"/>
                <a:gd name="T42" fmla="*/ 1218 w 1523"/>
                <a:gd name="T43" fmla="*/ 235 h 1402"/>
                <a:gd name="T44" fmla="*/ 1131 w 1523"/>
                <a:gd name="T45" fmla="*/ 184 h 1402"/>
                <a:gd name="T46" fmla="*/ 1032 w 1523"/>
                <a:gd name="T47" fmla="*/ 158 h 1402"/>
                <a:gd name="T48" fmla="*/ 979 w 1523"/>
                <a:gd name="T49" fmla="*/ 0 h 1402"/>
                <a:gd name="T50" fmla="*/ 1043 w 1523"/>
                <a:gd name="T51" fmla="*/ 4 h 1402"/>
                <a:gd name="T52" fmla="*/ 1162 w 1523"/>
                <a:gd name="T53" fmla="*/ 31 h 1402"/>
                <a:gd name="T54" fmla="*/ 1271 w 1523"/>
                <a:gd name="T55" fmla="*/ 84 h 1402"/>
                <a:gd name="T56" fmla="*/ 1364 w 1523"/>
                <a:gd name="T57" fmla="*/ 159 h 1402"/>
                <a:gd name="T58" fmla="*/ 1439 w 1523"/>
                <a:gd name="T59" fmla="*/ 252 h 1402"/>
                <a:gd name="T60" fmla="*/ 1492 w 1523"/>
                <a:gd name="T61" fmla="*/ 360 h 1402"/>
                <a:gd name="T62" fmla="*/ 1519 w 1523"/>
                <a:gd name="T63" fmla="*/ 479 h 1402"/>
                <a:gd name="T64" fmla="*/ 1519 w 1523"/>
                <a:gd name="T65" fmla="*/ 606 h 1402"/>
                <a:gd name="T66" fmla="*/ 1492 w 1523"/>
                <a:gd name="T67" fmla="*/ 725 h 1402"/>
                <a:gd name="T68" fmla="*/ 1439 w 1523"/>
                <a:gd name="T69" fmla="*/ 833 h 1402"/>
                <a:gd name="T70" fmla="*/ 1364 w 1523"/>
                <a:gd name="T71" fmla="*/ 926 h 1402"/>
                <a:gd name="T72" fmla="*/ 1271 w 1523"/>
                <a:gd name="T73" fmla="*/ 1001 h 1402"/>
                <a:gd name="T74" fmla="*/ 1162 w 1523"/>
                <a:gd name="T75" fmla="*/ 1054 h 1402"/>
                <a:gd name="T76" fmla="*/ 1043 w 1523"/>
                <a:gd name="T77" fmla="*/ 1083 h 1402"/>
                <a:gd name="T78" fmla="*/ 923 w 1523"/>
                <a:gd name="T79" fmla="*/ 1083 h 1402"/>
                <a:gd name="T80" fmla="*/ 816 w 1523"/>
                <a:gd name="T81" fmla="*/ 1061 h 1402"/>
                <a:gd name="T82" fmla="*/ 717 w 1523"/>
                <a:gd name="T83" fmla="*/ 1018 h 1402"/>
                <a:gd name="T84" fmla="*/ 629 w 1523"/>
                <a:gd name="T85" fmla="*/ 957 h 1402"/>
                <a:gd name="T86" fmla="*/ 131 w 1523"/>
                <a:gd name="T87" fmla="*/ 1380 h 1402"/>
                <a:gd name="T88" fmla="*/ 96 w 1523"/>
                <a:gd name="T89" fmla="*/ 1400 h 1402"/>
                <a:gd name="T90" fmla="*/ 57 w 1523"/>
                <a:gd name="T91" fmla="*/ 1400 h 1402"/>
                <a:gd name="T92" fmla="*/ 23 w 1523"/>
                <a:gd name="T93" fmla="*/ 1380 h 1402"/>
                <a:gd name="T94" fmla="*/ 3 w 1523"/>
                <a:gd name="T95" fmla="*/ 1345 h 1402"/>
                <a:gd name="T96" fmla="*/ 3 w 1523"/>
                <a:gd name="T97" fmla="*/ 1306 h 1402"/>
                <a:gd name="T98" fmla="*/ 23 w 1523"/>
                <a:gd name="T99" fmla="*/ 1271 h 1402"/>
                <a:gd name="T100" fmla="*/ 476 w 1523"/>
                <a:gd name="T101" fmla="*/ 750 h 1402"/>
                <a:gd name="T102" fmla="*/ 446 w 1523"/>
                <a:gd name="T103" fmla="*/ 650 h 1402"/>
                <a:gd name="T104" fmla="*/ 435 w 1523"/>
                <a:gd name="T105" fmla="*/ 543 h 1402"/>
                <a:gd name="T106" fmla="*/ 450 w 1523"/>
                <a:gd name="T107" fmla="*/ 419 h 1402"/>
                <a:gd name="T108" fmla="*/ 491 w 1523"/>
                <a:gd name="T109" fmla="*/ 305 h 1402"/>
                <a:gd name="T110" fmla="*/ 555 w 1523"/>
                <a:gd name="T111" fmla="*/ 204 h 1402"/>
                <a:gd name="T112" fmla="*/ 640 w 1523"/>
                <a:gd name="T113" fmla="*/ 120 h 1402"/>
                <a:gd name="T114" fmla="*/ 740 w 1523"/>
                <a:gd name="T115" fmla="*/ 55 h 1402"/>
                <a:gd name="T116" fmla="*/ 855 w 1523"/>
                <a:gd name="T117" fmla="*/ 14 h 1402"/>
                <a:gd name="T118" fmla="*/ 979 w 1523"/>
                <a:gd name="T119" fmla="*/ 0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3" h="1402">
                  <a:moveTo>
                    <a:pt x="979" y="153"/>
                  </a:moveTo>
                  <a:lnTo>
                    <a:pt x="926" y="158"/>
                  </a:lnTo>
                  <a:lnTo>
                    <a:pt x="876" y="168"/>
                  </a:lnTo>
                  <a:lnTo>
                    <a:pt x="827" y="184"/>
                  </a:lnTo>
                  <a:lnTo>
                    <a:pt x="782" y="207"/>
                  </a:lnTo>
                  <a:lnTo>
                    <a:pt x="741" y="235"/>
                  </a:lnTo>
                  <a:lnTo>
                    <a:pt x="703" y="268"/>
                  </a:lnTo>
                  <a:lnTo>
                    <a:pt x="671" y="305"/>
                  </a:lnTo>
                  <a:lnTo>
                    <a:pt x="642" y="346"/>
                  </a:lnTo>
                  <a:lnTo>
                    <a:pt x="620" y="392"/>
                  </a:lnTo>
                  <a:lnTo>
                    <a:pt x="603" y="439"/>
                  </a:lnTo>
                  <a:lnTo>
                    <a:pt x="593" y="490"/>
                  </a:lnTo>
                  <a:lnTo>
                    <a:pt x="589" y="543"/>
                  </a:lnTo>
                  <a:lnTo>
                    <a:pt x="593" y="596"/>
                  </a:lnTo>
                  <a:lnTo>
                    <a:pt x="603" y="646"/>
                  </a:lnTo>
                  <a:lnTo>
                    <a:pt x="620" y="694"/>
                  </a:lnTo>
                  <a:lnTo>
                    <a:pt x="642" y="739"/>
                  </a:lnTo>
                  <a:lnTo>
                    <a:pt x="671" y="781"/>
                  </a:lnTo>
                  <a:lnTo>
                    <a:pt x="703" y="818"/>
                  </a:lnTo>
                  <a:lnTo>
                    <a:pt x="741" y="851"/>
                  </a:lnTo>
                  <a:lnTo>
                    <a:pt x="782" y="879"/>
                  </a:lnTo>
                  <a:lnTo>
                    <a:pt x="827" y="901"/>
                  </a:lnTo>
                  <a:lnTo>
                    <a:pt x="876" y="918"/>
                  </a:lnTo>
                  <a:lnTo>
                    <a:pt x="926" y="929"/>
                  </a:lnTo>
                  <a:lnTo>
                    <a:pt x="979" y="932"/>
                  </a:lnTo>
                  <a:lnTo>
                    <a:pt x="1032" y="929"/>
                  </a:lnTo>
                  <a:lnTo>
                    <a:pt x="1083" y="918"/>
                  </a:lnTo>
                  <a:lnTo>
                    <a:pt x="1131" y="901"/>
                  </a:lnTo>
                  <a:lnTo>
                    <a:pt x="1176" y="879"/>
                  </a:lnTo>
                  <a:lnTo>
                    <a:pt x="1218" y="851"/>
                  </a:lnTo>
                  <a:lnTo>
                    <a:pt x="1254" y="818"/>
                  </a:lnTo>
                  <a:lnTo>
                    <a:pt x="1288" y="781"/>
                  </a:lnTo>
                  <a:lnTo>
                    <a:pt x="1315" y="739"/>
                  </a:lnTo>
                  <a:lnTo>
                    <a:pt x="1339" y="694"/>
                  </a:lnTo>
                  <a:lnTo>
                    <a:pt x="1356" y="646"/>
                  </a:lnTo>
                  <a:lnTo>
                    <a:pt x="1366" y="596"/>
                  </a:lnTo>
                  <a:lnTo>
                    <a:pt x="1370" y="543"/>
                  </a:lnTo>
                  <a:lnTo>
                    <a:pt x="1366" y="490"/>
                  </a:lnTo>
                  <a:lnTo>
                    <a:pt x="1356" y="439"/>
                  </a:lnTo>
                  <a:lnTo>
                    <a:pt x="1339" y="391"/>
                  </a:lnTo>
                  <a:lnTo>
                    <a:pt x="1315" y="346"/>
                  </a:lnTo>
                  <a:lnTo>
                    <a:pt x="1288" y="305"/>
                  </a:lnTo>
                  <a:lnTo>
                    <a:pt x="1254" y="268"/>
                  </a:lnTo>
                  <a:lnTo>
                    <a:pt x="1218" y="235"/>
                  </a:lnTo>
                  <a:lnTo>
                    <a:pt x="1176" y="207"/>
                  </a:lnTo>
                  <a:lnTo>
                    <a:pt x="1131" y="184"/>
                  </a:lnTo>
                  <a:lnTo>
                    <a:pt x="1083" y="168"/>
                  </a:lnTo>
                  <a:lnTo>
                    <a:pt x="1032" y="158"/>
                  </a:lnTo>
                  <a:lnTo>
                    <a:pt x="979" y="153"/>
                  </a:lnTo>
                  <a:close/>
                  <a:moveTo>
                    <a:pt x="979" y="0"/>
                  </a:moveTo>
                  <a:lnTo>
                    <a:pt x="979" y="0"/>
                  </a:lnTo>
                  <a:lnTo>
                    <a:pt x="1043" y="4"/>
                  </a:lnTo>
                  <a:lnTo>
                    <a:pt x="1104" y="14"/>
                  </a:lnTo>
                  <a:lnTo>
                    <a:pt x="1162" y="31"/>
                  </a:lnTo>
                  <a:lnTo>
                    <a:pt x="1219" y="55"/>
                  </a:lnTo>
                  <a:lnTo>
                    <a:pt x="1271" y="84"/>
                  </a:lnTo>
                  <a:lnTo>
                    <a:pt x="1319" y="120"/>
                  </a:lnTo>
                  <a:lnTo>
                    <a:pt x="1364" y="159"/>
                  </a:lnTo>
                  <a:lnTo>
                    <a:pt x="1403" y="204"/>
                  </a:lnTo>
                  <a:lnTo>
                    <a:pt x="1439" y="252"/>
                  </a:lnTo>
                  <a:lnTo>
                    <a:pt x="1467" y="305"/>
                  </a:lnTo>
                  <a:lnTo>
                    <a:pt x="1492" y="360"/>
                  </a:lnTo>
                  <a:lnTo>
                    <a:pt x="1509" y="419"/>
                  </a:lnTo>
                  <a:lnTo>
                    <a:pt x="1519" y="479"/>
                  </a:lnTo>
                  <a:lnTo>
                    <a:pt x="1523" y="543"/>
                  </a:lnTo>
                  <a:lnTo>
                    <a:pt x="1519" y="606"/>
                  </a:lnTo>
                  <a:lnTo>
                    <a:pt x="1509" y="668"/>
                  </a:lnTo>
                  <a:lnTo>
                    <a:pt x="1492" y="725"/>
                  </a:lnTo>
                  <a:lnTo>
                    <a:pt x="1467" y="782"/>
                  </a:lnTo>
                  <a:lnTo>
                    <a:pt x="1439" y="833"/>
                  </a:lnTo>
                  <a:lnTo>
                    <a:pt x="1403" y="883"/>
                  </a:lnTo>
                  <a:lnTo>
                    <a:pt x="1364" y="926"/>
                  </a:lnTo>
                  <a:lnTo>
                    <a:pt x="1319" y="967"/>
                  </a:lnTo>
                  <a:lnTo>
                    <a:pt x="1271" y="1001"/>
                  </a:lnTo>
                  <a:lnTo>
                    <a:pt x="1219" y="1031"/>
                  </a:lnTo>
                  <a:lnTo>
                    <a:pt x="1162" y="1054"/>
                  </a:lnTo>
                  <a:lnTo>
                    <a:pt x="1104" y="1071"/>
                  </a:lnTo>
                  <a:lnTo>
                    <a:pt x="1043" y="1083"/>
                  </a:lnTo>
                  <a:lnTo>
                    <a:pt x="979" y="1086"/>
                  </a:lnTo>
                  <a:lnTo>
                    <a:pt x="923" y="1083"/>
                  </a:lnTo>
                  <a:lnTo>
                    <a:pt x="868" y="1075"/>
                  </a:lnTo>
                  <a:lnTo>
                    <a:pt x="816" y="1061"/>
                  </a:lnTo>
                  <a:lnTo>
                    <a:pt x="765" y="1041"/>
                  </a:lnTo>
                  <a:lnTo>
                    <a:pt x="717" y="1018"/>
                  </a:lnTo>
                  <a:lnTo>
                    <a:pt x="671" y="991"/>
                  </a:lnTo>
                  <a:lnTo>
                    <a:pt x="629" y="957"/>
                  </a:lnTo>
                  <a:lnTo>
                    <a:pt x="590" y="922"/>
                  </a:lnTo>
                  <a:lnTo>
                    <a:pt x="131" y="1380"/>
                  </a:lnTo>
                  <a:lnTo>
                    <a:pt x="115" y="1393"/>
                  </a:lnTo>
                  <a:lnTo>
                    <a:pt x="96" y="1400"/>
                  </a:lnTo>
                  <a:lnTo>
                    <a:pt x="77" y="1402"/>
                  </a:lnTo>
                  <a:lnTo>
                    <a:pt x="57" y="1400"/>
                  </a:lnTo>
                  <a:lnTo>
                    <a:pt x="39" y="1393"/>
                  </a:lnTo>
                  <a:lnTo>
                    <a:pt x="23" y="1380"/>
                  </a:lnTo>
                  <a:lnTo>
                    <a:pt x="10" y="1363"/>
                  </a:lnTo>
                  <a:lnTo>
                    <a:pt x="3" y="1345"/>
                  </a:lnTo>
                  <a:lnTo>
                    <a:pt x="0" y="1325"/>
                  </a:lnTo>
                  <a:lnTo>
                    <a:pt x="3" y="1306"/>
                  </a:lnTo>
                  <a:lnTo>
                    <a:pt x="10" y="1287"/>
                  </a:lnTo>
                  <a:lnTo>
                    <a:pt x="23" y="1271"/>
                  </a:lnTo>
                  <a:lnTo>
                    <a:pt x="498" y="797"/>
                  </a:lnTo>
                  <a:lnTo>
                    <a:pt x="476" y="750"/>
                  </a:lnTo>
                  <a:lnTo>
                    <a:pt x="459" y="701"/>
                  </a:lnTo>
                  <a:lnTo>
                    <a:pt x="446" y="650"/>
                  </a:lnTo>
                  <a:lnTo>
                    <a:pt x="438" y="597"/>
                  </a:lnTo>
                  <a:lnTo>
                    <a:pt x="435" y="543"/>
                  </a:lnTo>
                  <a:lnTo>
                    <a:pt x="439" y="479"/>
                  </a:lnTo>
                  <a:lnTo>
                    <a:pt x="450" y="419"/>
                  </a:lnTo>
                  <a:lnTo>
                    <a:pt x="467" y="360"/>
                  </a:lnTo>
                  <a:lnTo>
                    <a:pt x="491" y="305"/>
                  </a:lnTo>
                  <a:lnTo>
                    <a:pt x="520" y="252"/>
                  </a:lnTo>
                  <a:lnTo>
                    <a:pt x="555" y="204"/>
                  </a:lnTo>
                  <a:lnTo>
                    <a:pt x="595" y="159"/>
                  </a:lnTo>
                  <a:lnTo>
                    <a:pt x="640" y="120"/>
                  </a:lnTo>
                  <a:lnTo>
                    <a:pt x="688" y="84"/>
                  </a:lnTo>
                  <a:lnTo>
                    <a:pt x="740" y="55"/>
                  </a:lnTo>
                  <a:lnTo>
                    <a:pt x="796" y="31"/>
                  </a:lnTo>
                  <a:lnTo>
                    <a:pt x="855" y="14"/>
                  </a:lnTo>
                  <a:lnTo>
                    <a:pt x="916" y="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80" name="Freeform 26"/>
            <p:cNvSpPr>
              <a:spLocks noEditPoints="1"/>
            </p:cNvSpPr>
            <p:nvPr/>
          </p:nvSpPr>
          <p:spPr bwMode="auto">
            <a:xfrm>
              <a:off x="8848665" y="3206358"/>
              <a:ext cx="139562" cy="156221"/>
            </a:xfrm>
            <a:custGeom>
              <a:avLst/>
              <a:gdLst>
                <a:gd name="T0" fmla="*/ 490 w 1373"/>
                <a:gd name="T1" fmla="*/ 157 h 1538"/>
                <a:gd name="T2" fmla="*/ 393 w 1373"/>
                <a:gd name="T3" fmla="*/ 185 h 1538"/>
                <a:gd name="T4" fmla="*/ 305 w 1373"/>
                <a:gd name="T5" fmla="*/ 235 h 1538"/>
                <a:gd name="T6" fmla="*/ 235 w 1373"/>
                <a:gd name="T7" fmla="*/ 305 h 1538"/>
                <a:gd name="T8" fmla="*/ 184 w 1373"/>
                <a:gd name="T9" fmla="*/ 391 h 1538"/>
                <a:gd name="T10" fmla="*/ 158 w 1373"/>
                <a:gd name="T11" fmla="*/ 490 h 1538"/>
                <a:gd name="T12" fmla="*/ 158 w 1373"/>
                <a:gd name="T13" fmla="*/ 596 h 1538"/>
                <a:gd name="T14" fmla="*/ 184 w 1373"/>
                <a:gd name="T15" fmla="*/ 695 h 1538"/>
                <a:gd name="T16" fmla="*/ 235 w 1373"/>
                <a:gd name="T17" fmla="*/ 781 h 1538"/>
                <a:gd name="T18" fmla="*/ 305 w 1373"/>
                <a:gd name="T19" fmla="*/ 851 h 1538"/>
                <a:gd name="T20" fmla="*/ 393 w 1373"/>
                <a:gd name="T21" fmla="*/ 902 h 1538"/>
                <a:gd name="T22" fmla="*/ 490 w 1373"/>
                <a:gd name="T23" fmla="*/ 929 h 1538"/>
                <a:gd name="T24" fmla="*/ 596 w 1373"/>
                <a:gd name="T25" fmla="*/ 929 h 1538"/>
                <a:gd name="T26" fmla="*/ 695 w 1373"/>
                <a:gd name="T27" fmla="*/ 902 h 1538"/>
                <a:gd name="T28" fmla="*/ 782 w 1373"/>
                <a:gd name="T29" fmla="*/ 851 h 1538"/>
                <a:gd name="T30" fmla="*/ 852 w 1373"/>
                <a:gd name="T31" fmla="*/ 781 h 1538"/>
                <a:gd name="T32" fmla="*/ 903 w 1373"/>
                <a:gd name="T33" fmla="*/ 695 h 1538"/>
                <a:gd name="T34" fmla="*/ 930 w 1373"/>
                <a:gd name="T35" fmla="*/ 596 h 1538"/>
                <a:gd name="T36" fmla="*/ 930 w 1373"/>
                <a:gd name="T37" fmla="*/ 490 h 1538"/>
                <a:gd name="T38" fmla="*/ 903 w 1373"/>
                <a:gd name="T39" fmla="*/ 391 h 1538"/>
                <a:gd name="T40" fmla="*/ 852 w 1373"/>
                <a:gd name="T41" fmla="*/ 305 h 1538"/>
                <a:gd name="T42" fmla="*/ 782 w 1373"/>
                <a:gd name="T43" fmla="*/ 235 h 1538"/>
                <a:gd name="T44" fmla="*/ 695 w 1373"/>
                <a:gd name="T45" fmla="*/ 185 h 1538"/>
                <a:gd name="T46" fmla="*/ 596 w 1373"/>
                <a:gd name="T47" fmla="*/ 157 h 1538"/>
                <a:gd name="T48" fmla="*/ 543 w 1373"/>
                <a:gd name="T49" fmla="*/ 0 h 1538"/>
                <a:gd name="T50" fmla="*/ 668 w 1373"/>
                <a:gd name="T51" fmla="*/ 15 h 1538"/>
                <a:gd name="T52" fmla="*/ 783 w 1373"/>
                <a:gd name="T53" fmla="*/ 55 h 1538"/>
                <a:gd name="T54" fmla="*/ 884 w 1373"/>
                <a:gd name="T55" fmla="*/ 119 h 1538"/>
                <a:gd name="T56" fmla="*/ 968 w 1373"/>
                <a:gd name="T57" fmla="*/ 204 h 1538"/>
                <a:gd name="T58" fmla="*/ 1033 w 1373"/>
                <a:gd name="T59" fmla="*/ 304 h 1538"/>
                <a:gd name="T60" fmla="*/ 1073 w 1373"/>
                <a:gd name="T61" fmla="*/ 419 h 1538"/>
                <a:gd name="T62" fmla="*/ 1088 w 1373"/>
                <a:gd name="T63" fmla="*/ 543 h 1538"/>
                <a:gd name="T64" fmla="*/ 1074 w 1373"/>
                <a:gd name="T65" fmla="*/ 663 h 1538"/>
                <a:gd name="T66" fmla="*/ 1036 w 1373"/>
                <a:gd name="T67" fmla="*/ 773 h 1538"/>
                <a:gd name="T68" fmla="*/ 976 w 1373"/>
                <a:gd name="T69" fmla="*/ 872 h 1538"/>
                <a:gd name="T70" fmla="*/ 898 w 1373"/>
                <a:gd name="T71" fmla="*/ 954 h 1538"/>
                <a:gd name="T72" fmla="*/ 1364 w 1373"/>
                <a:gd name="T73" fmla="*/ 1423 h 1538"/>
                <a:gd name="T74" fmla="*/ 1373 w 1373"/>
                <a:gd name="T75" fmla="*/ 1461 h 1538"/>
                <a:gd name="T76" fmla="*/ 1364 w 1373"/>
                <a:gd name="T77" fmla="*/ 1499 h 1538"/>
                <a:gd name="T78" fmla="*/ 1335 w 1373"/>
                <a:gd name="T79" fmla="*/ 1528 h 1538"/>
                <a:gd name="T80" fmla="*/ 1297 w 1373"/>
                <a:gd name="T81" fmla="*/ 1538 h 1538"/>
                <a:gd name="T82" fmla="*/ 1259 w 1373"/>
                <a:gd name="T83" fmla="*/ 1528 h 1538"/>
                <a:gd name="T84" fmla="*/ 764 w 1373"/>
                <a:gd name="T85" fmla="*/ 1038 h 1538"/>
                <a:gd name="T86" fmla="*/ 659 w 1373"/>
                <a:gd name="T87" fmla="*/ 1074 h 1538"/>
                <a:gd name="T88" fmla="*/ 543 w 1373"/>
                <a:gd name="T89" fmla="*/ 1085 h 1538"/>
                <a:gd name="T90" fmla="*/ 419 w 1373"/>
                <a:gd name="T91" fmla="*/ 1072 h 1538"/>
                <a:gd name="T92" fmla="*/ 305 w 1373"/>
                <a:gd name="T93" fmla="*/ 1030 h 1538"/>
                <a:gd name="T94" fmla="*/ 204 w 1373"/>
                <a:gd name="T95" fmla="*/ 966 h 1538"/>
                <a:gd name="T96" fmla="*/ 120 w 1373"/>
                <a:gd name="T97" fmla="*/ 882 h 1538"/>
                <a:gd name="T98" fmla="*/ 55 w 1373"/>
                <a:gd name="T99" fmla="*/ 782 h 1538"/>
                <a:gd name="T100" fmla="*/ 14 w 1373"/>
                <a:gd name="T101" fmla="*/ 667 h 1538"/>
                <a:gd name="T102" fmla="*/ 0 w 1373"/>
                <a:gd name="T103" fmla="*/ 543 h 1538"/>
                <a:gd name="T104" fmla="*/ 14 w 1373"/>
                <a:gd name="T105" fmla="*/ 419 h 1538"/>
                <a:gd name="T106" fmla="*/ 55 w 1373"/>
                <a:gd name="T107" fmla="*/ 304 h 1538"/>
                <a:gd name="T108" fmla="*/ 120 w 1373"/>
                <a:gd name="T109" fmla="*/ 204 h 1538"/>
                <a:gd name="T110" fmla="*/ 204 w 1373"/>
                <a:gd name="T111" fmla="*/ 119 h 1538"/>
                <a:gd name="T112" fmla="*/ 305 w 1373"/>
                <a:gd name="T113" fmla="*/ 55 h 1538"/>
                <a:gd name="T114" fmla="*/ 419 w 1373"/>
                <a:gd name="T115" fmla="*/ 15 h 1538"/>
                <a:gd name="T116" fmla="*/ 543 w 1373"/>
                <a:gd name="T11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3" h="1538">
                  <a:moveTo>
                    <a:pt x="543" y="154"/>
                  </a:moveTo>
                  <a:lnTo>
                    <a:pt x="490" y="157"/>
                  </a:lnTo>
                  <a:lnTo>
                    <a:pt x="440" y="167"/>
                  </a:lnTo>
                  <a:lnTo>
                    <a:pt x="393" y="185"/>
                  </a:lnTo>
                  <a:lnTo>
                    <a:pt x="347" y="206"/>
                  </a:lnTo>
                  <a:lnTo>
                    <a:pt x="305" y="235"/>
                  </a:lnTo>
                  <a:lnTo>
                    <a:pt x="268" y="267"/>
                  </a:lnTo>
                  <a:lnTo>
                    <a:pt x="235" y="305"/>
                  </a:lnTo>
                  <a:lnTo>
                    <a:pt x="207" y="347"/>
                  </a:lnTo>
                  <a:lnTo>
                    <a:pt x="184" y="391"/>
                  </a:lnTo>
                  <a:lnTo>
                    <a:pt x="168" y="440"/>
                  </a:lnTo>
                  <a:lnTo>
                    <a:pt x="158" y="490"/>
                  </a:lnTo>
                  <a:lnTo>
                    <a:pt x="153" y="543"/>
                  </a:lnTo>
                  <a:lnTo>
                    <a:pt x="158" y="596"/>
                  </a:lnTo>
                  <a:lnTo>
                    <a:pt x="168" y="647"/>
                  </a:lnTo>
                  <a:lnTo>
                    <a:pt x="184" y="695"/>
                  </a:lnTo>
                  <a:lnTo>
                    <a:pt x="207" y="740"/>
                  </a:lnTo>
                  <a:lnTo>
                    <a:pt x="235" y="781"/>
                  </a:lnTo>
                  <a:lnTo>
                    <a:pt x="268" y="818"/>
                  </a:lnTo>
                  <a:lnTo>
                    <a:pt x="305" y="851"/>
                  </a:lnTo>
                  <a:lnTo>
                    <a:pt x="347" y="879"/>
                  </a:lnTo>
                  <a:lnTo>
                    <a:pt x="393" y="902"/>
                  </a:lnTo>
                  <a:lnTo>
                    <a:pt x="440" y="919"/>
                  </a:lnTo>
                  <a:lnTo>
                    <a:pt x="490" y="929"/>
                  </a:lnTo>
                  <a:lnTo>
                    <a:pt x="543" y="933"/>
                  </a:lnTo>
                  <a:lnTo>
                    <a:pt x="596" y="929"/>
                  </a:lnTo>
                  <a:lnTo>
                    <a:pt x="647" y="919"/>
                  </a:lnTo>
                  <a:lnTo>
                    <a:pt x="695" y="902"/>
                  </a:lnTo>
                  <a:lnTo>
                    <a:pt x="740" y="879"/>
                  </a:lnTo>
                  <a:lnTo>
                    <a:pt x="782" y="851"/>
                  </a:lnTo>
                  <a:lnTo>
                    <a:pt x="820" y="818"/>
                  </a:lnTo>
                  <a:lnTo>
                    <a:pt x="852" y="781"/>
                  </a:lnTo>
                  <a:lnTo>
                    <a:pt x="881" y="740"/>
                  </a:lnTo>
                  <a:lnTo>
                    <a:pt x="903" y="695"/>
                  </a:lnTo>
                  <a:lnTo>
                    <a:pt x="920" y="647"/>
                  </a:lnTo>
                  <a:lnTo>
                    <a:pt x="930" y="596"/>
                  </a:lnTo>
                  <a:lnTo>
                    <a:pt x="934" y="543"/>
                  </a:lnTo>
                  <a:lnTo>
                    <a:pt x="930" y="490"/>
                  </a:lnTo>
                  <a:lnTo>
                    <a:pt x="920" y="440"/>
                  </a:lnTo>
                  <a:lnTo>
                    <a:pt x="903" y="391"/>
                  </a:lnTo>
                  <a:lnTo>
                    <a:pt x="881" y="347"/>
                  </a:lnTo>
                  <a:lnTo>
                    <a:pt x="852" y="305"/>
                  </a:lnTo>
                  <a:lnTo>
                    <a:pt x="820" y="267"/>
                  </a:lnTo>
                  <a:lnTo>
                    <a:pt x="782" y="235"/>
                  </a:lnTo>
                  <a:lnTo>
                    <a:pt x="740" y="206"/>
                  </a:lnTo>
                  <a:lnTo>
                    <a:pt x="695" y="185"/>
                  </a:lnTo>
                  <a:lnTo>
                    <a:pt x="647" y="167"/>
                  </a:lnTo>
                  <a:lnTo>
                    <a:pt x="596" y="157"/>
                  </a:lnTo>
                  <a:lnTo>
                    <a:pt x="543" y="154"/>
                  </a:lnTo>
                  <a:close/>
                  <a:moveTo>
                    <a:pt x="543" y="0"/>
                  </a:moveTo>
                  <a:lnTo>
                    <a:pt x="607" y="4"/>
                  </a:lnTo>
                  <a:lnTo>
                    <a:pt x="668" y="15"/>
                  </a:lnTo>
                  <a:lnTo>
                    <a:pt x="726" y="32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19"/>
                  </a:lnTo>
                  <a:lnTo>
                    <a:pt x="928" y="159"/>
                  </a:lnTo>
                  <a:lnTo>
                    <a:pt x="968" y="204"/>
                  </a:lnTo>
                  <a:lnTo>
                    <a:pt x="1003" y="252"/>
                  </a:lnTo>
                  <a:lnTo>
                    <a:pt x="1033" y="304"/>
                  </a:lnTo>
                  <a:lnTo>
                    <a:pt x="1056" y="360"/>
                  </a:lnTo>
                  <a:lnTo>
                    <a:pt x="1073" y="419"/>
                  </a:lnTo>
                  <a:lnTo>
                    <a:pt x="1084" y="480"/>
                  </a:lnTo>
                  <a:lnTo>
                    <a:pt x="1088" y="543"/>
                  </a:lnTo>
                  <a:lnTo>
                    <a:pt x="1084" y="604"/>
                  </a:lnTo>
                  <a:lnTo>
                    <a:pt x="1074" y="663"/>
                  </a:lnTo>
                  <a:lnTo>
                    <a:pt x="1058" y="719"/>
                  </a:lnTo>
                  <a:lnTo>
                    <a:pt x="1036" y="773"/>
                  </a:lnTo>
                  <a:lnTo>
                    <a:pt x="1008" y="823"/>
                  </a:lnTo>
                  <a:lnTo>
                    <a:pt x="976" y="872"/>
                  </a:lnTo>
                  <a:lnTo>
                    <a:pt x="939" y="915"/>
                  </a:lnTo>
                  <a:lnTo>
                    <a:pt x="898" y="954"/>
                  </a:lnTo>
                  <a:lnTo>
                    <a:pt x="1352" y="1407"/>
                  </a:lnTo>
                  <a:lnTo>
                    <a:pt x="1364" y="1423"/>
                  </a:lnTo>
                  <a:lnTo>
                    <a:pt x="1371" y="1442"/>
                  </a:lnTo>
                  <a:lnTo>
                    <a:pt x="1373" y="1461"/>
                  </a:lnTo>
                  <a:lnTo>
                    <a:pt x="1371" y="1481"/>
                  </a:lnTo>
                  <a:lnTo>
                    <a:pt x="1364" y="1499"/>
                  </a:lnTo>
                  <a:lnTo>
                    <a:pt x="1352" y="1515"/>
                  </a:lnTo>
                  <a:lnTo>
                    <a:pt x="1335" y="1528"/>
                  </a:lnTo>
                  <a:lnTo>
                    <a:pt x="1317" y="1536"/>
                  </a:lnTo>
                  <a:lnTo>
                    <a:pt x="1297" y="1538"/>
                  </a:lnTo>
                  <a:lnTo>
                    <a:pt x="1278" y="1536"/>
                  </a:lnTo>
                  <a:lnTo>
                    <a:pt x="1259" y="1528"/>
                  </a:lnTo>
                  <a:lnTo>
                    <a:pt x="1242" y="1515"/>
                  </a:lnTo>
                  <a:lnTo>
                    <a:pt x="764" y="1038"/>
                  </a:lnTo>
                  <a:lnTo>
                    <a:pt x="713" y="1059"/>
                  </a:lnTo>
                  <a:lnTo>
                    <a:pt x="659" y="1074"/>
                  </a:lnTo>
                  <a:lnTo>
                    <a:pt x="602" y="1083"/>
                  </a:lnTo>
                  <a:lnTo>
                    <a:pt x="543" y="1085"/>
                  </a:lnTo>
                  <a:lnTo>
                    <a:pt x="480" y="1082"/>
                  </a:lnTo>
                  <a:lnTo>
                    <a:pt x="419" y="1072"/>
                  </a:lnTo>
                  <a:lnTo>
                    <a:pt x="360" y="1054"/>
                  </a:lnTo>
                  <a:lnTo>
                    <a:pt x="305" y="1030"/>
                  </a:lnTo>
                  <a:lnTo>
                    <a:pt x="252" y="1002"/>
                  </a:lnTo>
                  <a:lnTo>
                    <a:pt x="204" y="966"/>
                  </a:lnTo>
                  <a:lnTo>
                    <a:pt x="159" y="927"/>
                  </a:lnTo>
                  <a:lnTo>
                    <a:pt x="120" y="882"/>
                  </a:lnTo>
                  <a:lnTo>
                    <a:pt x="84" y="834"/>
                  </a:lnTo>
                  <a:lnTo>
                    <a:pt x="55" y="782"/>
                  </a:lnTo>
                  <a:lnTo>
                    <a:pt x="31" y="726"/>
                  </a:lnTo>
                  <a:lnTo>
                    <a:pt x="14" y="667"/>
                  </a:lnTo>
                  <a:lnTo>
                    <a:pt x="3" y="606"/>
                  </a:lnTo>
                  <a:lnTo>
                    <a:pt x="0" y="543"/>
                  </a:lnTo>
                  <a:lnTo>
                    <a:pt x="3" y="480"/>
                  </a:lnTo>
                  <a:lnTo>
                    <a:pt x="14" y="419"/>
                  </a:lnTo>
                  <a:lnTo>
                    <a:pt x="31" y="360"/>
                  </a:lnTo>
                  <a:lnTo>
                    <a:pt x="55" y="304"/>
                  </a:lnTo>
                  <a:lnTo>
                    <a:pt x="84" y="252"/>
                  </a:lnTo>
                  <a:lnTo>
                    <a:pt x="120" y="204"/>
                  </a:lnTo>
                  <a:lnTo>
                    <a:pt x="159" y="159"/>
                  </a:lnTo>
                  <a:lnTo>
                    <a:pt x="204" y="119"/>
                  </a:lnTo>
                  <a:lnTo>
                    <a:pt x="252" y="85"/>
                  </a:lnTo>
                  <a:lnTo>
                    <a:pt x="305" y="55"/>
                  </a:lnTo>
                  <a:lnTo>
                    <a:pt x="360" y="32"/>
                  </a:lnTo>
                  <a:lnTo>
                    <a:pt x="419" y="15"/>
                  </a:lnTo>
                  <a:lnTo>
                    <a:pt x="480" y="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3" name="Freeform 32"/>
          <p:cNvSpPr>
            <a:spLocks noEditPoints="1"/>
          </p:cNvSpPr>
          <p:nvPr/>
        </p:nvSpPr>
        <p:spPr bwMode="auto">
          <a:xfrm>
            <a:off x="2328666" y="3175157"/>
            <a:ext cx="76205" cy="74486"/>
          </a:xfrm>
          <a:custGeom>
            <a:avLst/>
            <a:gdLst>
              <a:gd name="T0" fmla="*/ 265 w 589"/>
              <a:gd name="T1" fmla="*/ 156 h 589"/>
              <a:gd name="T2" fmla="*/ 216 w 589"/>
              <a:gd name="T3" fmla="*/ 178 h 589"/>
              <a:gd name="T4" fmla="*/ 178 w 589"/>
              <a:gd name="T5" fmla="*/ 216 h 589"/>
              <a:gd name="T6" fmla="*/ 156 w 589"/>
              <a:gd name="T7" fmla="*/ 267 h 589"/>
              <a:gd name="T8" fmla="*/ 156 w 589"/>
              <a:gd name="T9" fmla="*/ 323 h 589"/>
              <a:gd name="T10" fmla="*/ 178 w 589"/>
              <a:gd name="T11" fmla="*/ 373 h 589"/>
              <a:gd name="T12" fmla="*/ 216 w 589"/>
              <a:gd name="T13" fmla="*/ 411 h 589"/>
              <a:gd name="T14" fmla="*/ 265 w 589"/>
              <a:gd name="T15" fmla="*/ 432 h 589"/>
              <a:gd name="T16" fmla="*/ 323 w 589"/>
              <a:gd name="T17" fmla="*/ 432 h 589"/>
              <a:gd name="T18" fmla="*/ 374 w 589"/>
              <a:gd name="T19" fmla="*/ 411 h 589"/>
              <a:gd name="T20" fmla="*/ 412 w 589"/>
              <a:gd name="T21" fmla="*/ 373 h 589"/>
              <a:gd name="T22" fmla="*/ 432 w 589"/>
              <a:gd name="T23" fmla="*/ 323 h 589"/>
              <a:gd name="T24" fmla="*/ 432 w 589"/>
              <a:gd name="T25" fmla="*/ 267 h 589"/>
              <a:gd name="T26" fmla="*/ 412 w 589"/>
              <a:gd name="T27" fmla="*/ 216 h 589"/>
              <a:gd name="T28" fmla="*/ 374 w 589"/>
              <a:gd name="T29" fmla="*/ 178 h 589"/>
              <a:gd name="T30" fmla="*/ 323 w 589"/>
              <a:gd name="T31" fmla="*/ 156 h 589"/>
              <a:gd name="T32" fmla="*/ 294 w 589"/>
              <a:gd name="T33" fmla="*/ 0 h 589"/>
              <a:gd name="T34" fmla="*/ 379 w 589"/>
              <a:gd name="T35" fmla="*/ 13 h 589"/>
              <a:gd name="T36" fmla="*/ 454 w 589"/>
              <a:gd name="T37" fmla="*/ 47 h 589"/>
              <a:gd name="T38" fmla="*/ 516 w 589"/>
              <a:gd name="T39" fmla="*/ 101 h 589"/>
              <a:gd name="T40" fmla="*/ 561 w 589"/>
              <a:gd name="T41" fmla="*/ 170 h 589"/>
              <a:gd name="T42" fmla="*/ 585 w 589"/>
              <a:gd name="T43" fmla="*/ 250 h 589"/>
              <a:gd name="T44" fmla="*/ 585 w 589"/>
              <a:gd name="T45" fmla="*/ 338 h 589"/>
              <a:gd name="T46" fmla="*/ 561 w 589"/>
              <a:gd name="T47" fmla="*/ 418 h 589"/>
              <a:gd name="T48" fmla="*/ 516 w 589"/>
              <a:gd name="T49" fmla="*/ 487 h 589"/>
              <a:gd name="T50" fmla="*/ 454 w 589"/>
              <a:gd name="T51" fmla="*/ 541 h 589"/>
              <a:gd name="T52" fmla="*/ 379 w 589"/>
              <a:gd name="T53" fmla="*/ 577 h 589"/>
              <a:gd name="T54" fmla="*/ 294 w 589"/>
              <a:gd name="T55" fmla="*/ 589 h 589"/>
              <a:gd name="T56" fmla="*/ 209 w 589"/>
              <a:gd name="T57" fmla="*/ 577 h 589"/>
              <a:gd name="T58" fmla="*/ 134 w 589"/>
              <a:gd name="T59" fmla="*/ 541 h 589"/>
              <a:gd name="T60" fmla="*/ 72 w 589"/>
              <a:gd name="T61" fmla="*/ 487 h 589"/>
              <a:gd name="T62" fmla="*/ 27 w 589"/>
              <a:gd name="T63" fmla="*/ 418 h 589"/>
              <a:gd name="T64" fmla="*/ 3 w 589"/>
              <a:gd name="T65" fmla="*/ 338 h 589"/>
              <a:gd name="T66" fmla="*/ 3 w 589"/>
              <a:gd name="T67" fmla="*/ 250 h 589"/>
              <a:gd name="T68" fmla="*/ 27 w 589"/>
              <a:gd name="T69" fmla="*/ 170 h 589"/>
              <a:gd name="T70" fmla="*/ 72 w 589"/>
              <a:gd name="T71" fmla="*/ 101 h 589"/>
              <a:gd name="T72" fmla="*/ 134 w 589"/>
              <a:gd name="T73" fmla="*/ 47 h 589"/>
              <a:gd name="T74" fmla="*/ 209 w 589"/>
              <a:gd name="T75" fmla="*/ 13 h 589"/>
              <a:gd name="T76" fmla="*/ 294 w 589"/>
              <a:gd name="T77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9" h="589">
                <a:moveTo>
                  <a:pt x="294" y="154"/>
                </a:moveTo>
                <a:lnTo>
                  <a:pt x="265" y="156"/>
                </a:lnTo>
                <a:lnTo>
                  <a:pt x="239" y="164"/>
                </a:lnTo>
                <a:lnTo>
                  <a:pt x="216" y="178"/>
                </a:lnTo>
                <a:lnTo>
                  <a:pt x="194" y="195"/>
                </a:lnTo>
                <a:lnTo>
                  <a:pt x="178" y="216"/>
                </a:lnTo>
                <a:lnTo>
                  <a:pt x="164" y="240"/>
                </a:lnTo>
                <a:lnTo>
                  <a:pt x="156" y="267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3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5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3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7"/>
                </a:lnTo>
                <a:lnTo>
                  <a:pt x="424" y="240"/>
                </a:lnTo>
                <a:lnTo>
                  <a:pt x="412" y="216"/>
                </a:lnTo>
                <a:lnTo>
                  <a:pt x="394" y="195"/>
                </a:lnTo>
                <a:lnTo>
                  <a:pt x="374" y="178"/>
                </a:lnTo>
                <a:lnTo>
                  <a:pt x="349" y="164"/>
                </a:lnTo>
                <a:lnTo>
                  <a:pt x="323" y="156"/>
                </a:lnTo>
                <a:lnTo>
                  <a:pt x="294" y="154"/>
                </a:lnTo>
                <a:close/>
                <a:moveTo>
                  <a:pt x="294" y="0"/>
                </a:moveTo>
                <a:lnTo>
                  <a:pt x="338" y="3"/>
                </a:lnTo>
                <a:lnTo>
                  <a:pt x="379" y="13"/>
                </a:lnTo>
                <a:lnTo>
                  <a:pt x="418" y="27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4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5"/>
                </a:lnTo>
                <a:lnTo>
                  <a:pt x="516" y="487"/>
                </a:lnTo>
                <a:lnTo>
                  <a:pt x="487" y="517"/>
                </a:lnTo>
                <a:lnTo>
                  <a:pt x="454" y="541"/>
                </a:lnTo>
                <a:lnTo>
                  <a:pt x="418" y="562"/>
                </a:lnTo>
                <a:lnTo>
                  <a:pt x="379" y="577"/>
                </a:lnTo>
                <a:lnTo>
                  <a:pt x="338" y="586"/>
                </a:lnTo>
                <a:lnTo>
                  <a:pt x="294" y="589"/>
                </a:lnTo>
                <a:lnTo>
                  <a:pt x="250" y="586"/>
                </a:lnTo>
                <a:lnTo>
                  <a:pt x="209" y="577"/>
                </a:lnTo>
                <a:lnTo>
                  <a:pt x="170" y="562"/>
                </a:lnTo>
                <a:lnTo>
                  <a:pt x="134" y="541"/>
                </a:lnTo>
                <a:lnTo>
                  <a:pt x="101" y="517"/>
                </a:lnTo>
                <a:lnTo>
                  <a:pt x="72" y="487"/>
                </a:lnTo>
                <a:lnTo>
                  <a:pt x="47" y="455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3" y="250"/>
                </a:lnTo>
                <a:lnTo>
                  <a:pt x="12" y="209"/>
                </a:lnTo>
                <a:lnTo>
                  <a:pt x="27" y="170"/>
                </a:lnTo>
                <a:lnTo>
                  <a:pt x="47" y="134"/>
                </a:lnTo>
                <a:lnTo>
                  <a:pt x="72" y="101"/>
                </a:lnTo>
                <a:lnTo>
                  <a:pt x="101" y="72"/>
                </a:lnTo>
                <a:lnTo>
                  <a:pt x="134" y="47"/>
                </a:lnTo>
                <a:lnTo>
                  <a:pt x="170" y="27"/>
                </a:lnTo>
                <a:lnTo>
                  <a:pt x="209" y="13"/>
                </a:lnTo>
                <a:lnTo>
                  <a:pt x="250" y="3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5" name="Freeform 34"/>
          <p:cNvSpPr>
            <a:spLocks/>
          </p:cNvSpPr>
          <p:nvPr/>
        </p:nvSpPr>
        <p:spPr bwMode="auto">
          <a:xfrm>
            <a:off x="2328666" y="3246025"/>
            <a:ext cx="76205" cy="74486"/>
          </a:xfrm>
          <a:custGeom>
            <a:avLst/>
            <a:gdLst>
              <a:gd name="T0" fmla="*/ 338 w 589"/>
              <a:gd name="T1" fmla="*/ 2 h 588"/>
              <a:gd name="T2" fmla="*/ 418 w 589"/>
              <a:gd name="T3" fmla="*/ 28 h 588"/>
              <a:gd name="T4" fmla="*/ 487 w 589"/>
              <a:gd name="T5" fmla="*/ 72 h 588"/>
              <a:gd name="T6" fmla="*/ 542 w 589"/>
              <a:gd name="T7" fmla="*/ 133 h 588"/>
              <a:gd name="T8" fmla="*/ 576 w 589"/>
              <a:gd name="T9" fmla="*/ 209 h 588"/>
              <a:gd name="T10" fmla="*/ 589 w 589"/>
              <a:gd name="T11" fmla="*/ 294 h 588"/>
              <a:gd name="T12" fmla="*/ 576 w 589"/>
              <a:gd name="T13" fmla="*/ 379 h 588"/>
              <a:gd name="T14" fmla="*/ 542 w 589"/>
              <a:gd name="T15" fmla="*/ 454 h 588"/>
              <a:gd name="T16" fmla="*/ 487 w 589"/>
              <a:gd name="T17" fmla="*/ 516 h 588"/>
              <a:gd name="T18" fmla="*/ 418 w 589"/>
              <a:gd name="T19" fmla="*/ 561 h 588"/>
              <a:gd name="T20" fmla="*/ 338 w 589"/>
              <a:gd name="T21" fmla="*/ 585 h 588"/>
              <a:gd name="T22" fmla="*/ 250 w 589"/>
              <a:gd name="T23" fmla="*/ 585 h 588"/>
              <a:gd name="T24" fmla="*/ 170 w 589"/>
              <a:gd name="T25" fmla="*/ 561 h 588"/>
              <a:gd name="T26" fmla="*/ 101 w 589"/>
              <a:gd name="T27" fmla="*/ 516 h 588"/>
              <a:gd name="T28" fmla="*/ 47 w 589"/>
              <a:gd name="T29" fmla="*/ 454 h 588"/>
              <a:gd name="T30" fmla="*/ 12 w 589"/>
              <a:gd name="T31" fmla="*/ 379 h 588"/>
              <a:gd name="T32" fmla="*/ 0 w 589"/>
              <a:gd name="T33" fmla="*/ 294 h 588"/>
              <a:gd name="T34" fmla="*/ 10 w 589"/>
              <a:gd name="T35" fmla="*/ 255 h 588"/>
              <a:gd name="T36" fmla="*/ 38 w 589"/>
              <a:gd name="T37" fmla="*/ 227 h 588"/>
              <a:gd name="T38" fmla="*/ 77 w 589"/>
              <a:gd name="T39" fmla="*/ 217 h 588"/>
              <a:gd name="T40" fmla="*/ 115 w 589"/>
              <a:gd name="T41" fmla="*/ 227 h 588"/>
              <a:gd name="T42" fmla="*/ 142 w 589"/>
              <a:gd name="T43" fmla="*/ 255 h 588"/>
              <a:gd name="T44" fmla="*/ 154 w 589"/>
              <a:gd name="T45" fmla="*/ 294 h 588"/>
              <a:gd name="T46" fmla="*/ 164 w 589"/>
              <a:gd name="T47" fmla="*/ 349 h 588"/>
              <a:gd name="T48" fmla="*/ 194 w 589"/>
              <a:gd name="T49" fmla="*/ 394 h 588"/>
              <a:gd name="T50" fmla="*/ 239 w 589"/>
              <a:gd name="T51" fmla="*/ 424 h 588"/>
              <a:gd name="T52" fmla="*/ 294 w 589"/>
              <a:gd name="T53" fmla="*/ 434 h 588"/>
              <a:gd name="T54" fmla="*/ 349 w 589"/>
              <a:gd name="T55" fmla="*/ 424 h 588"/>
              <a:gd name="T56" fmla="*/ 394 w 589"/>
              <a:gd name="T57" fmla="*/ 394 h 588"/>
              <a:gd name="T58" fmla="*/ 424 w 589"/>
              <a:gd name="T59" fmla="*/ 349 h 588"/>
              <a:gd name="T60" fmla="*/ 436 w 589"/>
              <a:gd name="T61" fmla="*/ 294 h 588"/>
              <a:gd name="T62" fmla="*/ 424 w 589"/>
              <a:gd name="T63" fmla="*/ 239 h 588"/>
              <a:gd name="T64" fmla="*/ 394 w 589"/>
              <a:gd name="T65" fmla="*/ 194 h 588"/>
              <a:gd name="T66" fmla="*/ 349 w 589"/>
              <a:gd name="T67" fmla="*/ 164 h 588"/>
              <a:gd name="T68" fmla="*/ 294 w 589"/>
              <a:gd name="T69" fmla="*/ 153 h 588"/>
              <a:gd name="T70" fmla="*/ 255 w 589"/>
              <a:gd name="T71" fmla="*/ 142 h 588"/>
              <a:gd name="T72" fmla="*/ 227 w 589"/>
              <a:gd name="T73" fmla="*/ 115 h 588"/>
              <a:gd name="T74" fmla="*/ 217 w 589"/>
              <a:gd name="T75" fmla="*/ 77 h 588"/>
              <a:gd name="T76" fmla="*/ 227 w 589"/>
              <a:gd name="T77" fmla="*/ 38 h 588"/>
              <a:gd name="T78" fmla="*/ 255 w 589"/>
              <a:gd name="T79" fmla="*/ 10 h 588"/>
              <a:gd name="T80" fmla="*/ 294 w 589"/>
              <a:gd name="T81" fmla="*/ 0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9" h="588">
                <a:moveTo>
                  <a:pt x="294" y="0"/>
                </a:moveTo>
                <a:lnTo>
                  <a:pt x="338" y="2"/>
                </a:lnTo>
                <a:lnTo>
                  <a:pt x="379" y="13"/>
                </a:lnTo>
                <a:lnTo>
                  <a:pt x="418" y="28"/>
                </a:lnTo>
                <a:lnTo>
                  <a:pt x="454" y="47"/>
                </a:lnTo>
                <a:lnTo>
                  <a:pt x="487" y="72"/>
                </a:lnTo>
                <a:lnTo>
                  <a:pt x="516" y="101"/>
                </a:lnTo>
                <a:lnTo>
                  <a:pt x="542" y="133"/>
                </a:lnTo>
                <a:lnTo>
                  <a:pt x="561" y="170"/>
                </a:lnTo>
                <a:lnTo>
                  <a:pt x="576" y="209"/>
                </a:lnTo>
                <a:lnTo>
                  <a:pt x="585" y="250"/>
                </a:lnTo>
                <a:lnTo>
                  <a:pt x="589" y="294"/>
                </a:lnTo>
                <a:lnTo>
                  <a:pt x="585" y="338"/>
                </a:lnTo>
                <a:lnTo>
                  <a:pt x="576" y="379"/>
                </a:lnTo>
                <a:lnTo>
                  <a:pt x="561" y="418"/>
                </a:lnTo>
                <a:lnTo>
                  <a:pt x="542" y="454"/>
                </a:lnTo>
                <a:lnTo>
                  <a:pt x="516" y="487"/>
                </a:lnTo>
                <a:lnTo>
                  <a:pt x="487" y="516"/>
                </a:lnTo>
                <a:lnTo>
                  <a:pt x="454" y="541"/>
                </a:lnTo>
                <a:lnTo>
                  <a:pt x="418" y="561"/>
                </a:lnTo>
                <a:lnTo>
                  <a:pt x="379" y="576"/>
                </a:lnTo>
                <a:lnTo>
                  <a:pt x="338" y="585"/>
                </a:lnTo>
                <a:lnTo>
                  <a:pt x="294" y="588"/>
                </a:lnTo>
                <a:lnTo>
                  <a:pt x="250" y="585"/>
                </a:lnTo>
                <a:lnTo>
                  <a:pt x="209" y="576"/>
                </a:lnTo>
                <a:lnTo>
                  <a:pt x="170" y="561"/>
                </a:lnTo>
                <a:lnTo>
                  <a:pt x="134" y="541"/>
                </a:lnTo>
                <a:lnTo>
                  <a:pt x="101" y="516"/>
                </a:lnTo>
                <a:lnTo>
                  <a:pt x="72" y="487"/>
                </a:lnTo>
                <a:lnTo>
                  <a:pt x="47" y="454"/>
                </a:lnTo>
                <a:lnTo>
                  <a:pt x="27" y="418"/>
                </a:lnTo>
                <a:lnTo>
                  <a:pt x="12" y="379"/>
                </a:lnTo>
                <a:lnTo>
                  <a:pt x="3" y="338"/>
                </a:lnTo>
                <a:lnTo>
                  <a:pt x="0" y="294"/>
                </a:lnTo>
                <a:lnTo>
                  <a:pt x="2" y="273"/>
                </a:lnTo>
                <a:lnTo>
                  <a:pt x="10" y="255"/>
                </a:lnTo>
                <a:lnTo>
                  <a:pt x="22" y="240"/>
                </a:lnTo>
                <a:lnTo>
                  <a:pt x="38" y="227"/>
                </a:lnTo>
                <a:lnTo>
                  <a:pt x="56" y="219"/>
                </a:lnTo>
                <a:lnTo>
                  <a:pt x="77" y="217"/>
                </a:lnTo>
                <a:lnTo>
                  <a:pt x="96" y="219"/>
                </a:lnTo>
                <a:lnTo>
                  <a:pt x="115" y="227"/>
                </a:lnTo>
                <a:lnTo>
                  <a:pt x="131" y="240"/>
                </a:lnTo>
                <a:lnTo>
                  <a:pt x="142" y="255"/>
                </a:lnTo>
                <a:lnTo>
                  <a:pt x="150" y="273"/>
                </a:lnTo>
                <a:lnTo>
                  <a:pt x="154" y="294"/>
                </a:lnTo>
                <a:lnTo>
                  <a:pt x="156" y="323"/>
                </a:lnTo>
                <a:lnTo>
                  <a:pt x="164" y="349"/>
                </a:lnTo>
                <a:lnTo>
                  <a:pt x="178" y="372"/>
                </a:lnTo>
                <a:lnTo>
                  <a:pt x="194" y="394"/>
                </a:lnTo>
                <a:lnTo>
                  <a:pt x="216" y="411"/>
                </a:lnTo>
                <a:lnTo>
                  <a:pt x="239" y="424"/>
                </a:lnTo>
                <a:lnTo>
                  <a:pt x="265" y="432"/>
                </a:lnTo>
                <a:lnTo>
                  <a:pt x="294" y="434"/>
                </a:lnTo>
                <a:lnTo>
                  <a:pt x="323" y="432"/>
                </a:lnTo>
                <a:lnTo>
                  <a:pt x="349" y="424"/>
                </a:lnTo>
                <a:lnTo>
                  <a:pt x="374" y="411"/>
                </a:lnTo>
                <a:lnTo>
                  <a:pt x="394" y="394"/>
                </a:lnTo>
                <a:lnTo>
                  <a:pt x="412" y="372"/>
                </a:lnTo>
                <a:lnTo>
                  <a:pt x="424" y="349"/>
                </a:lnTo>
                <a:lnTo>
                  <a:pt x="432" y="323"/>
                </a:lnTo>
                <a:lnTo>
                  <a:pt x="436" y="294"/>
                </a:lnTo>
                <a:lnTo>
                  <a:pt x="432" y="265"/>
                </a:lnTo>
                <a:lnTo>
                  <a:pt x="424" y="239"/>
                </a:lnTo>
                <a:lnTo>
                  <a:pt x="412" y="215"/>
                </a:lnTo>
                <a:lnTo>
                  <a:pt x="394" y="194"/>
                </a:lnTo>
                <a:lnTo>
                  <a:pt x="374" y="177"/>
                </a:lnTo>
                <a:lnTo>
                  <a:pt x="349" y="164"/>
                </a:lnTo>
                <a:lnTo>
                  <a:pt x="323" y="156"/>
                </a:lnTo>
                <a:lnTo>
                  <a:pt x="294" y="153"/>
                </a:lnTo>
                <a:lnTo>
                  <a:pt x="273" y="150"/>
                </a:lnTo>
                <a:lnTo>
                  <a:pt x="255" y="142"/>
                </a:lnTo>
                <a:lnTo>
                  <a:pt x="240" y="131"/>
                </a:lnTo>
                <a:lnTo>
                  <a:pt x="227" y="115"/>
                </a:lnTo>
                <a:lnTo>
                  <a:pt x="221" y="96"/>
                </a:lnTo>
                <a:lnTo>
                  <a:pt x="217" y="77"/>
                </a:lnTo>
                <a:lnTo>
                  <a:pt x="221" y="56"/>
                </a:lnTo>
                <a:lnTo>
                  <a:pt x="227" y="38"/>
                </a:lnTo>
                <a:lnTo>
                  <a:pt x="240" y="22"/>
                </a:lnTo>
                <a:lnTo>
                  <a:pt x="255" y="10"/>
                </a:lnTo>
                <a:lnTo>
                  <a:pt x="273" y="2"/>
                </a:lnTo>
                <a:lnTo>
                  <a:pt x="2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6" name="Freeform 35"/>
          <p:cNvSpPr>
            <a:spLocks/>
          </p:cNvSpPr>
          <p:nvPr/>
        </p:nvSpPr>
        <p:spPr bwMode="auto">
          <a:xfrm>
            <a:off x="2340880" y="3255335"/>
            <a:ext cx="251605" cy="45719"/>
          </a:xfrm>
          <a:custGeom>
            <a:avLst/>
            <a:gdLst>
              <a:gd name="T0" fmla="*/ 77 w 1947"/>
              <a:gd name="T1" fmla="*/ 0 h 154"/>
              <a:gd name="T2" fmla="*/ 1870 w 1947"/>
              <a:gd name="T3" fmla="*/ 0 h 154"/>
              <a:gd name="T4" fmla="*/ 1891 w 1947"/>
              <a:gd name="T5" fmla="*/ 2 h 154"/>
              <a:gd name="T6" fmla="*/ 1909 w 1947"/>
              <a:gd name="T7" fmla="*/ 10 h 154"/>
              <a:gd name="T8" fmla="*/ 1925 w 1947"/>
              <a:gd name="T9" fmla="*/ 23 h 154"/>
              <a:gd name="T10" fmla="*/ 1937 w 1947"/>
              <a:gd name="T11" fmla="*/ 38 h 154"/>
              <a:gd name="T12" fmla="*/ 1945 w 1947"/>
              <a:gd name="T13" fmla="*/ 56 h 154"/>
              <a:gd name="T14" fmla="*/ 1947 w 1947"/>
              <a:gd name="T15" fmla="*/ 77 h 154"/>
              <a:gd name="T16" fmla="*/ 1945 w 1947"/>
              <a:gd name="T17" fmla="*/ 98 h 154"/>
              <a:gd name="T18" fmla="*/ 1937 w 1947"/>
              <a:gd name="T19" fmla="*/ 116 h 154"/>
              <a:gd name="T20" fmla="*/ 1925 w 1947"/>
              <a:gd name="T21" fmla="*/ 131 h 154"/>
              <a:gd name="T22" fmla="*/ 1909 w 1947"/>
              <a:gd name="T23" fmla="*/ 144 h 154"/>
              <a:gd name="T24" fmla="*/ 1891 w 1947"/>
              <a:gd name="T25" fmla="*/ 151 h 154"/>
              <a:gd name="T26" fmla="*/ 1870 w 1947"/>
              <a:gd name="T27" fmla="*/ 154 h 154"/>
              <a:gd name="T28" fmla="*/ 77 w 1947"/>
              <a:gd name="T29" fmla="*/ 154 h 154"/>
              <a:gd name="T30" fmla="*/ 56 w 1947"/>
              <a:gd name="T31" fmla="*/ 151 h 154"/>
              <a:gd name="T32" fmla="*/ 38 w 1947"/>
              <a:gd name="T33" fmla="*/ 144 h 154"/>
              <a:gd name="T34" fmla="*/ 23 w 1947"/>
              <a:gd name="T35" fmla="*/ 131 h 154"/>
              <a:gd name="T36" fmla="*/ 10 w 1947"/>
              <a:gd name="T37" fmla="*/ 116 h 154"/>
              <a:gd name="T38" fmla="*/ 2 w 1947"/>
              <a:gd name="T39" fmla="*/ 98 h 154"/>
              <a:gd name="T40" fmla="*/ 0 w 1947"/>
              <a:gd name="T41" fmla="*/ 77 h 154"/>
              <a:gd name="T42" fmla="*/ 2 w 1947"/>
              <a:gd name="T43" fmla="*/ 56 h 154"/>
              <a:gd name="T44" fmla="*/ 10 w 1947"/>
              <a:gd name="T45" fmla="*/ 38 h 154"/>
              <a:gd name="T46" fmla="*/ 23 w 1947"/>
              <a:gd name="T47" fmla="*/ 23 h 154"/>
              <a:gd name="T48" fmla="*/ 38 w 1947"/>
              <a:gd name="T49" fmla="*/ 10 h 154"/>
              <a:gd name="T50" fmla="*/ 56 w 1947"/>
              <a:gd name="T51" fmla="*/ 2 h 154"/>
              <a:gd name="T52" fmla="*/ 77 w 1947"/>
              <a:gd name="T5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47" h="154">
                <a:moveTo>
                  <a:pt x="77" y="0"/>
                </a:moveTo>
                <a:lnTo>
                  <a:pt x="1870" y="0"/>
                </a:lnTo>
                <a:lnTo>
                  <a:pt x="1891" y="2"/>
                </a:lnTo>
                <a:lnTo>
                  <a:pt x="1909" y="10"/>
                </a:lnTo>
                <a:lnTo>
                  <a:pt x="1925" y="23"/>
                </a:lnTo>
                <a:lnTo>
                  <a:pt x="1937" y="38"/>
                </a:lnTo>
                <a:lnTo>
                  <a:pt x="1945" y="56"/>
                </a:lnTo>
                <a:lnTo>
                  <a:pt x="1947" y="77"/>
                </a:lnTo>
                <a:lnTo>
                  <a:pt x="1945" y="98"/>
                </a:lnTo>
                <a:lnTo>
                  <a:pt x="1937" y="116"/>
                </a:lnTo>
                <a:lnTo>
                  <a:pt x="1925" y="131"/>
                </a:lnTo>
                <a:lnTo>
                  <a:pt x="1909" y="144"/>
                </a:lnTo>
                <a:lnTo>
                  <a:pt x="1891" y="151"/>
                </a:lnTo>
                <a:lnTo>
                  <a:pt x="1870" y="154"/>
                </a:lnTo>
                <a:lnTo>
                  <a:pt x="77" y="154"/>
                </a:lnTo>
                <a:lnTo>
                  <a:pt x="56" y="151"/>
                </a:lnTo>
                <a:lnTo>
                  <a:pt x="38" y="144"/>
                </a:lnTo>
                <a:lnTo>
                  <a:pt x="23" y="131"/>
                </a:lnTo>
                <a:lnTo>
                  <a:pt x="10" y="116"/>
                </a:lnTo>
                <a:lnTo>
                  <a:pt x="2" y="98"/>
                </a:lnTo>
                <a:lnTo>
                  <a:pt x="0" y="77"/>
                </a:lnTo>
                <a:lnTo>
                  <a:pt x="2" y="56"/>
                </a:lnTo>
                <a:lnTo>
                  <a:pt x="10" y="38"/>
                </a:lnTo>
                <a:lnTo>
                  <a:pt x="23" y="23"/>
                </a:lnTo>
                <a:lnTo>
                  <a:pt x="38" y="10"/>
                </a:lnTo>
                <a:lnTo>
                  <a:pt x="56" y="2"/>
                </a:lnTo>
                <a:lnTo>
                  <a:pt x="77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22515" y="3501044"/>
            <a:ext cx="160338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하나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20726" y="3501044"/>
            <a:ext cx="179177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세엣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47904" y="3726256"/>
            <a:ext cx="210948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96E8D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두울</a:t>
            </a:r>
            <a:endParaRPr lang="en-US" altLang="ko-KR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rgbClr val="496E8D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이등변 삼각형 100"/>
          <p:cNvSpPr/>
          <p:nvPr/>
        </p:nvSpPr>
        <p:spPr>
          <a:xfrm flipH="1" flipV="1">
            <a:off x="9491214" y="3995241"/>
            <a:ext cx="270090" cy="107782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69052" y="4002647"/>
            <a:ext cx="260575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컨텐츠에</a:t>
            </a:r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대한 설명을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적어주면 </a:t>
            </a:r>
            <a:r>
              <a:rPr lang="ko-KR" altLang="en-US" sz="12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좋을듯</a:t>
            </a:r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하오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143998" y="4326811"/>
            <a:ext cx="376496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강조된 </a:t>
            </a:r>
            <a:r>
              <a:rPr lang="ko-KR" altLang="en-US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컨텐츠에</a:t>
            </a:r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대한 설명을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적어주면 좋을듯합니다 허허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4" name="이등변 삼각형 103"/>
          <p:cNvSpPr/>
          <p:nvPr/>
        </p:nvSpPr>
        <p:spPr>
          <a:xfrm flipH="1" flipV="1">
            <a:off x="5615392" y="4258812"/>
            <a:ext cx="284033" cy="103282"/>
          </a:xfrm>
          <a:prstGeom prst="triangle">
            <a:avLst/>
          </a:prstGeom>
          <a:solidFill>
            <a:srgbClr val="496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/>
          <a:srcRect l="16276"/>
          <a:stretch/>
        </p:blipFill>
        <p:spPr>
          <a:xfrm>
            <a:off x="681807" y="1975277"/>
            <a:ext cx="2708095" cy="27539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724" y="1993220"/>
            <a:ext cx="3061976" cy="5835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724" y="2576803"/>
            <a:ext cx="3061976" cy="21523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415" y="3145297"/>
            <a:ext cx="3410929" cy="21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3096453" y="2499360"/>
            <a:ext cx="3281253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3512236" y="3318272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 슬라이드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365553" y="3864432"/>
            <a:ext cx="274305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이미지에 대한 설명을 적어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간단하고 깔끔하게 요약하시오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072972" y="5218768"/>
            <a:ext cx="1328215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4185486" y="5195618"/>
            <a:ext cx="110318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그럼 이만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4263010" y="2808397"/>
            <a:ext cx="948139" cy="400110"/>
            <a:chOff x="5621930" y="676811"/>
            <a:chExt cx="948139" cy="40011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2890" y="676811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5185" r="1417"/>
          <a:stretch/>
        </p:blipFill>
        <p:spPr>
          <a:xfrm>
            <a:off x="0" y="-1"/>
            <a:ext cx="12192000" cy="558341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01249" y="3943112"/>
            <a:ext cx="3041091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68492" y="4157741"/>
            <a:ext cx="215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10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디테일 페이지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428" y="4619406"/>
            <a:ext cx="262703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좋아요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댓글</a:t>
            </a: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형식의 평가 창</a:t>
            </a:r>
            <a:endParaRPr lang="en-US" altLang="ko-KR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관리자만 삭제가능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5729" y="5869974"/>
            <a:ext cx="1342811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84041" y="5815848"/>
            <a:ext cx="90138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0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5618" b="653"/>
          <a:stretch/>
        </p:blipFill>
        <p:spPr>
          <a:xfrm>
            <a:off x="0" y="0"/>
            <a:ext cx="12193280" cy="548733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01249" y="3943112"/>
            <a:ext cx="3041091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68492" y="4157741"/>
            <a:ext cx="215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문의 게시판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428" y="4619406"/>
            <a:ext cx="262703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문의 사항을 타입으로 구분해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관리자가 확인하기 편하도록 구성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5729" y="5869974"/>
            <a:ext cx="1342811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84041" y="5815848"/>
            <a:ext cx="90138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4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5482"/>
          <a:stretch/>
        </p:blipFill>
        <p:spPr>
          <a:xfrm>
            <a:off x="0" y="417"/>
            <a:ext cx="12193280" cy="5486919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3096453" y="2499360"/>
            <a:ext cx="3281253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3512236" y="3318272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이미지 슬라이드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365553" y="3864432"/>
            <a:ext cx="274305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이미지에 대한 설명을 적어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간단하고 깔끔하게 요약하시오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072972" y="5218768"/>
            <a:ext cx="1328215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4185486" y="5195618"/>
            <a:ext cx="110318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그럼 이만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4263010" y="2808397"/>
            <a:ext cx="948139" cy="400110"/>
            <a:chOff x="5621930" y="676811"/>
            <a:chExt cx="948139" cy="40011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2890" y="676811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401249" y="3943112"/>
            <a:ext cx="3089389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7051" y="4157741"/>
            <a:ext cx="282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게시글</a:t>
            </a:r>
            <a:r>
              <a:rPr lang="ko-KR" altLang="en-US" sz="24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2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등록페이지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5729" y="5869974"/>
            <a:ext cx="1342811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84041" y="5815848"/>
            <a:ext cx="90138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7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35675" y="1701626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3200" spc="-1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6991B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</a:t>
            </a:r>
            <a:r>
              <a:rPr lang="en-US" altLang="ko-KR" sz="2400" spc="-1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ontents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99643" y="2728911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Topic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99643" y="342214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Tools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99643" y="4115381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ERD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99643" y="4808615"/>
            <a:ext cx="1843774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Implements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235375" y="1957363"/>
            <a:ext cx="80632" cy="4900637"/>
            <a:chOff x="8291359" y="1957363"/>
            <a:chExt cx="80632" cy="4900637"/>
          </a:xfrm>
        </p:grpSpPr>
        <p:sp>
          <p:nvSpPr>
            <p:cNvPr id="2" name="타원 1"/>
            <p:cNvSpPr/>
            <p:nvPr/>
          </p:nvSpPr>
          <p:spPr>
            <a:xfrm>
              <a:off x="8291359" y="1957363"/>
              <a:ext cx="80632" cy="73302"/>
            </a:xfrm>
            <a:prstGeom prst="ellipse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8331675" y="2030665"/>
              <a:ext cx="0" cy="4827335"/>
            </a:xfrm>
            <a:prstGeom prst="line">
              <a:avLst/>
            </a:prstGeom>
            <a:ln w="12700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1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6074" r="1250" b="4667"/>
          <a:stretch/>
        </p:blipFill>
        <p:spPr>
          <a:xfrm>
            <a:off x="0" y="-3051"/>
            <a:ext cx="12298396" cy="555244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01249" y="3943112"/>
            <a:ext cx="3164911" cy="2455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68492" y="4157741"/>
            <a:ext cx="277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게시글</a:t>
            </a:r>
            <a:r>
              <a:rPr lang="ko-KR" altLang="en-US" sz="2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상세페이지</a:t>
            </a:r>
            <a:endParaRPr lang="ko-KR" altLang="en-US" sz="2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428" y="4619406"/>
            <a:ext cx="262703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작성자만 수정 삭제 가능</a:t>
            </a:r>
            <a:endParaRPr lang="en-US" altLang="ko-KR" sz="1400" spc="100" dirty="0" smtClean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 </a:t>
            </a:r>
            <a:r>
              <a:rPr lang="ko-KR" altLang="en-US" sz="14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댓글로</a:t>
            </a: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문의글</a:t>
            </a:r>
            <a:r>
              <a:rPr lang="ko-KR" altLang="en-US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답변 추가</a:t>
            </a:r>
            <a:r>
              <a:rPr lang="en-US" altLang="ko-KR" sz="14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</a:t>
            </a:r>
            <a:endParaRPr lang="ko-KR" altLang="en-US" sz="14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5729" y="5869974"/>
            <a:ext cx="1342811" cy="333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84041" y="5815848"/>
            <a:ext cx="90138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다음 </a:t>
            </a:r>
            <a:r>
              <a:rPr lang="en-US" altLang="ko-KR" sz="16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&gt;&gt;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444" y="253765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587" y="251384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730" y="253764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57" y="413358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11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43" y="413358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3899794" y="3501064"/>
            <a:ext cx="4392411" cy="376766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2"/>
              </a:rPr>
              <a:t>http://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2"/>
              </a:rPr>
              <a:t>192.168.123.15:8080/jb/main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648" y="3054280"/>
            <a:ext cx="283224" cy="260668"/>
            <a:chOff x="7481885" y="3068907"/>
            <a:chExt cx="283224" cy="260668"/>
          </a:xfrm>
        </p:grpSpPr>
        <p:sp>
          <p:nvSpPr>
            <p:cNvPr id="5" name="모서리가 둥근 직사각형 4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 flipH="1">
            <a:off x="4639496" y="2746971"/>
            <a:ext cx="221824" cy="204158"/>
            <a:chOff x="7481885" y="3068907"/>
            <a:chExt cx="283224" cy="260668"/>
          </a:xfrm>
        </p:grpSpPr>
        <p:sp>
          <p:nvSpPr>
            <p:cNvPr id="114" name="모서리가 둥근 직사각형 113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74862" y="2940251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view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492238" y="6488668"/>
            <a:ext cx="5811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u="sng" dirty="0"/>
              <a:t>https://semantic-ui.com/images/wireframe/image.png</a:t>
            </a:r>
          </a:p>
        </p:txBody>
      </p:sp>
    </p:spTree>
    <p:extLst>
      <p:ext uri="{BB962C8B-B14F-4D97-AF65-F5344CB8AC3E}">
        <p14:creationId xmlns:p14="http://schemas.microsoft.com/office/powerpoint/2010/main" val="20083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337345" y="937718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적어주면 </a:t>
            </a:r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120939" y="1510711"/>
            <a:ext cx="3950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소제목으로 제목 부연설명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해주는거</a:t>
            </a:r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잊지말고</a:t>
            </a:r>
            <a:endParaRPr lang="en-US" altLang="ko-KR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16834" y="6440454"/>
            <a:ext cx="139333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4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피피티 만들조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03162" y="2529796"/>
            <a:ext cx="2554032" cy="279171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 84"/>
          <p:cNvSpPr/>
          <p:nvPr/>
        </p:nvSpPr>
        <p:spPr>
          <a:xfrm>
            <a:off x="4023732" y="4379523"/>
            <a:ext cx="514552" cy="941984"/>
          </a:xfrm>
          <a:custGeom>
            <a:avLst/>
            <a:gdLst>
              <a:gd name="connsiteX0" fmla="*/ 596902 w 596902"/>
              <a:gd name="connsiteY0" fmla="*/ 0 h 1092740"/>
              <a:gd name="connsiteX1" fmla="*/ 596902 w 596902"/>
              <a:gd name="connsiteY1" fmla="*/ 193040 h 1092740"/>
              <a:gd name="connsiteX2" fmla="*/ 596487 w 596902"/>
              <a:gd name="connsiteY2" fmla="*/ 193040 h 1092740"/>
              <a:gd name="connsiteX3" fmla="*/ 596487 w 596902"/>
              <a:gd name="connsiteY3" fmla="*/ 1092740 h 1092740"/>
              <a:gd name="connsiteX4" fmla="*/ 0 w 596902"/>
              <a:gd name="connsiteY4" fmla="*/ 1092740 h 1092740"/>
              <a:gd name="connsiteX5" fmla="*/ 0 w 596902"/>
              <a:gd name="connsiteY5" fmla="*/ 193040 h 1092740"/>
              <a:gd name="connsiteX6" fmla="*/ 415 w 596902"/>
              <a:gd name="connsiteY6" fmla="*/ 193040 h 109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902" h="1092740">
                <a:moveTo>
                  <a:pt x="596902" y="0"/>
                </a:moveTo>
                <a:lnTo>
                  <a:pt x="596902" y="193040"/>
                </a:lnTo>
                <a:lnTo>
                  <a:pt x="596487" y="193040"/>
                </a:lnTo>
                <a:lnTo>
                  <a:pt x="596487" y="1092740"/>
                </a:lnTo>
                <a:lnTo>
                  <a:pt x="0" y="1092740"/>
                </a:lnTo>
                <a:lnTo>
                  <a:pt x="0" y="193040"/>
                </a:lnTo>
                <a:lnTo>
                  <a:pt x="415" y="193040"/>
                </a:lnTo>
                <a:close/>
              </a:path>
            </a:pathLst>
          </a:custGeom>
          <a:solidFill>
            <a:srgbClr val="EF9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 85"/>
          <p:cNvSpPr/>
          <p:nvPr/>
        </p:nvSpPr>
        <p:spPr>
          <a:xfrm>
            <a:off x="4532425" y="4285371"/>
            <a:ext cx="514374" cy="1036136"/>
          </a:xfrm>
          <a:custGeom>
            <a:avLst/>
            <a:gdLst>
              <a:gd name="connsiteX0" fmla="*/ 596695 w 596695"/>
              <a:gd name="connsiteY0" fmla="*/ 0 h 1201960"/>
              <a:gd name="connsiteX1" fmla="*/ 596695 w 596695"/>
              <a:gd name="connsiteY1" fmla="*/ 109220 h 1201960"/>
              <a:gd name="connsiteX2" fmla="*/ 596487 w 596695"/>
              <a:gd name="connsiteY2" fmla="*/ 109220 h 1201960"/>
              <a:gd name="connsiteX3" fmla="*/ 596487 w 596695"/>
              <a:gd name="connsiteY3" fmla="*/ 1201960 h 1201960"/>
              <a:gd name="connsiteX4" fmla="*/ 0 w 596695"/>
              <a:gd name="connsiteY4" fmla="*/ 1201960 h 1201960"/>
              <a:gd name="connsiteX5" fmla="*/ 0 w 596695"/>
              <a:gd name="connsiteY5" fmla="*/ 109220 h 1201960"/>
              <a:gd name="connsiteX6" fmla="*/ 208 w 596695"/>
              <a:gd name="connsiteY6" fmla="*/ 109220 h 120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695" h="1201960">
                <a:moveTo>
                  <a:pt x="596695" y="0"/>
                </a:moveTo>
                <a:lnTo>
                  <a:pt x="596695" y="109220"/>
                </a:lnTo>
                <a:lnTo>
                  <a:pt x="596487" y="109220"/>
                </a:lnTo>
                <a:lnTo>
                  <a:pt x="596487" y="1201960"/>
                </a:lnTo>
                <a:lnTo>
                  <a:pt x="0" y="1201960"/>
                </a:lnTo>
                <a:lnTo>
                  <a:pt x="0" y="109220"/>
                </a:lnTo>
                <a:lnTo>
                  <a:pt x="208" y="109220"/>
                </a:lnTo>
                <a:close/>
              </a:path>
            </a:pathLst>
          </a:cu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 86"/>
          <p:cNvSpPr/>
          <p:nvPr/>
        </p:nvSpPr>
        <p:spPr>
          <a:xfrm>
            <a:off x="5042998" y="3602223"/>
            <a:ext cx="514195" cy="1719284"/>
          </a:xfrm>
          <a:custGeom>
            <a:avLst/>
            <a:gdLst>
              <a:gd name="connsiteX0" fmla="*/ 596487 w 596487"/>
              <a:gd name="connsiteY0" fmla="*/ 0 h 1994440"/>
              <a:gd name="connsiteX1" fmla="*/ 596487 w 596487"/>
              <a:gd name="connsiteY1" fmla="*/ 792480 h 1994440"/>
              <a:gd name="connsiteX2" fmla="*/ 596487 w 596487"/>
              <a:gd name="connsiteY2" fmla="*/ 1994440 h 1994440"/>
              <a:gd name="connsiteX3" fmla="*/ 0 w 596487"/>
              <a:gd name="connsiteY3" fmla="*/ 1994440 h 1994440"/>
              <a:gd name="connsiteX4" fmla="*/ 0 w 596487"/>
              <a:gd name="connsiteY4" fmla="*/ 792480 h 199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487" h="1994440">
                <a:moveTo>
                  <a:pt x="596487" y="0"/>
                </a:moveTo>
                <a:lnTo>
                  <a:pt x="596487" y="792480"/>
                </a:lnTo>
                <a:lnTo>
                  <a:pt x="596487" y="1994440"/>
                </a:lnTo>
                <a:lnTo>
                  <a:pt x="0" y="1994440"/>
                </a:lnTo>
                <a:lnTo>
                  <a:pt x="0" y="792480"/>
                </a:lnTo>
                <a:close/>
              </a:path>
            </a:pathLst>
          </a:custGeom>
          <a:solidFill>
            <a:srgbClr val="E97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 83"/>
          <p:cNvSpPr/>
          <p:nvPr/>
        </p:nvSpPr>
        <p:spPr>
          <a:xfrm>
            <a:off x="3515512" y="4545931"/>
            <a:ext cx="514733" cy="775576"/>
          </a:xfrm>
          <a:custGeom>
            <a:avLst/>
            <a:gdLst>
              <a:gd name="connsiteX0" fmla="*/ 0 w 597111"/>
              <a:gd name="connsiteY0" fmla="*/ 0 h 899700"/>
              <a:gd name="connsiteX1" fmla="*/ 624 w 597111"/>
              <a:gd name="connsiteY1" fmla="*/ 0 h 899700"/>
              <a:gd name="connsiteX2" fmla="*/ 596487 w 597111"/>
              <a:gd name="connsiteY2" fmla="*/ 0 h 899700"/>
              <a:gd name="connsiteX3" fmla="*/ 597111 w 597111"/>
              <a:gd name="connsiteY3" fmla="*/ 0 h 899700"/>
              <a:gd name="connsiteX4" fmla="*/ 597111 w 597111"/>
              <a:gd name="connsiteY4" fmla="*/ 180340 h 899700"/>
              <a:gd name="connsiteX5" fmla="*/ 596487 w 597111"/>
              <a:gd name="connsiteY5" fmla="*/ 180152 h 899700"/>
              <a:gd name="connsiteX6" fmla="*/ 596487 w 597111"/>
              <a:gd name="connsiteY6" fmla="*/ 899700 h 899700"/>
              <a:gd name="connsiteX7" fmla="*/ 0 w 597111"/>
              <a:gd name="connsiteY7" fmla="*/ 899700 h 89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7111" h="899700">
                <a:moveTo>
                  <a:pt x="0" y="0"/>
                </a:moveTo>
                <a:lnTo>
                  <a:pt x="624" y="0"/>
                </a:lnTo>
                <a:lnTo>
                  <a:pt x="596487" y="0"/>
                </a:lnTo>
                <a:lnTo>
                  <a:pt x="597111" y="0"/>
                </a:lnTo>
                <a:lnTo>
                  <a:pt x="597111" y="180340"/>
                </a:lnTo>
                <a:lnTo>
                  <a:pt x="596487" y="180152"/>
                </a:lnTo>
                <a:lnTo>
                  <a:pt x="596487" y="899700"/>
                </a:lnTo>
                <a:lnTo>
                  <a:pt x="0" y="899700"/>
                </a:lnTo>
                <a:close/>
              </a:path>
            </a:pathLst>
          </a:custGeom>
          <a:solidFill>
            <a:srgbClr val="F1A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 82"/>
          <p:cNvSpPr/>
          <p:nvPr/>
        </p:nvSpPr>
        <p:spPr>
          <a:xfrm>
            <a:off x="3002443" y="4545931"/>
            <a:ext cx="514912" cy="775576"/>
          </a:xfrm>
          <a:custGeom>
            <a:avLst/>
            <a:gdLst>
              <a:gd name="connsiteX0" fmla="*/ 597319 w 597319"/>
              <a:gd name="connsiteY0" fmla="*/ 0 h 899700"/>
              <a:gd name="connsiteX1" fmla="*/ 597319 w 597319"/>
              <a:gd name="connsiteY1" fmla="*/ 281940 h 899700"/>
              <a:gd name="connsiteX2" fmla="*/ 596487 w 597319"/>
              <a:gd name="connsiteY2" fmla="*/ 281940 h 899700"/>
              <a:gd name="connsiteX3" fmla="*/ 596487 w 597319"/>
              <a:gd name="connsiteY3" fmla="*/ 899700 h 899700"/>
              <a:gd name="connsiteX4" fmla="*/ 0 w 597319"/>
              <a:gd name="connsiteY4" fmla="*/ 899700 h 899700"/>
              <a:gd name="connsiteX5" fmla="*/ 0 w 597319"/>
              <a:gd name="connsiteY5" fmla="*/ 281940 h 899700"/>
              <a:gd name="connsiteX6" fmla="*/ 832 w 597319"/>
              <a:gd name="connsiteY6" fmla="*/ 281940 h 89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319" h="899700">
                <a:moveTo>
                  <a:pt x="597319" y="0"/>
                </a:moveTo>
                <a:lnTo>
                  <a:pt x="597319" y="281940"/>
                </a:lnTo>
                <a:lnTo>
                  <a:pt x="596487" y="281940"/>
                </a:lnTo>
                <a:lnTo>
                  <a:pt x="596487" y="899700"/>
                </a:lnTo>
                <a:lnTo>
                  <a:pt x="0" y="899700"/>
                </a:lnTo>
                <a:lnTo>
                  <a:pt x="0" y="281940"/>
                </a:lnTo>
                <a:lnTo>
                  <a:pt x="832" y="281940"/>
                </a:lnTo>
                <a:close/>
              </a:path>
            </a:pathLst>
          </a:cu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08892" y="2644606"/>
            <a:ext cx="1172116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</a:t>
            </a:r>
            <a:endParaRPr lang="en-US" altLang="ko-KR" sz="2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제목적기</a:t>
            </a:r>
            <a:endParaRPr lang="en-US" altLang="ko-KR" sz="2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24759" y="5698905"/>
            <a:ext cx="170751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적어주는거 잊지말고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82848" y="5078022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0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02084" y="507802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0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1,200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16511" y="5078022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0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1,400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37350" y="5078022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0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1,600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56585" y="507802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0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1,800</a:t>
            </a:r>
          </a:p>
        </p:txBody>
      </p:sp>
      <p:grpSp>
        <p:nvGrpSpPr>
          <p:cNvPr id="96" name="그룹 95"/>
          <p:cNvGrpSpPr/>
          <p:nvPr/>
        </p:nvGrpSpPr>
        <p:grpSpPr>
          <a:xfrm>
            <a:off x="6139049" y="2622695"/>
            <a:ext cx="290380" cy="293020"/>
            <a:chOff x="8863313" y="708725"/>
            <a:chExt cx="351360" cy="354554"/>
          </a:xfrm>
        </p:grpSpPr>
        <p:sp>
          <p:nvSpPr>
            <p:cNvPr id="97" name="Freeform 11"/>
            <p:cNvSpPr>
              <a:spLocks/>
            </p:cNvSpPr>
            <p:nvPr/>
          </p:nvSpPr>
          <p:spPr bwMode="auto">
            <a:xfrm>
              <a:off x="8863313" y="708725"/>
              <a:ext cx="77036" cy="77036"/>
            </a:xfrm>
            <a:custGeom>
              <a:avLst/>
              <a:gdLst>
                <a:gd name="T0" fmla="*/ 409 w 819"/>
                <a:gd name="T1" fmla="*/ 0 h 820"/>
                <a:gd name="T2" fmla="*/ 510 w 819"/>
                <a:gd name="T3" fmla="*/ 13 h 820"/>
                <a:gd name="T4" fmla="*/ 602 w 819"/>
                <a:gd name="T5" fmla="*/ 49 h 820"/>
                <a:gd name="T6" fmla="*/ 681 w 819"/>
                <a:gd name="T7" fmla="*/ 104 h 820"/>
                <a:gd name="T8" fmla="*/ 746 w 819"/>
                <a:gd name="T9" fmla="*/ 176 h 820"/>
                <a:gd name="T10" fmla="*/ 792 w 819"/>
                <a:gd name="T11" fmla="*/ 261 h 820"/>
                <a:gd name="T12" fmla="*/ 816 w 819"/>
                <a:gd name="T13" fmla="*/ 359 h 820"/>
                <a:gd name="T14" fmla="*/ 816 w 819"/>
                <a:gd name="T15" fmla="*/ 461 h 820"/>
                <a:gd name="T16" fmla="*/ 792 w 819"/>
                <a:gd name="T17" fmla="*/ 558 h 820"/>
                <a:gd name="T18" fmla="*/ 746 w 819"/>
                <a:gd name="T19" fmla="*/ 644 h 820"/>
                <a:gd name="T20" fmla="*/ 681 w 819"/>
                <a:gd name="T21" fmla="*/ 716 h 820"/>
                <a:gd name="T22" fmla="*/ 602 w 819"/>
                <a:gd name="T23" fmla="*/ 771 h 820"/>
                <a:gd name="T24" fmla="*/ 510 w 819"/>
                <a:gd name="T25" fmla="*/ 807 h 820"/>
                <a:gd name="T26" fmla="*/ 409 w 819"/>
                <a:gd name="T27" fmla="*/ 820 h 820"/>
                <a:gd name="T28" fmla="*/ 371 w 819"/>
                <a:gd name="T29" fmla="*/ 808 h 820"/>
                <a:gd name="T30" fmla="*/ 344 w 819"/>
                <a:gd name="T31" fmla="*/ 781 h 820"/>
                <a:gd name="T32" fmla="*/ 332 w 819"/>
                <a:gd name="T33" fmla="*/ 743 h 820"/>
                <a:gd name="T34" fmla="*/ 344 w 819"/>
                <a:gd name="T35" fmla="*/ 704 h 820"/>
                <a:gd name="T36" fmla="*/ 371 w 819"/>
                <a:gd name="T37" fmla="*/ 676 h 820"/>
                <a:gd name="T38" fmla="*/ 409 w 819"/>
                <a:gd name="T39" fmla="*/ 666 h 820"/>
                <a:gd name="T40" fmla="*/ 491 w 819"/>
                <a:gd name="T41" fmla="*/ 653 h 820"/>
                <a:gd name="T42" fmla="*/ 561 w 819"/>
                <a:gd name="T43" fmla="*/ 616 h 820"/>
                <a:gd name="T44" fmla="*/ 616 w 819"/>
                <a:gd name="T45" fmla="*/ 561 h 820"/>
                <a:gd name="T46" fmla="*/ 653 w 819"/>
                <a:gd name="T47" fmla="*/ 490 h 820"/>
                <a:gd name="T48" fmla="*/ 665 w 819"/>
                <a:gd name="T49" fmla="*/ 409 h 820"/>
                <a:gd name="T50" fmla="*/ 653 w 819"/>
                <a:gd name="T51" fmla="*/ 329 h 820"/>
                <a:gd name="T52" fmla="*/ 616 w 819"/>
                <a:gd name="T53" fmla="*/ 259 h 820"/>
                <a:gd name="T54" fmla="*/ 561 w 819"/>
                <a:gd name="T55" fmla="*/ 203 h 820"/>
                <a:gd name="T56" fmla="*/ 491 w 819"/>
                <a:gd name="T57" fmla="*/ 167 h 820"/>
                <a:gd name="T58" fmla="*/ 409 w 819"/>
                <a:gd name="T59" fmla="*/ 153 h 820"/>
                <a:gd name="T60" fmla="*/ 329 w 819"/>
                <a:gd name="T61" fmla="*/ 167 h 820"/>
                <a:gd name="T62" fmla="*/ 259 w 819"/>
                <a:gd name="T63" fmla="*/ 203 h 820"/>
                <a:gd name="T64" fmla="*/ 203 w 819"/>
                <a:gd name="T65" fmla="*/ 259 h 820"/>
                <a:gd name="T66" fmla="*/ 167 w 819"/>
                <a:gd name="T67" fmla="*/ 329 h 820"/>
                <a:gd name="T68" fmla="*/ 154 w 819"/>
                <a:gd name="T69" fmla="*/ 409 h 820"/>
                <a:gd name="T70" fmla="*/ 142 w 819"/>
                <a:gd name="T71" fmla="*/ 448 h 820"/>
                <a:gd name="T72" fmla="*/ 115 w 819"/>
                <a:gd name="T73" fmla="*/ 476 h 820"/>
                <a:gd name="T74" fmla="*/ 77 w 819"/>
                <a:gd name="T75" fmla="*/ 486 h 820"/>
                <a:gd name="T76" fmla="*/ 38 w 819"/>
                <a:gd name="T77" fmla="*/ 476 h 820"/>
                <a:gd name="T78" fmla="*/ 10 w 819"/>
                <a:gd name="T79" fmla="*/ 448 h 820"/>
                <a:gd name="T80" fmla="*/ 0 w 819"/>
                <a:gd name="T81" fmla="*/ 409 h 820"/>
                <a:gd name="T82" fmla="*/ 13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6 w 819"/>
                <a:gd name="T89" fmla="*/ 74 h 820"/>
                <a:gd name="T90" fmla="*/ 262 w 819"/>
                <a:gd name="T91" fmla="*/ 28 h 820"/>
                <a:gd name="T92" fmla="*/ 359 w 819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90" y="816"/>
                  </a:lnTo>
                  <a:lnTo>
                    <a:pt x="371" y="808"/>
                  </a:lnTo>
                  <a:lnTo>
                    <a:pt x="355" y="797"/>
                  </a:lnTo>
                  <a:lnTo>
                    <a:pt x="344" y="781"/>
                  </a:lnTo>
                  <a:lnTo>
                    <a:pt x="336" y="763"/>
                  </a:lnTo>
                  <a:lnTo>
                    <a:pt x="332" y="743"/>
                  </a:lnTo>
                  <a:lnTo>
                    <a:pt x="336" y="722"/>
                  </a:lnTo>
                  <a:lnTo>
                    <a:pt x="344" y="704"/>
                  </a:lnTo>
                  <a:lnTo>
                    <a:pt x="355" y="687"/>
                  </a:lnTo>
                  <a:lnTo>
                    <a:pt x="371" y="676"/>
                  </a:lnTo>
                  <a:lnTo>
                    <a:pt x="390" y="668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1" y="653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7"/>
                  </a:lnTo>
                  <a:lnTo>
                    <a:pt x="409" y="153"/>
                  </a:ln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3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1" y="430"/>
                  </a:lnTo>
                  <a:lnTo>
                    <a:pt x="142" y="448"/>
                  </a:lnTo>
                  <a:lnTo>
                    <a:pt x="131" y="463"/>
                  </a:lnTo>
                  <a:lnTo>
                    <a:pt x="115" y="476"/>
                  </a:lnTo>
                  <a:lnTo>
                    <a:pt x="97" y="484"/>
                  </a:lnTo>
                  <a:lnTo>
                    <a:pt x="77" y="486"/>
                  </a:lnTo>
                  <a:lnTo>
                    <a:pt x="56" y="484"/>
                  </a:lnTo>
                  <a:lnTo>
                    <a:pt x="38" y="476"/>
                  </a:lnTo>
                  <a:lnTo>
                    <a:pt x="22" y="463"/>
                  </a:lnTo>
                  <a:lnTo>
                    <a:pt x="10" y="448"/>
                  </a:lnTo>
                  <a:lnTo>
                    <a:pt x="2" y="430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3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12"/>
            <p:cNvSpPr>
              <a:spLocks noEditPoints="1"/>
            </p:cNvSpPr>
            <p:nvPr/>
          </p:nvSpPr>
          <p:spPr bwMode="auto">
            <a:xfrm>
              <a:off x="9000475" y="708725"/>
              <a:ext cx="77036" cy="77036"/>
            </a:xfrm>
            <a:custGeom>
              <a:avLst/>
              <a:gdLst>
                <a:gd name="T0" fmla="*/ 367 w 819"/>
                <a:gd name="T1" fmla="*/ 157 h 820"/>
                <a:gd name="T2" fmla="*/ 291 w 819"/>
                <a:gd name="T3" fmla="*/ 182 h 820"/>
                <a:gd name="T4" fmla="*/ 228 w 819"/>
                <a:gd name="T5" fmla="*/ 229 h 820"/>
                <a:gd name="T6" fmla="*/ 181 w 819"/>
                <a:gd name="T7" fmla="*/ 292 h 820"/>
                <a:gd name="T8" fmla="*/ 157 w 819"/>
                <a:gd name="T9" fmla="*/ 368 h 820"/>
                <a:gd name="T10" fmla="*/ 157 w 819"/>
                <a:gd name="T11" fmla="*/ 451 h 820"/>
                <a:gd name="T12" fmla="*/ 181 w 819"/>
                <a:gd name="T13" fmla="*/ 527 h 820"/>
                <a:gd name="T14" fmla="*/ 228 w 819"/>
                <a:gd name="T15" fmla="*/ 591 h 820"/>
                <a:gd name="T16" fmla="*/ 291 w 819"/>
                <a:gd name="T17" fmla="*/ 637 h 820"/>
                <a:gd name="T18" fmla="*/ 367 w 819"/>
                <a:gd name="T19" fmla="*/ 662 h 820"/>
                <a:gd name="T20" fmla="*/ 450 w 819"/>
                <a:gd name="T21" fmla="*/ 662 h 820"/>
                <a:gd name="T22" fmla="*/ 527 w 819"/>
                <a:gd name="T23" fmla="*/ 637 h 820"/>
                <a:gd name="T24" fmla="*/ 590 w 819"/>
                <a:gd name="T25" fmla="*/ 591 h 820"/>
                <a:gd name="T26" fmla="*/ 636 w 819"/>
                <a:gd name="T27" fmla="*/ 527 h 820"/>
                <a:gd name="T28" fmla="*/ 662 w 819"/>
                <a:gd name="T29" fmla="*/ 451 h 820"/>
                <a:gd name="T30" fmla="*/ 662 w 819"/>
                <a:gd name="T31" fmla="*/ 368 h 820"/>
                <a:gd name="T32" fmla="*/ 636 w 819"/>
                <a:gd name="T33" fmla="*/ 292 h 820"/>
                <a:gd name="T34" fmla="*/ 590 w 819"/>
                <a:gd name="T35" fmla="*/ 229 h 820"/>
                <a:gd name="T36" fmla="*/ 527 w 819"/>
                <a:gd name="T37" fmla="*/ 182 h 820"/>
                <a:gd name="T38" fmla="*/ 450 w 819"/>
                <a:gd name="T39" fmla="*/ 157 h 820"/>
                <a:gd name="T40" fmla="*/ 409 w 819"/>
                <a:gd name="T41" fmla="*/ 0 h 820"/>
                <a:gd name="T42" fmla="*/ 460 w 819"/>
                <a:gd name="T43" fmla="*/ 4 h 820"/>
                <a:gd name="T44" fmla="*/ 557 w 819"/>
                <a:gd name="T45" fmla="*/ 28 h 820"/>
                <a:gd name="T46" fmla="*/ 643 w 819"/>
                <a:gd name="T47" fmla="*/ 74 h 820"/>
                <a:gd name="T48" fmla="*/ 716 w 819"/>
                <a:gd name="T49" fmla="*/ 138 h 820"/>
                <a:gd name="T50" fmla="*/ 771 w 819"/>
                <a:gd name="T51" fmla="*/ 217 h 820"/>
                <a:gd name="T52" fmla="*/ 806 w 819"/>
                <a:gd name="T53" fmla="*/ 309 h 820"/>
                <a:gd name="T54" fmla="*/ 819 w 819"/>
                <a:gd name="T55" fmla="*/ 409 h 820"/>
                <a:gd name="T56" fmla="*/ 806 w 819"/>
                <a:gd name="T57" fmla="*/ 510 h 820"/>
                <a:gd name="T58" fmla="*/ 771 w 819"/>
                <a:gd name="T59" fmla="*/ 602 h 820"/>
                <a:gd name="T60" fmla="*/ 716 w 819"/>
                <a:gd name="T61" fmla="*/ 682 h 820"/>
                <a:gd name="T62" fmla="*/ 643 w 819"/>
                <a:gd name="T63" fmla="*/ 746 h 820"/>
                <a:gd name="T64" fmla="*/ 557 w 819"/>
                <a:gd name="T65" fmla="*/ 792 h 820"/>
                <a:gd name="T66" fmla="*/ 460 w 819"/>
                <a:gd name="T67" fmla="*/ 816 h 820"/>
                <a:gd name="T68" fmla="*/ 358 w 819"/>
                <a:gd name="T69" fmla="*/ 816 h 820"/>
                <a:gd name="T70" fmla="*/ 262 w 819"/>
                <a:gd name="T71" fmla="*/ 792 h 820"/>
                <a:gd name="T72" fmla="*/ 175 w 819"/>
                <a:gd name="T73" fmla="*/ 746 h 820"/>
                <a:gd name="T74" fmla="*/ 103 w 819"/>
                <a:gd name="T75" fmla="*/ 682 h 820"/>
                <a:gd name="T76" fmla="*/ 48 w 819"/>
                <a:gd name="T77" fmla="*/ 602 h 820"/>
                <a:gd name="T78" fmla="*/ 12 w 819"/>
                <a:gd name="T79" fmla="*/ 510 h 820"/>
                <a:gd name="T80" fmla="*/ 0 w 819"/>
                <a:gd name="T81" fmla="*/ 409 h 820"/>
                <a:gd name="T82" fmla="*/ 12 w 819"/>
                <a:gd name="T83" fmla="*/ 309 h 820"/>
                <a:gd name="T84" fmla="*/ 48 w 819"/>
                <a:gd name="T85" fmla="*/ 217 h 820"/>
                <a:gd name="T86" fmla="*/ 103 w 819"/>
                <a:gd name="T87" fmla="*/ 138 h 820"/>
                <a:gd name="T88" fmla="*/ 175 w 819"/>
                <a:gd name="T89" fmla="*/ 74 h 820"/>
                <a:gd name="T90" fmla="*/ 262 w 819"/>
                <a:gd name="T91" fmla="*/ 28 h 820"/>
                <a:gd name="T92" fmla="*/ 358 w 819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20">
                  <a:moveTo>
                    <a:pt x="409" y="153"/>
                  </a:moveTo>
                  <a:lnTo>
                    <a:pt x="367" y="157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9"/>
                  </a:lnTo>
                  <a:lnTo>
                    <a:pt x="203" y="259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1"/>
                  </a:lnTo>
                  <a:lnTo>
                    <a:pt x="166" y="491"/>
                  </a:lnTo>
                  <a:lnTo>
                    <a:pt x="181" y="527"/>
                  </a:lnTo>
                  <a:lnTo>
                    <a:pt x="203" y="561"/>
                  </a:lnTo>
                  <a:lnTo>
                    <a:pt x="228" y="591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3"/>
                  </a:lnTo>
                  <a:lnTo>
                    <a:pt x="367" y="662"/>
                  </a:lnTo>
                  <a:lnTo>
                    <a:pt x="409" y="666"/>
                  </a:lnTo>
                  <a:lnTo>
                    <a:pt x="450" y="662"/>
                  </a:lnTo>
                  <a:lnTo>
                    <a:pt x="490" y="653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1"/>
                  </a:lnTo>
                  <a:lnTo>
                    <a:pt x="616" y="561"/>
                  </a:lnTo>
                  <a:lnTo>
                    <a:pt x="636" y="527"/>
                  </a:lnTo>
                  <a:lnTo>
                    <a:pt x="652" y="491"/>
                  </a:lnTo>
                  <a:lnTo>
                    <a:pt x="662" y="451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2" y="329"/>
                  </a:lnTo>
                  <a:lnTo>
                    <a:pt x="636" y="292"/>
                  </a:lnTo>
                  <a:lnTo>
                    <a:pt x="616" y="259"/>
                  </a:lnTo>
                  <a:lnTo>
                    <a:pt x="590" y="229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7"/>
                  </a:lnTo>
                  <a:lnTo>
                    <a:pt x="450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0" y="4"/>
                  </a:lnTo>
                  <a:lnTo>
                    <a:pt x="510" y="13"/>
                  </a:lnTo>
                  <a:lnTo>
                    <a:pt x="557" y="28"/>
                  </a:lnTo>
                  <a:lnTo>
                    <a:pt x="602" y="49"/>
                  </a:lnTo>
                  <a:lnTo>
                    <a:pt x="643" y="74"/>
                  </a:lnTo>
                  <a:lnTo>
                    <a:pt x="681" y="104"/>
                  </a:lnTo>
                  <a:lnTo>
                    <a:pt x="716" y="138"/>
                  </a:lnTo>
                  <a:lnTo>
                    <a:pt x="745" y="176"/>
                  </a:lnTo>
                  <a:lnTo>
                    <a:pt x="771" y="217"/>
                  </a:lnTo>
                  <a:lnTo>
                    <a:pt x="791" y="261"/>
                  </a:lnTo>
                  <a:lnTo>
                    <a:pt x="806" y="309"/>
                  </a:lnTo>
                  <a:lnTo>
                    <a:pt x="816" y="359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8"/>
                  </a:lnTo>
                  <a:lnTo>
                    <a:pt x="771" y="602"/>
                  </a:lnTo>
                  <a:lnTo>
                    <a:pt x="745" y="644"/>
                  </a:lnTo>
                  <a:lnTo>
                    <a:pt x="716" y="682"/>
                  </a:lnTo>
                  <a:lnTo>
                    <a:pt x="681" y="716"/>
                  </a:lnTo>
                  <a:lnTo>
                    <a:pt x="643" y="746"/>
                  </a:lnTo>
                  <a:lnTo>
                    <a:pt x="602" y="771"/>
                  </a:lnTo>
                  <a:lnTo>
                    <a:pt x="557" y="792"/>
                  </a:lnTo>
                  <a:lnTo>
                    <a:pt x="510" y="807"/>
                  </a:lnTo>
                  <a:lnTo>
                    <a:pt x="460" y="816"/>
                  </a:lnTo>
                  <a:lnTo>
                    <a:pt x="409" y="820"/>
                  </a:lnTo>
                  <a:lnTo>
                    <a:pt x="358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5" y="746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2"/>
                  </a:lnTo>
                  <a:lnTo>
                    <a:pt x="27" y="558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9"/>
                  </a:lnTo>
                  <a:lnTo>
                    <a:pt x="12" y="309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6"/>
                  </a:lnTo>
                  <a:lnTo>
                    <a:pt x="103" y="138"/>
                  </a:lnTo>
                  <a:lnTo>
                    <a:pt x="137" y="104"/>
                  </a:lnTo>
                  <a:lnTo>
                    <a:pt x="175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8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13"/>
            <p:cNvSpPr>
              <a:spLocks noEditPoints="1"/>
            </p:cNvSpPr>
            <p:nvPr/>
          </p:nvSpPr>
          <p:spPr bwMode="auto">
            <a:xfrm>
              <a:off x="9137825" y="708725"/>
              <a:ext cx="76848" cy="77036"/>
            </a:xfrm>
            <a:custGeom>
              <a:avLst/>
              <a:gdLst>
                <a:gd name="T0" fmla="*/ 368 w 820"/>
                <a:gd name="T1" fmla="*/ 157 h 820"/>
                <a:gd name="T2" fmla="*/ 292 w 820"/>
                <a:gd name="T3" fmla="*/ 182 h 820"/>
                <a:gd name="T4" fmla="*/ 229 w 820"/>
                <a:gd name="T5" fmla="*/ 229 h 820"/>
                <a:gd name="T6" fmla="*/ 182 w 820"/>
                <a:gd name="T7" fmla="*/ 292 h 820"/>
                <a:gd name="T8" fmla="*/ 158 w 820"/>
                <a:gd name="T9" fmla="*/ 368 h 820"/>
                <a:gd name="T10" fmla="*/ 158 w 820"/>
                <a:gd name="T11" fmla="*/ 451 h 820"/>
                <a:gd name="T12" fmla="*/ 182 w 820"/>
                <a:gd name="T13" fmla="*/ 527 h 820"/>
                <a:gd name="T14" fmla="*/ 229 w 820"/>
                <a:gd name="T15" fmla="*/ 591 h 820"/>
                <a:gd name="T16" fmla="*/ 292 w 820"/>
                <a:gd name="T17" fmla="*/ 637 h 820"/>
                <a:gd name="T18" fmla="*/ 368 w 820"/>
                <a:gd name="T19" fmla="*/ 662 h 820"/>
                <a:gd name="T20" fmla="*/ 451 w 820"/>
                <a:gd name="T21" fmla="*/ 662 h 820"/>
                <a:gd name="T22" fmla="*/ 528 w 820"/>
                <a:gd name="T23" fmla="*/ 637 h 820"/>
                <a:gd name="T24" fmla="*/ 591 w 820"/>
                <a:gd name="T25" fmla="*/ 591 h 820"/>
                <a:gd name="T26" fmla="*/ 637 w 820"/>
                <a:gd name="T27" fmla="*/ 527 h 820"/>
                <a:gd name="T28" fmla="*/ 662 w 820"/>
                <a:gd name="T29" fmla="*/ 451 h 820"/>
                <a:gd name="T30" fmla="*/ 662 w 820"/>
                <a:gd name="T31" fmla="*/ 368 h 820"/>
                <a:gd name="T32" fmla="*/ 637 w 820"/>
                <a:gd name="T33" fmla="*/ 292 h 820"/>
                <a:gd name="T34" fmla="*/ 591 w 820"/>
                <a:gd name="T35" fmla="*/ 229 h 820"/>
                <a:gd name="T36" fmla="*/ 528 w 820"/>
                <a:gd name="T37" fmla="*/ 182 h 820"/>
                <a:gd name="T38" fmla="*/ 451 w 820"/>
                <a:gd name="T39" fmla="*/ 157 h 820"/>
                <a:gd name="T40" fmla="*/ 409 w 820"/>
                <a:gd name="T41" fmla="*/ 0 h 820"/>
                <a:gd name="T42" fmla="*/ 461 w 820"/>
                <a:gd name="T43" fmla="*/ 4 h 820"/>
                <a:gd name="T44" fmla="*/ 558 w 820"/>
                <a:gd name="T45" fmla="*/ 28 h 820"/>
                <a:gd name="T46" fmla="*/ 644 w 820"/>
                <a:gd name="T47" fmla="*/ 74 h 820"/>
                <a:gd name="T48" fmla="*/ 716 w 820"/>
                <a:gd name="T49" fmla="*/ 138 h 820"/>
                <a:gd name="T50" fmla="*/ 771 w 820"/>
                <a:gd name="T51" fmla="*/ 217 h 820"/>
                <a:gd name="T52" fmla="*/ 807 w 820"/>
                <a:gd name="T53" fmla="*/ 309 h 820"/>
                <a:gd name="T54" fmla="*/ 820 w 820"/>
                <a:gd name="T55" fmla="*/ 409 h 820"/>
                <a:gd name="T56" fmla="*/ 807 w 820"/>
                <a:gd name="T57" fmla="*/ 510 h 820"/>
                <a:gd name="T58" fmla="*/ 771 w 820"/>
                <a:gd name="T59" fmla="*/ 602 h 820"/>
                <a:gd name="T60" fmla="*/ 716 w 820"/>
                <a:gd name="T61" fmla="*/ 682 h 820"/>
                <a:gd name="T62" fmla="*/ 644 w 820"/>
                <a:gd name="T63" fmla="*/ 746 h 820"/>
                <a:gd name="T64" fmla="*/ 558 w 820"/>
                <a:gd name="T65" fmla="*/ 792 h 820"/>
                <a:gd name="T66" fmla="*/ 461 w 820"/>
                <a:gd name="T67" fmla="*/ 816 h 820"/>
                <a:gd name="T68" fmla="*/ 359 w 820"/>
                <a:gd name="T69" fmla="*/ 816 h 820"/>
                <a:gd name="T70" fmla="*/ 262 w 820"/>
                <a:gd name="T71" fmla="*/ 792 h 820"/>
                <a:gd name="T72" fmla="*/ 176 w 820"/>
                <a:gd name="T73" fmla="*/ 746 h 820"/>
                <a:gd name="T74" fmla="*/ 104 w 820"/>
                <a:gd name="T75" fmla="*/ 682 h 820"/>
                <a:gd name="T76" fmla="*/ 48 w 820"/>
                <a:gd name="T77" fmla="*/ 602 h 820"/>
                <a:gd name="T78" fmla="*/ 13 w 820"/>
                <a:gd name="T79" fmla="*/ 510 h 820"/>
                <a:gd name="T80" fmla="*/ 0 w 820"/>
                <a:gd name="T81" fmla="*/ 409 h 820"/>
                <a:gd name="T82" fmla="*/ 13 w 820"/>
                <a:gd name="T83" fmla="*/ 309 h 820"/>
                <a:gd name="T84" fmla="*/ 48 w 820"/>
                <a:gd name="T85" fmla="*/ 217 h 820"/>
                <a:gd name="T86" fmla="*/ 104 w 820"/>
                <a:gd name="T87" fmla="*/ 138 h 820"/>
                <a:gd name="T88" fmla="*/ 176 w 820"/>
                <a:gd name="T89" fmla="*/ 74 h 820"/>
                <a:gd name="T90" fmla="*/ 262 w 820"/>
                <a:gd name="T91" fmla="*/ 28 h 820"/>
                <a:gd name="T92" fmla="*/ 359 w 820"/>
                <a:gd name="T93" fmla="*/ 4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20">
                  <a:moveTo>
                    <a:pt x="409" y="153"/>
                  </a:moveTo>
                  <a:lnTo>
                    <a:pt x="368" y="157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9"/>
                  </a:lnTo>
                  <a:lnTo>
                    <a:pt x="204" y="259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1"/>
                  </a:lnTo>
                  <a:lnTo>
                    <a:pt x="167" y="491"/>
                  </a:lnTo>
                  <a:lnTo>
                    <a:pt x="182" y="527"/>
                  </a:lnTo>
                  <a:lnTo>
                    <a:pt x="204" y="561"/>
                  </a:lnTo>
                  <a:lnTo>
                    <a:pt x="229" y="591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3"/>
                  </a:lnTo>
                  <a:lnTo>
                    <a:pt x="368" y="662"/>
                  </a:lnTo>
                  <a:lnTo>
                    <a:pt x="409" y="666"/>
                  </a:lnTo>
                  <a:lnTo>
                    <a:pt x="451" y="662"/>
                  </a:lnTo>
                  <a:lnTo>
                    <a:pt x="491" y="653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1"/>
                  </a:lnTo>
                  <a:lnTo>
                    <a:pt x="616" y="561"/>
                  </a:lnTo>
                  <a:lnTo>
                    <a:pt x="637" y="527"/>
                  </a:lnTo>
                  <a:lnTo>
                    <a:pt x="653" y="491"/>
                  </a:lnTo>
                  <a:lnTo>
                    <a:pt x="662" y="451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9"/>
                  </a:lnTo>
                  <a:lnTo>
                    <a:pt x="591" y="229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7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09" y="0"/>
                  </a:lnTo>
                  <a:lnTo>
                    <a:pt x="461" y="4"/>
                  </a:lnTo>
                  <a:lnTo>
                    <a:pt x="510" y="13"/>
                  </a:lnTo>
                  <a:lnTo>
                    <a:pt x="558" y="28"/>
                  </a:lnTo>
                  <a:lnTo>
                    <a:pt x="602" y="49"/>
                  </a:lnTo>
                  <a:lnTo>
                    <a:pt x="644" y="74"/>
                  </a:lnTo>
                  <a:lnTo>
                    <a:pt x="682" y="104"/>
                  </a:lnTo>
                  <a:lnTo>
                    <a:pt x="716" y="138"/>
                  </a:lnTo>
                  <a:lnTo>
                    <a:pt x="746" y="176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9"/>
                  </a:lnTo>
                  <a:lnTo>
                    <a:pt x="816" y="359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8"/>
                  </a:lnTo>
                  <a:lnTo>
                    <a:pt x="771" y="602"/>
                  </a:lnTo>
                  <a:lnTo>
                    <a:pt x="746" y="644"/>
                  </a:lnTo>
                  <a:lnTo>
                    <a:pt x="716" y="682"/>
                  </a:lnTo>
                  <a:lnTo>
                    <a:pt x="682" y="716"/>
                  </a:lnTo>
                  <a:lnTo>
                    <a:pt x="644" y="746"/>
                  </a:lnTo>
                  <a:lnTo>
                    <a:pt x="602" y="771"/>
                  </a:lnTo>
                  <a:lnTo>
                    <a:pt x="558" y="792"/>
                  </a:lnTo>
                  <a:lnTo>
                    <a:pt x="510" y="807"/>
                  </a:lnTo>
                  <a:lnTo>
                    <a:pt x="461" y="816"/>
                  </a:lnTo>
                  <a:lnTo>
                    <a:pt x="409" y="820"/>
                  </a:lnTo>
                  <a:lnTo>
                    <a:pt x="359" y="816"/>
                  </a:lnTo>
                  <a:lnTo>
                    <a:pt x="309" y="807"/>
                  </a:lnTo>
                  <a:lnTo>
                    <a:pt x="262" y="792"/>
                  </a:lnTo>
                  <a:lnTo>
                    <a:pt x="217" y="771"/>
                  </a:lnTo>
                  <a:lnTo>
                    <a:pt x="176" y="746"/>
                  </a:lnTo>
                  <a:lnTo>
                    <a:pt x="138" y="716"/>
                  </a:lnTo>
                  <a:lnTo>
                    <a:pt x="104" y="682"/>
                  </a:lnTo>
                  <a:lnTo>
                    <a:pt x="74" y="644"/>
                  </a:lnTo>
                  <a:lnTo>
                    <a:pt x="48" y="602"/>
                  </a:lnTo>
                  <a:lnTo>
                    <a:pt x="28" y="558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9"/>
                  </a:lnTo>
                  <a:lnTo>
                    <a:pt x="13" y="309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6"/>
                  </a:lnTo>
                  <a:lnTo>
                    <a:pt x="104" y="138"/>
                  </a:lnTo>
                  <a:lnTo>
                    <a:pt x="138" y="104"/>
                  </a:lnTo>
                  <a:lnTo>
                    <a:pt x="176" y="74"/>
                  </a:lnTo>
                  <a:lnTo>
                    <a:pt x="217" y="49"/>
                  </a:lnTo>
                  <a:lnTo>
                    <a:pt x="262" y="28"/>
                  </a:lnTo>
                  <a:lnTo>
                    <a:pt x="309" y="13"/>
                  </a:lnTo>
                  <a:lnTo>
                    <a:pt x="359" y="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14"/>
            <p:cNvSpPr>
              <a:spLocks noEditPoints="1"/>
            </p:cNvSpPr>
            <p:nvPr/>
          </p:nvSpPr>
          <p:spPr bwMode="auto">
            <a:xfrm>
              <a:off x="8863313" y="847578"/>
              <a:ext cx="77036" cy="76848"/>
            </a:xfrm>
            <a:custGeom>
              <a:avLst/>
              <a:gdLst>
                <a:gd name="T0" fmla="*/ 368 w 819"/>
                <a:gd name="T1" fmla="*/ 156 h 818"/>
                <a:gd name="T2" fmla="*/ 292 w 819"/>
                <a:gd name="T3" fmla="*/ 182 h 818"/>
                <a:gd name="T4" fmla="*/ 229 w 819"/>
                <a:gd name="T5" fmla="*/ 229 h 818"/>
                <a:gd name="T6" fmla="*/ 182 w 819"/>
                <a:gd name="T7" fmla="*/ 292 h 818"/>
                <a:gd name="T8" fmla="*/ 157 w 819"/>
                <a:gd name="T9" fmla="*/ 368 h 818"/>
                <a:gd name="T10" fmla="*/ 157 w 819"/>
                <a:gd name="T11" fmla="*/ 450 h 818"/>
                <a:gd name="T12" fmla="*/ 182 w 819"/>
                <a:gd name="T13" fmla="*/ 526 h 818"/>
                <a:gd name="T14" fmla="*/ 229 w 819"/>
                <a:gd name="T15" fmla="*/ 590 h 818"/>
                <a:gd name="T16" fmla="*/ 292 w 819"/>
                <a:gd name="T17" fmla="*/ 637 h 818"/>
                <a:gd name="T18" fmla="*/ 368 w 819"/>
                <a:gd name="T19" fmla="*/ 662 h 818"/>
                <a:gd name="T20" fmla="*/ 450 w 819"/>
                <a:gd name="T21" fmla="*/ 662 h 818"/>
                <a:gd name="T22" fmla="*/ 527 w 819"/>
                <a:gd name="T23" fmla="*/ 637 h 818"/>
                <a:gd name="T24" fmla="*/ 591 w 819"/>
                <a:gd name="T25" fmla="*/ 590 h 818"/>
                <a:gd name="T26" fmla="*/ 637 w 819"/>
                <a:gd name="T27" fmla="*/ 526 h 818"/>
                <a:gd name="T28" fmla="*/ 662 w 819"/>
                <a:gd name="T29" fmla="*/ 450 h 818"/>
                <a:gd name="T30" fmla="*/ 662 w 819"/>
                <a:gd name="T31" fmla="*/ 368 h 818"/>
                <a:gd name="T32" fmla="*/ 637 w 819"/>
                <a:gd name="T33" fmla="*/ 292 h 818"/>
                <a:gd name="T34" fmla="*/ 591 w 819"/>
                <a:gd name="T35" fmla="*/ 229 h 818"/>
                <a:gd name="T36" fmla="*/ 527 w 819"/>
                <a:gd name="T37" fmla="*/ 182 h 818"/>
                <a:gd name="T38" fmla="*/ 450 w 819"/>
                <a:gd name="T39" fmla="*/ 156 h 818"/>
                <a:gd name="T40" fmla="*/ 409 w 819"/>
                <a:gd name="T41" fmla="*/ 0 h 818"/>
                <a:gd name="T42" fmla="*/ 510 w 819"/>
                <a:gd name="T43" fmla="*/ 12 h 818"/>
                <a:gd name="T44" fmla="*/ 602 w 819"/>
                <a:gd name="T45" fmla="*/ 47 h 818"/>
                <a:gd name="T46" fmla="*/ 681 w 819"/>
                <a:gd name="T47" fmla="*/ 103 h 818"/>
                <a:gd name="T48" fmla="*/ 746 w 819"/>
                <a:gd name="T49" fmla="*/ 175 h 818"/>
                <a:gd name="T50" fmla="*/ 792 w 819"/>
                <a:gd name="T51" fmla="*/ 261 h 818"/>
                <a:gd name="T52" fmla="*/ 816 w 819"/>
                <a:gd name="T53" fmla="*/ 357 h 818"/>
                <a:gd name="T54" fmla="*/ 816 w 819"/>
                <a:gd name="T55" fmla="*/ 461 h 818"/>
                <a:gd name="T56" fmla="*/ 792 w 819"/>
                <a:gd name="T57" fmla="*/ 557 h 818"/>
                <a:gd name="T58" fmla="*/ 746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8 w 819"/>
                <a:gd name="T73" fmla="*/ 715 h 818"/>
                <a:gd name="T74" fmla="*/ 74 w 819"/>
                <a:gd name="T75" fmla="*/ 642 h 818"/>
                <a:gd name="T76" fmla="*/ 28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8 w 819"/>
                <a:gd name="T83" fmla="*/ 261 h 818"/>
                <a:gd name="T84" fmla="*/ 74 w 819"/>
                <a:gd name="T85" fmla="*/ 175 h 818"/>
                <a:gd name="T86" fmla="*/ 138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3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7" y="182"/>
                  </a:lnTo>
                  <a:lnTo>
                    <a:pt x="491" y="167"/>
                  </a:lnTo>
                  <a:lnTo>
                    <a:pt x="450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7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1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9000475" y="847578"/>
              <a:ext cx="77036" cy="76848"/>
            </a:xfrm>
            <a:custGeom>
              <a:avLst/>
              <a:gdLst>
                <a:gd name="T0" fmla="*/ 429 w 819"/>
                <a:gd name="T1" fmla="*/ 2 h 818"/>
                <a:gd name="T2" fmla="*/ 464 w 819"/>
                <a:gd name="T3" fmla="*/ 22 h 818"/>
                <a:gd name="T4" fmla="*/ 483 w 819"/>
                <a:gd name="T5" fmla="*/ 56 h 818"/>
                <a:gd name="T6" fmla="*/ 483 w 819"/>
                <a:gd name="T7" fmla="*/ 97 h 818"/>
                <a:gd name="T8" fmla="*/ 464 w 819"/>
                <a:gd name="T9" fmla="*/ 131 h 818"/>
                <a:gd name="T10" fmla="*/ 429 w 819"/>
                <a:gd name="T11" fmla="*/ 151 h 818"/>
                <a:gd name="T12" fmla="*/ 367 w 819"/>
                <a:gd name="T13" fmla="*/ 156 h 818"/>
                <a:gd name="T14" fmla="*/ 291 w 819"/>
                <a:gd name="T15" fmla="*/ 182 h 818"/>
                <a:gd name="T16" fmla="*/ 228 w 819"/>
                <a:gd name="T17" fmla="*/ 229 h 818"/>
                <a:gd name="T18" fmla="*/ 181 w 819"/>
                <a:gd name="T19" fmla="*/ 292 h 818"/>
                <a:gd name="T20" fmla="*/ 157 w 819"/>
                <a:gd name="T21" fmla="*/ 368 h 818"/>
                <a:gd name="T22" fmla="*/ 157 w 819"/>
                <a:gd name="T23" fmla="*/ 450 h 818"/>
                <a:gd name="T24" fmla="*/ 181 w 819"/>
                <a:gd name="T25" fmla="*/ 526 h 818"/>
                <a:gd name="T26" fmla="*/ 228 w 819"/>
                <a:gd name="T27" fmla="*/ 590 h 818"/>
                <a:gd name="T28" fmla="*/ 291 w 819"/>
                <a:gd name="T29" fmla="*/ 637 h 818"/>
                <a:gd name="T30" fmla="*/ 367 w 819"/>
                <a:gd name="T31" fmla="*/ 662 h 818"/>
                <a:gd name="T32" fmla="*/ 450 w 819"/>
                <a:gd name="T33" fmla="*/ 662 h 818"/>
                <a:gd name="T34" fmla="*/ 527 w 819"/>
                <a:gd name="T35" fmla="*/ 637 h 818"/>
                <a:gd name="T36" fmla="*/ 590 w 819"/>
                <a:gd name="T37" fmla="*/ 590 h 818"/>
                <a:gd name="T38" fmla="*/ 636 w 819"/>
                <a:gd name="T39" fmla="*/ 526 h 818"/>
                <a:gd name="T40" fmla="*/ 662 w 819"/>
                <a:gd name="T41" fmla="*/ 450 h 818"/>
                <a:gd name="T42" fmla="*/ 667 w 819"/>
                <a:gd name="T43" fmla="*/ 388 h 818"/>
                <a:gd name="T44" fmla="*/ 688 w 819"/>
                <a:gd name="T45" fmla="*/ 355 h 818"/>
                <a:gd name="T46" fmla="*/ 721 w 819"/>
                <a:gd name="T47" fmla="*/ 334 h 818"/>
                <a:gd name="T48" fmla="*/ 763 w 819"/>
                <a:gd name="T49" fmla="*/ 334 h 818"/>
                <a:gd name="T50" fmla="*/ 796 w 819"/>
                <a:gd name="T51" fmla="*/ 355 h 818"/>
                <a:gd name="T52" fmla="*/ 816 w 819"/>
                <a:gd name="T53" fmla="*/ 388 h 818"/>
                <a:gd name="T54" fmla="*/ 816 w 819"/>
                <a:gd name="T55" fmla="*/ 461 h 818"/>
                <a:gd name="T56" fmla="*/ 791 w 819"/>
                <a:gd name="T57" fmla="*/ 557 h 818"/>
                <a:gd name="T58" fmla="*/ 745 w 819"/>
                <a:gd name="T59" fmla="*/ 642 h 818"/>
                <a:gd name="T60" fmla="*/ 681 w 819"/>
                <a:gd name="T61" fmla="*/ 715 h 818"/>
                <a:gd name="T62" fmla="*/ 602 w 819"/>
                <a:gd name="T63" fmla="*/ 771 h 818"/>
                <a:gd name="T64" fmla="*/ 510 w 819"/>
                <a:gd name="T65" fmla="*/ 806 h 818"/>
                <a:gd name="T66" fmla="*/ 409 w 819"/>
                <a:gd name="T67" fmla="*/ 818 h 818"/>
                <a:gd name="T68" fmla="*/ 309 w 819"/>
                <a:gd name="T69" fmla="*/ 806 h 818"/>
                <a:gd name="T70" fmla="*/ 217 w 819"/>
                <a:gd name="T71" fmla="*/ 771 h 818"/>
                <a:gd name="T72" fmla="*/ 137 w 819"/>
                <a:gd name="T73" fmla="*/ 715 h 818"/>
                <a:gd name="T74" fmla="*/ 73 w 819"/>
                <a:gd name="T75" fmla="*/ 642 h 818"/>
                <a:gd name="T76" fmla="*/ 27 w 819"/>
                <a:gd name="T77" fmla="*/ 557 h 818"/>
                <a:gd name="T78" fmla="*/ 3 w 819"/>
                <a:gd name="T79" fmla="*/ 461 h 818"/>
                <a:gd name="T80" fmla="*/ 3 w 819"/>
                <a:gd name="T81" fmla="*/ 357 h 818"/>
                <a:gd name="T82" fmla="*/ 27 w 819"/>
                <a:gd name="T83" fmla="*/ 261 h 818"/>
                <a:gd name="T84" fmla="*/ 73 w 819"/>
                <a:gd name="T85" fmla="*/ 175 h 818"/>
                <a:gd name="T86" fmla="*/ 137 w 819"/>
                <a:gd name="T87" fmla="*/ 103 h 818"/>
                <a:gd name="T88" fmla="*/ 217 w 819"/>
                <a:gd name="T89" fmla="*/ 47 h 818"/>
                <a:gd name="T90" fmla="*/ 309 w 819"/>
                <a:gd name="T91" fmla="*/ 12 h 818"/>
                <a:gd name="T92" fmla="*/ 409 w 819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8">
                  <a:moveTo>
                    <a:pt x="409" y="0"/>
                  </a:moveTo>
                  <a:lnTo>
                    <a:pt x="429" y="2"/>
                  </a:lnTo>
                  <a:lnTo>
                    <a:pt x="448" y="10"/>
                  </a:lnTo>
                  <a:lnTo>
                    <a:pt x="464" y="22"/>
                  </a:lnTo>
                  <a:lnTo>
                    <a:pt x="475" y="38"/>
                  </a:lnTo>
                  <a:lnTo>
                    <a:pt x="483" y="56"/>
                  </a:lnTo>
                  <a:lnTo>
                    <a:pt x="486" y="76"/>
                  </a:lnTo>
                  <a:lnTo>
                    <a:pt x="483" y="97"/>
                  </a:lnTo>
                  <a:lnTo>
                    <a:pt x="475" y="115"/>
                  </a:lnTo>
                  <a:lnTo>
                    <a:pt x="464" y="131"/>
                  </a:lnTo>
                  <a:lnTo>
                    <a:pt x="448" y="143"/>
                  </a:lnTo>
                  <a:lnTo>
                    <a:pt x="429" y="151"/>
                  </a:lnTo>
                  <a:lnTo>
                    <a:pt x="409" y="153"/>
                  </a:lnTo>
                  <a:lnTo>
                    <a:pt x="367" y="156"/>
                  </a:lnTo>
                  <a:lnTo>
                    <a:pt x="328" y="167"/>
                  </a:lnTo>
                  <a:lnTo>
                    <a:pt x="291" y="182"/>
                  </a:lnTo>
                  <a:lnTo>
                    <a:pt x="258" y="202"/>
                  </a:lnTo>
                  <a:lnTo>
                    <a:pt x="228" y="229"/>
                  </a:lnTo>
                  <a:lnTo>
                    <a:pt x="203" y="257"/>
                  </a:lnTo>
                  <a:lnTo>
                    <a:pt x="181" y="292"/>
                  </a:lnTo>
                  <a:lnTo>
                    <a:pt x="166" y="329"/>
                  </a:lnTo>
                  <a:lnTo>
                    <a:pt x="157" y="368"/>
                  </a:lnTo>
                  <a:lnTo>
                    <a:pt x="154" y="409"/>
                  </a:lnTo>
                  <a:lnTo>
                    <a:pt x="157" y="450"/>
                  </a:lnTo>
                  <a:lnTo>
                    <a:pt x="166" y="490"/>
                  </a:lnTo>
                  <a:lnTo>
                    <a:pt x="181" y="526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2"/>
                  </a:lnTo>
                  <a:lnTo>
                    <a:pt x="409" y="665"/>
                  </a:lnTo>
                  <a:lnTo>
                    <a:pt x="450" y="662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6"/>
                  </a:lnTo>
                  <a:lnTo>
                    <a:pt x="652" y="490"/>
                  </a:lnTo>
                  <a:lnTo>
                    <a:pt x="662" y="450"/>
                  </a:lnTo>
                  <a:lnTo>
                    <a:pt x="665" y="409"/>
                  </a:lnTo>
                  <a:lnTo>
                    <a:pt x="667" y="388"/>
                  </a:lnTo>
                  <a:lnTo>
                    <a:pt x="675" y="370"/>
                  </a:lnTo>
                  <a:lnTo>
                    <a:pt x="688" y="355"/>
                  </a:lnTo>
                  <a:lnTo>
                    <a:pt x="703" y="342"/>
                  </a:lnTo>
                  <a:lnTo>
                    <a:pt x="721" y="334"/>
                  </a:lnTo>
                  <a:lnTo>
                    <a:pt x="742" y="332"/>
                  </a:lnTo>
                  <a:lnTo>
                    <a:pt x="763" y="334"/>
                  </a:lnTo>
                  <a:lnTo>
                    <a:pt x="781" y="342"/>
                  </a:lnTo>
                  <a:lnTo>
                    <a:pt x="796" y="355"/>
                  </a:lnTo>
                  <a:lnTo>
                    <a:pt x="809" y="370"/>
                  </a:lnTo>
                  <a:lnTo>
                    <a:pt x="816" y="388"/>
                  </a:lnTo>
                  <a:lnTo>
                    <a:pt x="819" y="409"/>
                  </a:lnTo>
                  <a:lnTo>
                    <a:pt x="816" y="461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1"/>
                  </a:lnTo>
                  <a:lnTo>
                    <a:pt x="745" y="642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6"/>
                  </a:lnTo>
                  <a:lnTo>
                    <a:pt x="409" y="818"/>
                  </a:lnTo>
                  <a:lnTo>
                    <a:pt x="358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2"/>
                  </a:lnTo>
                  <a:lnTo>
                    <a:pt x="48" y="601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1"/>
                  </a:lnTo>
                  <a:lnTo>
                    <a:pt x="0" y="409"/>
                  </a:lnTo>
                  <a:lnTo>
                    <a:pt x="3" y="357"/>
                  </a:lnTo>
                  <a:lnTo>
                    <a:pt x="12" y="308"/>
                  </a:lnTo>
                  <a:lnTo>
                    <a:pt x="27" y="261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7"/>
                  </a:lnTo>
                  <a:lnTo>
                    <a:pt x="137" y="103"/>
                  </a:lnTo>
                  <a:lnTo>
                    <a:pt x="175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8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16"/>
            <p:cNvSpPr>
              <a:spLocks noEditPoints="1"/>
            </p:cNvSpPr>
            <p:nvPr/>
          </p:nvSpPr>
          <p:spPr bwMode="auto">
            <a:xfrm>
              <a:off x="9137825" y="847578"/>
              <a:ext cx="76848" cy="76848"/>
            </a:xfrm>
            <a:custGeom>
              <a:avLst/>
              <a:gdLst>
                <a:gd name="T0" fmla="*/ 368 w 820"/>
                <a:gd name="T1" fmla="*/ 156 h 818"/>
                <a:gd name="T2" fmla="*/ 292 w 820"/>
                <a:gd name="T3" fmla="*/ 182 h 818"/>
                <a:gd name="T4" fmla="*/ 229 w 820"/>
                <a:gd name="T5" fmla="*/ 229 h 818"/>
                <a:gd name="T6" fmla="*/ 182 w 820"/>
                <a:gd name="T7" fmla="*/ 292 h 818"/>
                <a:gd name="T8" fmla="*/ 158 w 820"/>
                <a:gd name="T9" fmla="*/ 368 h 818"/>
                <a:gd name="T10" fmla="*/ 158 w 820"/>
                <a:gd name="T11" fmla="*/ 450 h 818"/>
                <a:gd name="T12" fmla="*/ 182 w 820"/>
                <a:gd name="T13" fmla="*/ 526 h 818"/>
                <a:gd name="T14" fmla="*/ 229 w 820"/>
                <a:gd name="T15" fmla="*/ 590 h 818"/>
                <a:gd name="T16" fmla="*/ 292 w 820"/>
                <a:gd name="T17" fmla="*/ 637 h 818"/>
                <a:gd name="T18" fmla="*/ 368 w 820"/>
                <a:gd name="T19" fmla="*/ 662 h 818"/>
                <a:gd name="T20" fmla="*/ 451 w 820"/>
                <a:gd name="T21" fmla="*/ 662 h 818"/>
                <a:gd name="T22" fmla="*/ 528 w 820"/>
                <a:gd name="T23" fmla="*/ 637 h 818"/>
                <a:gd name="T24" fmla="*/ 591 w 820"/>
                <a:gd name="T25" fmla="*/ 590 h 818"/>
                <a:gd name="T26" fmla="*/ 637 w 820"/>
                <a:gd name="T27" fmla="*/ 526 h 818"/>
                <a:gd name="T28" fmla="*/ 662 w 820"/>
                <a:gd name="T29" fmla="*/ 450 h 818"/>
                <a:gd name="T30" fmla="*/ 662 w 820"/>
                <a:gd name="T31" fmla="*/ 368 h 818"/>
                <a:gd name="T32" fmla="*/ 637 w 820"/>
                <a:gd name="T33" fmla="*/ 292 h 818"/>
                <a:gd name="T34" fmla="*/ 591 w 820"/>
                <a:gd name="T35" fmla="*/ 229 h 818"/>
                <a:gd name="T36" fmla="*/ 528 w 820"/>
                <a:gd name="T37" fmla="*/ 182 h 818"/>
                <a:gd name="T38" fmla="*/ 451 w 820"/>
                <a:gd name="T39" fmla="*/ 156 h 818"/>
                <a:gd name="T40" fmla="*/ 409 w 820"/>
                <a:gd name="T41" fmla="*/ 0 h 818"/>
                <a:gd name="T42" fmla="*/ 510 w 820"/>
                <a:gd name="T43" fmla="*/ 12 h 818"/>
                <a:gd name="T44" fmla="*/ 602 w 820"/>
                <a:gd name="T45" fmla="*/ 47 h 818"/>
                <a:gd name="T46" fmla="*/ 682 w 820"/>
                <a:gd name="T47" fmla="*/ 103 h 818"/>
                <a:gd name="T48" fmla="*/ 746 w 820"/>
                <a:gd name="T49" fmla="*/ 175 h 818"/>
                <a:gd name="T50" fmla="*/ 792 w 820"/>
                <a:gd name="T51" fmla="*/ 261 h 818"/>
                <a:gd name="T52" fmla="*/ 816 w 820"/>
                <a:gd name="T53" fmla="*/ 357 h 818"/>
                <a:gd name="T54" fmla="*/ 816 w 820"/>
                <a:gd name="T55" fmla="*/ 461 h 818"/>
                <a:gd name="T56" fmla="*/ 792 w 820"/>
                <a:gd name="T57" fmla="*/ 557 h 818"/>
                <a:gd name="T58" fmla="*/ 746 w 820"/>
                <a:gd name="T59" fmla="*/ 642 h 818"/>
                <a:gd name="T60" fmla="*/ 682 w 820"/>
                <a:gd name="T61" fmla="*/ 715 h 818"/>
                <a:gd name="T62" fmla="*/ 602 w 820"/>
                <a:gd name="T63" fmla="*/ 771 h 818"/>
                <a:gd name="T64" fmla="*/ 510 w 820"/>
                <a:gd name="T65" fmla="*/ 806 h 818"/>
                <a:gd name="T66" fmla="*/ 409 w 820"/>
                <a:gd name="T67" fmla="*/ 818 h 818"/>
                <a:gd name="T68" fmla="*/ 309 w 820"/>
                <a:gd name="T69" fmla="*/ 806 h 818"/>
                <a:gd name="T70" fmla="*/ 217 w 820"/>
                <a:gd name="T71" fmla="*/ 771 h 818"/>
                <a:gd name="T72" fmla="*/ 138 w 820"/>
                <a:gd name="T73" fmla="*/ 715 h 818"/>
                <a:gd name="T74" fmla="*/ 74 w 820"/>
                <a:gd name="T75" fmla="*/ 642 h 818"/>
                <a:gd name="T76" fmla="*/ 28 w 820"/>
                <a:gd name="T77" fmla="*/ 557 h 818"/>
                <a:gd name="T78" fmla="*/ 4 w 820"/>
                <a:gd name="T79" fmla="*/ 461 h 818"/>
                <a:gd name="T80" fmla="*/ 4 w 820"/>
                <a:gd name="T81" fmla="*/ 357 h 818"/>
                <a:gd name="T82" fmla="*/ 28 w 820"/>
                <a:gd name="T83" fmla="*/ 261 h 818"/>
                <a:gd name="T84" fmla="*/ 74 w 820"/>
                <a:gd name="T85" fmla="*/ 175 h 818"/>
                <a:gd name="T86" fmla="*/ 138 w 820"/>
                <a:gd name="T87" fmla="*/ 103 h 818"/>
                <a:gd name="T88" fmla="*/ 217 w 820"/>
                <a:gd name="T89" fmla="*/ 47 h 818"/>
                <a:gd name="T90" fmla="*/ 309 w 820"/>
                <a:gd name="T91" fmla="*/ 12 h 818"/>
                <a:gd name="T92" fmla="*/ 409 w 820"/>
                <a:gd name="T93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8">
                  <a:moveTo>
                    <a:pt x="409" y="153"/>
                  </a:moveTo>
                  <a:lnTo>
                    <a:pt x="368" y="156"/>
                  </a:lnTo>
                  <a:lnTo>
                    <a:pt x="329" y="167"/>
                  </a:lnTo>
                  <a:lnTo>
                    <a:pt x="292" y="182"/>
                  </a:lnTo>
                  <a:lnTo>
                    <a:pt x="259" y="202"/>
                  </a:lnTo>
                  <a:lnTo>
                    <a:pt x="229" y="229"/>
                  </a:lnTo>
                  <a:lnTo>
                    <a:pt x="204" y="257"/>
                  </a:lnTo>
                  <a:lnTo>
                    <a:pt x="182" y="292"/>
                  </a:lnTo>
                  <a:lnTo>
                    <a:pt x="167" y="329"/>
                  </a:lnTo>
                  <a:lnTo>
                    <a:pt x="158" y="368"/>
                  </a:lnTo>
                  <a:lnTo>
                    <a:pt x="154" y="409"/>
                  </a:lnTo>
                  <a:lnTo>
                    <a:pt x="158" y="450"/>
                  </a:lnTo>
                  <a:lnTo>
                    <a:pt x="167" y="490"/>
                  </a:lnTo>
                  <a:lnTo>
                    <a:pt x="182" y="526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2"/>
                  </a:lnTo>
                  <a:lnTo>
                    <a:pt x="409" y="665"/>
                  </a:lnTo>
                  <a:lnTo>
                    <a:pt x="451" y="662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6"/>
                  </a:lnTo>
                  <a:lnTo>
                    <a:pt x="653" y="490"/>
                  </a:lnTo>
                  <a:lnTo>
                    <a:pt x="662" y="450"/>
                  </a:lnTo>
                  <a:lnTo>
                    <a:pt x="666" y="409"/>
                  </a:lnTo>
                  <a:lnTo>
                    <a:pt x="662" y="368"/>
                  </a:lnTo>
                  <a:lnTo>
                    <a:pt x="653" y="329"/>
                  </a:lnTo>
                  <a:lnTo>
                    <a:pt x="637" y="292"/>
                  </a:lnTo>
                  <a:lnTo>
                    <a:pt x="616" y="257"/>
                  </a:lnTo>
                  <a:lnTo>
                    <a:pt x="591" y="229"/>
                  </a:lnTo>
                  <a:lnTo>
                    <a:pt x="561" y="202"/>
                  </a:lnTo>
                  <a:lnTo>
                    <a:pt x="528" y="182"/>
                  </a:lnTo>
                  <a:lnTo>
                    <a:pt x="491" y="167"/>
                  </a:lnTo>
                  <a:lnTo>
                    <a:pt x="451" y="156"/>
                  </a:lnTo>
                  <a:lnTo>
                    <a:pt x="409" y="153"/>
                  </a:lnTo>
                  <a:close/>
                  <a:moveTo>
                    <a:pt x="409" y="0"/>
                  </a:moveTo>
                  <a:lnTo>
                    <a:pt x="461" y="2"/>
                  </a:lnTo>
                  <a:lnTo>
                    <a:pt x="510" y="12"/>
                  </a:lnTo>
                  <a:lnTo>
                    <a:pt x="558" y="28"/>
                  </a:lnTo>
                  <a:lnTo>
                    <a:pt x="602" y="47"/>
                  </a:lnTo>
                  <a:lnTo>
                    <a:pt x="644" y="72"/>
                  </a:lnTo>
                  <a:lnTo>
                    <a:pt x="682" y="103"/>
                  </a:lnTo>
                  <a:lnTo>
                    <a:pt x="716" y="137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1"/>
                  </a:lnTo>
                  <a:lnTo>
                    <a:pt x="807" y="308"/>
                  </a:lnTo>
                  <a:lnTo>
                    <a:pt x="816" y="357"/>
                  </a:lnTo>
                  <a:lnTo>
                    <a:pt x="820" y="409"/>
                  </a:lnTo>
                  <a:lnTo>
                    <a:pt x="816" y="461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1"/>
                  </a:lnTo>
                  <a:lnTo>
                    <a:pt x="746" y="642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6"/>
                  </a:lnTo>
                  <a:lnTo>
                    <a:pt x="409" y="818"/>
                  </a:lnTo>
                  <a:lnTo>
                    <a:pt x="359" y="816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2"/>
                  </a:lnTo>
                  <a:lnTo>
                    <a:pt x="48" y="601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1"/>
                  </a:lnTo>
                  <a:lnTo>
                    <a:pt x="0" y="409"/>
                  </a:lnTo>
                  <a:lnTo>
                    <a:pt x="4" y="357"/>
                  </a:lnTo>
                  <a:lnTo>
                    <a:pt x="13" y="308"/>
                  </a:lnTo>
                  <a:lnTo>
                    <a:pt x="28" y="261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7"/>
                  </a:lnTo>
                  <a:lnTo>
                    <a:pt x="138" y="103"/>
                  </a:lnTo>
                  <a:lnTo>
                    <a:pt x="176" y="72"/>
                  </a:lnTo>
                  <a:lnTo>
                    <a:pt x="217" y="47"/>
                  </a:lnTo>
                  <a:lnTo>
                    <a:pt x="262" y="28"/>
                  </a:lnTo>
                  <a:lnTo>
                    <a:pt x="309" y="12"/>
                  </a:lnTo>
                  <a:lnTo>
                    <a:pt x="359" y="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17"/>
            <p:cNvSpPr>
              <a:spLocks noEditPoints="1"/>
            </p:cNvSpPr>
            <p:nvPr/>
          </p:nvSpPr>
          <p:spPr bwMode="auto">
            <a:xfrm>
              <a:off x="8863313" y="986243"/>
              <a:ext cx="77036" cy="77036"/>
            </a:xfrm>
            <a:custGeom>
              <a:avLst/>
              <a:gdLst>
                <a:gd name="T0" fmla="*/ 368 w 819"/>
                <a:gd name="T1" fmla="*/ 157 h 819"/>
                <a:gd name="T2" fmla="*/ 292 w 819"/>
                <a:gd name="T3" fmla="*/ 182 h 819"/>
                <a:gd name="T4" fmla="*/ 229 w 819"/>
                <a:gd name="T5" fmla="*/ 228 h 819"/>
                <a:gd name="T6" fmla="*/ 182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2 w 819"/>
                <a:gd name="T13" fmla="*/ 527 h 819"/>
                <a:gd name="T14" fmla="*/ 229 w 819"/>
                <a:gd name="T15" fmla="*/ 590 h 819"/>
                <a:gd name="T16" fmla="*/ 292 w 819"/>
                <a:gd name="T17" fmla="*/ 637 h 819"/>
                <a:gd name="T18" fmla="*/ 368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1 w 819"/>
                <a:gd name="T25" fmla="*/ 590 h 819"/>
                <a:gd name="T26" fmla="*/ 637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7 w 819"/>
                <a:gd name="T33" fmla="*/ 291 h 819"/>
                <a:gd name="T34" fmla="*/ 591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6 w 819"/>
                <a:gd name="T49" fmla="*/ 175 h 819"/>
                <a:gd name="T50" fmla="*/ 792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2 w 819"/>
                <a:gd name="T57" fmla="*/ 557 h 819"/>
                <a:gd name="T58" fmla="*/ 746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8 w 819"/>
                <a:gd name="T73" fmla="*/ 715 h 819"/>
                <a:gd name="T74" fmla="*/ 74 w 819"/>
                <a:gd name="T75" fmla="*/ 643 h 819"/>
                <a:gd name="T76" fmla="*/ 28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8 w 819"/>
                <a:gd name="T83" fmla="*/ 262 h 819"/>
                <a:gd name="T84" fmla="*/ 74 w 819"/>
                <a:gd name="T85" fmla="*/ 175 h 819"/>
                <a:gd name="T86" fmla="*/ 138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3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3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1" y="652"/>
                  </a:lnTo>
                  <a:lnTo>
                    <a:pt x="527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7" y="182"/>
                  </a:lnTo>
                  <a:lnTo>
                    <a:pt x="491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3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3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18"/>
            <p:cNvSpPr>
              <a:spLocks noEditPoints="1"/>
            </p:cNvSpPr>
            <p:nvPr/>
          </p:nvSpPr>
          <p:spPr bwMode="auto">
            <a:xfrm>
              <a:off x="9000475" y="986243"/>
              <a:ext cx="77036" cy="77036"/>
            </a:xfrm>
            <a:custGeom>
              <a:avLst/>
              <a:gdLst>
                <a:gd name="T0" fmla="*/ 367 w 819"/>
                <a:gd name="T1" fmla="*/ 157 h 819"/>
                <a:gd name="T2" fmla="*/ 291 w 819"/>
                <a:gd name="T3" fmla="*/ 182 h 819"/>
                <a:gd name="T4" fmla="*/ 228 w 819"/>
                <a:gd name="T5" fmla="*/ 228 h 819"/>
                <a:gd name="T6" fmla="*/ 181 w 819"/>
                <a:gd name="T7" fmla="*/ 291 h 819"/>
                <a:gd name="T8" fmla="*/ 157 w 819"/>
                <a:gd name="T9" fmla="*/ 368 h 819"/>
                <a:gd name="T10" fmla="*/ 157 w 819"/>
                <a:gd name="T11" fmla="*/ 451 h 819"/>
                <a:gd name="T12" fmla="*/ 181 w 819"/>
                <a:gd name="T13" fmla="*/ 527 h 819"/>
                <a:gd name="T14" fmla="*/ 228 w 819"/>
                <a:gd name="T15" fmla="*/ 590 h 819"/>
                <a:gd name="T16" fmla="*/ 291 w 819"/>
                <a:gd name="T17" fmla="*/ 637 h 819"/>
                <a:gd name="T18" fmla="*/ 367 w 819"/>
                <a:gd name="T19" fmla="*/ 661 h 819"/>
                <a:gd name="T20" fmla="*/ 450 w 819"/>
                <a:gd name="T21" fmla="*/ 661 h 819"/>
                <a:gd name="T22" fmla="*/ 527 w 819"/>
                <a:gd name="T23" fmla="*/ 637 h 819"/>
                <a:gd name="T24" fmla="*/ 590 w 819"/>
                <a:gd name="T25" fmla="*/ 590 h 819"/>
                <a:gd name="T26" fmla="*/ 636 w 819"/>
                <a:gd name="T27" fmla="*/ 527 h 819"/>
                <a:gd name="T28" fmla="*/ 662 w 819"/>
                <a:gd name="T29" fmla="*/ 451 h 819"/>
                <a:gd name="T30" fmla="*/ 662 w 819"/>
                <a:gd name="T31" fmla="*/ 368 h 819"/>
                <a:gd name="T32" fmla="*/ 636 w 819"/>
                <a:gd name="T33" fmla="*/ 291 h 819"/>
                <a:gd name="T34" fmla="*/ 590 w 819"/>
                <a:gd name="T35" fmla="*/ 228 h 819"/>
                <a:gd name="T36" fmla="*/ 527 w 819"/>
                <a:gd name="T37" fmla="*/ 182 h 819"/>
                <a:gd name="T38" fmla="*/ 450 w 819"/>
                <a:gd name="T39" fmla="*/ 157 h 819"/>
                <a:gd name="T40" fmla="*/ 409 w 819"/>
                <a:gd name="T41" fmla="*/ 0 h 819"/>
                <a:gd name="T42" fmla="*/ 510 w 819"/>
                <a:gd name="T43" fmla="*/ 12 h 819"/>
                <a:gd name="T44" fmla="*/ 602 w 819"/>
                <a:gd name="T45" fmla="*/ 48 h 819"/>
                <a:gd name="T46" fmla="*/ 681 w 819"/>
                <a:gd name="T47" fmla="*/ 103 h 819"/>
                <a:gd name="T48" fmla="*/ 745 w 819"/>
                <a:gd name="T49" fmla="*/ 175 h 819"/>
                <a:gd name="T50" fmla="*/ 791 w 819"/>
                <a:gd name="T51" fmla="*/ 262 h 819"/>
                <a:gd name="T52" fmla="*/ 816 w 819"/>
                <a:gd name="T53" fmla="*/ 358 h 819"/>
                <a:gd name="T54" fmla="*/ 816 w 819"/>
                <a:gd name="T55" fmla="*/ 460 h 819"/>
                <a:gd name="T56" fmla="*/ 791 w 819"/>
                <a:gd name="T57" fmla="*/ 557 h 819"/>
                <a:gd name="T58" fmla="*/ 745 w 819"/>
                <a:gd name="T59" fmla="*/ 643 h 819"/>
                <a:gd name="T60" fmla="*/ 681 w 819"/>
                <a:gd name="T61" fmla="*/ 715 h 819"/>
                <a:gd name="T62" fmla="*/ 602 w 819"/>
                <a:gd name="T63" fmla="*/ 771 h 819"/>
                <a:gd name="T64" fmla="*/ 510 w 819"/>
                <a:gd name="T65" fmla="*/ 806 h 819"/>
                <a:gd name="T66" fmla="*/ 409 w 819"/>
                <a:gd name="T67" fmla="*/ 819 h 819"/>
                <a:gd name="T68" fmla="*/ 309 w 819"/>
                <a:gd name="T69" fmla="*/ 806 h 819"/>
                <a:gd name="T70" fmla="*/ 217 w 819"/>
                <a:gd name="T71" fmla="*/ 771 h 819"/>
                <a:gd name="T72" fmla="*/ 137 w 819"/>
                <a:gd name="T73" fmla="*/ 715 h 819"/>
                <a:gd name="T74" fmla="*/ 73 w 819"/>
                <a:gd name="T75" fmla="*/ 643 h 819"/>
                <a:gd name="T76" fmla="*/ 27 w 819"/>
                <a:gd name="T77" fmla="*/ 557 h 819"/>
                <a:gd name="T78" fmla="*/ 3 w 819"/>
                <a:gd name="T79" fmla="*/ 460 h 819"/>
                <a:gd name="T80" fmla="*/ 3 w 819"/>
                <a:gd name="T81" fmla="*/ 358 h 819"/>
                <a:gd name="T82" fmla="*/ 27 w 819"/>
                <a:gd name="T83" fmla="*/ 262 h 819"/>
                <a:gd name="T84" fmla="*/ 73 w 819"/>
                <a:gd name="T85" fmla="*/ 175 h 819"/>
                <a:gd name="T86" fmla="*/ 137 w 819"/>
                <a:gd name="T87" fmla="*/ 103 h 819"/>
                <a:gd name="T88" fmla="*/ 217 w 819"/>
                <a:gd name="T89" fmla="*/ 48 h 819"/>
                <a:gd name="T90" fmla="*/ 309 w 819"/>
                <a:gd name="T91" fmla="*/ 12 h 819"/>
                <a:gd name="T92" fmla="*/ 409 w 819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819">
                  <a:moveTo>
                    <a:pt x="409" y="154"/>
                  </a:moveTo>
                  <a:lnTo>
                    <a:pt x="367" y="157"/>
                  </a:lnTo>
                  <a:lnTo>
                    <a:pt x="328" y="166"/>
                  </a:lnTo>
                  <a:lnTo>
                    <a:pt x="291" y="182"/>
                  </a:lnTo>
                  <a:lnTo>
                    <a:pt x="258" y="203"/>
                  </a:lnTo>
                  <a:lnTo>
                    <a:pt x="228" y="228"/>
                  </a:lnTo>
                  <a:lnTo>
                    <a:pt x="203" y="258"/>
                  </a:lnTo>
                  <a:lnTo>
                    <a:pt x="181" y="291"/>
                  </a:lnTo>
                  <a:lnTo>
                    <a:pt x="166" y="328"/>
                  </a:lnTo>
                  <a:lnTo>
                    <a:pt x="157" y="368"/>
                  </a:lnTo>
                  <a:lnTo>
                    <a:pt x="154" y="410"/>
                  </a:lnTo>
                  <a:lnTo>
                    <a:pt x="157" y="451"/>
                  </a:lnTo>
                  <a:lnTo>
                    <a:pt x="166" y="490"/>
                  </a:lnTo>
                  <a:lnTo>
                    <a:pt x="181" y="527"/>
                  </a:lnTo>
                  <a:lnTo>
                    <a:pt x="203" y="560"/>
                  </a:lnTo>
                  <a:lnTo>
                    <a:pt x="228" y="590"/>
                  </a:lnTo>
                  <a:lnTo>
                    <a:pt x="258" y="616"/>
                  </a:lnTo>
                  <a:lnTo>
                    <a:pt x="291" y="637"/>
                  </a:lnTo>
                  <a:lnTo>
                    <a:pt x="328" y="652"/>
                  </a:lnTo>
                  <a:lnTo>
                    <a:pt x="367" y="661"/>
                  </a:lnTo>
                  <a:lnTo>
                    <a:pt x="409" y="665"/>
                  </a:lnTo>
                  <a:lnTo>
                    <a:pt x="450" y="661"/>
                  </a:lnTo>
                  <a:lnTo>
                    <a:pt x="490" y="652"/>
                  </a:lnTo>
                  <a:lnTo>
                    <a:pt x="527" y="637"/>
                  </a:lnTo>
                  <a:lnTo>
                    <a:pt x="560" y="616"/>
                  </a:lnTo>
                  <a:lnTo>
                    <a:pt x="590" y="590"/>
                  </a:lnTo>
                  <a:lnTo>
                    <a:pt x="616" y="560"/>
                  </a:lnTo>
                  <a:lnTo>
                    <a:pt x="636" y="527"/>
                  </a:lnTo>
                  <a:lnTo>
                    <a:pt x="652" y="490"/>
                  </a:lnTo>
                  <a:lnTo>
                    <a:pt x="662" y="451"/>
                  </a:lnTo>
                  <a:lnTo>
                    <a:pt x="665" y="410"/>
                  </a:lnTo>
                  <a:lnTo>
                    <a:pt x="662" y="368"/>
                  </a:lnTo>
                  <a:lnTo>
                    <a:pt x="652" y="328"/>
                  </a:lnTo>
                  <a:lnTo>
                    <a:pt x="636" y="291"/>
                  </a:lnTo>
                  <a:lnTo>
                    <a:pt x="616" y="258"/>
                  </a:lnTo>
                  <a:lnTo>
                    <a:pt x="590" y="228"/>
                  </a:lnTo>
                  <a:lnTo>
                    <a:pt x="560" y="203"/>
                  </a:lnTo>
                  <a:lnTo>
                    <a:pt x="527" y="182"/>
                  </a:lnTo>
                  <a:lnTo>
                    <a:pt x="490" y="166"/>
                  </a:lnTo>
                  <a:lnTo>
                    <a:pt x="450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0" y="3"/>
                  </a:lnTo>
                  <a:lnTo>
                    <a:pt x="510" y="12"/>
                  </a:lnTo>
                  <a:lnTo>
                    <a:pt x="557" y="27"/>
                  </a:lnTo>
                  <a:lnTo>
                    <a:pt x="602" y="48"/>
                  </a:lnTo>
                  <a:lnTo>
                    <a:pt x="643" y="73"/>
                  </a:lnTo>
                  <a:lnTo>
                    <a:pt x="681" y="103"/>
                  </a:lnTo>
                  <a:lnTo>
                    <a:pt x="716" y="138"/>
                  </a:lnTo>
                  <a:lnTo>
                    <a:pt x="745" y="175"/>
                  </a:lnTo>
                  <a:lnTo>
                    <a:pt x="771" y="217"/>
                  </a:lnTo>
                  <a:lnTo>
                    <a:pt x="791" y="262"/>
                  </a:lnTo>
                  <a:lnTo>
                    <a:pt x="806" y="309"/>
                  </a:lnTo>
                  <a:lnTo>
                    <a:pt x="816" y="358"/>
                  </a:lnTo>
                  <a:lnTo>
                    <a:pt x="819" y="410"/>
                  </a:lnTo>
                  <a:lnTo>
                    <a:pt x="816" y="460"/>
                  </a:lnTo>
                  <a:lnTo>
                    <a:pt x="806" y="510"/>
                  </a:lnTo>
                  <a:lnTo>
                    <a:pt x="791" y="557"/>
                  </a:lnTo>
                  <a:lnTo>
                    <a:pt x="771" y="602"/>
                  </a:lnTo>
                  <a:lnTo>
                    <a:pt x="745" y="643"/>
                  </a:lnTo>
                  <a:lnTo>
                    <a:pt x="716" y="681"/>
                  </a:lnTo>
                  <a:lnTo>
                    <a:pt x="681" y="715"/>
                  </a:lnTo>
                  <a:lnTo>
                    <a:pt x="643" y="745"/>
                  </a:lnTo>
                  <a:lnTo>
                    <a:pt x="602" y="771"/>
                  </a:lnTo>
                  <a:lnTo>
                    <a:pt x="557" y="791"/>
                  </a:lnTo>
                  <a:lnTo>
                    <a:pt x="510" y="806"/>
                  </a:lnTo>
                  <a:lnTo>
                    <a:pt x="460" y="815"/>
                  </a:lnTo>
                  <a:lnTo>
                    <a:pt x="409" y="819"/>
                  </a:lnTo>
                  <a:lnTo>
                    <a:pt x="358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5" y="745"/>
                  </a:lnTo>
                  <a:lnTo>
                    <a:pt x="137" y="715"/>
                  </a:lnTo>
                  <a:lnTo>
                    <a:pt x="103" y="681"/>
                  </a:lnTo>
                  <a:lnTo>
                    <a:pt x="73" y="643"/>
                  </a:lnTo>
                  <a:lnTo>
                    <a:pt x="48" y="602"/>
                  </a:lnTo>
                  <a:lnTo>
                    <a:pt x="27" y="557"/>
                  </a:lnTo>
                  <a:lnTo>
                    <a:pt x="12" y="510"/>
                  </a:lnTo>
                  <a:lnTo>
                    <a:pt x="3" y="460"/>
                  </a:lnTo>
                  <a:lnTo>
                    <a:pt x="0" y="410"/>
                  </a:lnTo>
                  <a:lnTo>
                    <a:pt x="3" y="358"/>
                  </a:lnTo>
                  <a:lnTo>
                    <a:pt x="12" y="309"/>
                  </a:lnTo>
                  <a:lnTo>
                    <a:pt x="27" y="262"/>
                  </a:lnTo>
                  <a:lnTo>
                    <a:pt x="48" y="217"/>
                  </a:lnTo>
                  <a:lnTo>
                    <a:pt x="73" y="175"/>
                  </a:lnTo>
                  <a:lnTo>
                    <a:pt x="103" y="138"/>
                  </a:lnTo>
                  <a:lnTo>
                    <a:pt x="137" y="103"/>
                  </a:lnTo>
                  <a:lnTo>
                    <a:pt x="175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8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9"/>
            <p:cNvSpPr>
              <a:spLocks noEditPoints="1"/>
            </p:cNvSpPr>
            <p:nvPr/>
          </p:nvSpPr>
          <p:spPr bwMode="auto">
            <a:xfrm>
              <a:off x="9137825" y="986243"/>
              <a:ext cx="76848" cy="77036"/>
            </a:xfrm>
            <a:custGeom>
              <a:avLst/>
              <a:gdLst>
                <a:gd name="T0" fmla="*/ 368 w 820"/>
                <a:gd name="T1" fmla="*/ 157 h 819"/>
                <a:gd name="T2" fmla="*/ 292 w 820"/>
                <a:gd name="T3" fmla="*/ 182 h 819"/>
                <a:gd name="T4" fmla="*/ 229 w 820"/>
                <a:gd name="T5" fmla="*/ 228 h 819"/>
                <a:gd name="T6" fmla="*/ 182 w 820"/>
                <a:gd name="T7" fmla="*/ 291 h 819"/>
                <a:gd name="T8" fmla="*/ 158 w 820"/>
                <a:gd name="T9" fmla="*/ 368 h 819"/>
                <a:gd name="T10" fmla="*/ 158 w 820"/>
                <a:gd name="T11" fmla="*/ 451 h 819"/>
                <a:gd name="T12" fmla="*/ 182 w 820"/>
                <a:gd name="T13" fmla="*/ 527 h 819"/>
                <a:gd name="T14" fmla="*/ 229 w 820"/>
                <a:gd name="T15" fmla="*/ 590 h 819"/>
                <a:gd name="T16" fmla="*/ 292 w 820"/>
                <a:gd name="T17" fmla="*/ 637 h 819"/>
                <a:gd name="T18" fmla="*/ 368 w 820"/>
                <a:gd name="T19" fmla="*/ 661 h 819"/>
                <a:gd name="T20" fmla="*/ 451 w 820"/>
                <a:gd name="T21" fmla="*/ 661 h 819"/>
                <a:gd name="T22" fmla="*/ 528 w 820"/>
                <a:gd name="T23" fmla="*/ 637 h 819"/>
                <a:gd name="T24" fmla="*/ 591 w 820"/>
                <a:gd name="T25" fmla="*/ 590 h 819"/>
                <a:gd name="T26" fmla="*/ 637 w 820"/>
                <a:gd name="T27" fmla="*/ 527 h 819"/>
                <a:gd name="T28" fmla="*/ 662 w 820"/>
                <a:gd name="T29" fmla="*/ 451 h 819"/>
                <a:gd name="T30" fmla="*/ 662 w 820"/>
                <a:gd name="T31" fmla="*/ 368 h 819"/>
                <a:gd name="T32" fmla="*/ 637 w 820"/>
                <a:gd name="T33" fmla="*/ 291 h 819"/>
                <a:gd name="T34" fmla="*/ 591 w 820"/>
                <a:gd name="T35" fmla="*/ 228 h 819"/>
                <a:gd name="T36" fmla="*/ 528 w 820"/>
                <a:gd name="T37" fmla="*/ 182 h 819"/>
                <a:gd name="T38" fmla="*/ 451 w 820"/>
                <a:gd name="T39" fmla="*/ 157 h 819"/>
                <a:gd name="T40" fmla="*/ 409 w 820"/>
                <a:gd name="T41" fmla="*/ 0 h 819"/>
                <a:gd name="T42" fmla="*/ 510 w 820"/>
                <a:gd name="T43" fmla="*/ 12 h 819"/>
                <a:gd name="T44" fmla="*/ 602 w 820"/>
                <a:gd name="T45" fmla="*/ 48 h 819"/>
                <a:gd name="T46" fmla="*/ 682 w 820"/>
                <a:gd name="T47" fmla="*/ 103 h 819"/>
                <a:gd name="T48" fmla="*/ 746 w 820"/>
                <a:gd name="T49" fmla="*/ 175 h 819"/>
                <a:gd name="T50" fmla="*/ 792 w 820"/>
                <a:gd name="T51" fmla="*/ 262 h 819"/>
                <a:gd name="T52" fmla="*/ 816 w 820"/>
                <a:gd name="T53" fmla="*/ 358 h 819"/>
                <a:gd name="T54" fmla="*/ 816 w 820"/>
                <a:gd name="T55" fmla="*/ 460 h 819"/>
                <a:gd name="T56" fmla="*/ 792 w 820"/>
                <a:gd name="T57" fmla="*/ 557 h 819"/>
                <a:gd name="T58" fmla="*/ 746 w 820"/>
                <a:gd name="T59" fmla="*/ 643 h 819"/>
                <a:gd name="T60" fmla="*/ 682 w 820"/>
                <a:gd name="T61" fmla="*/ 715 h 819"/>
                <a:gd name="T62" fmla="*/ 602 w 820"/>
                <a:gd name="T63" fmla="*/ 771 h 819"/>
                <a:gd name="T64" fmla="*/ 510 w 820"/>
                <a:gd name="T65" fmla="*/ 806 h 819"/>
                <a:gd name="T66" fmla="*/ 409 w 820"/>
                <a:gd name="T67" fmla="*/ 819 h 819"/>
                <a:gd name="T68" fmla="*/ 309 w 820"/>
                <a:gd name="T69" fmla="*/ 806 h 819"/>
                <a:gd name="T70" fmla="*/ 217 w 820"/>
                <a:gd name="T71" fmla="*/ 771 h 819"/>
                <a:gd name="T72" fmla="*/ 138 w 820"/>
                <a:gd name="T73" fmla="*/ 715 h 819"/>
                <a:gd name="T74" fmla="*/ 74 w 820"/>
                <a:gd name="T75" fmla="*/ 643 h 819"/>
                <a:gd name="T76" fmla="*/ 28 w 820"/>
                <a:gd name="T77" fmla="*/ 557 h 819"/>
                <a:gd name="T78" fmla="*/ 4 w 820"/>
                <a:gd name="T79" fmla="*/ 460 h 819"/>
                <a:gd name="T80" fmla="*/ 4 w 820"/>
                <a:gd name="T81" fmla="*/ 358 h 819"/>
                <a:gd name="T82" fmla="*/ 28 w 820"/>
                <a:gd name="T83" fmla="*/ 262 h 819"/>
                <a:gd name="T84" fmla="*/ 74 w 820"/>
                <a:gd name="T85" fmla="*/ 175 h 819"/>
                <a:gd name="T86" fmla="*/ 138 w 820"/>
                <a:gd name="T87" fmla="*/ 103 h 819"/>
                <a:gd name="T88" fmla="*/ 217 w 820"/>
                <a:gd name="T89" fmla="*/ 48 h 819"/>
                <a:gd name="T90" fmla="*/ 309 w 820"/>
                <a:gd name="T91" fmla="*/ 12 h 819"/>
                <a:gd name="T92" fmla="*/ 409 w 820"/>
                <a:gd name="T9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0" h="819">
                  <a:moveTo>
                    <a:pt x="409" y="154"/>
                  </a:moveTo>
                  <a:lnTo>
                    <a:pt x="368" y="157"/>
                  </a:lnTo>
                  <a:lnTo>
                    <a:pt x="329" y="166"/>
                  </a:lnTo>
                  <a:lnTo>
                    <a:pt x="292" y="182"/>
                  </a:lnTo>
                  <a:lnTo>
                    <a:pt x="259" y="203"/>
                  </a:lnTo>
                  <a:lnTo>
                    <a:pt x="229" y="228"/>
                  </a:lnTo>
                  <a:lnTo>
                    <a:pt x="204" y="258"/>
                  </a:lnTo>
                  <a:lnTo>
                    <a:pt x="182" y="291"/>
                  </a:lnTo>
                  <a:lnTo>
                    <a:pt x="167" y="328"/>
                  </a:lnTo>
                  <a:lnTo>
                    <a:pt x="158" y="368"/>
                  </a:lnTo>
                  <a:lnTo>
                    <a:pt x="154" y="410"/>
                  </a:lnTo>
                  <a:lnTo>
                    <a:pt x="158" y="451"/>
                  </a:lnTo>
                  <a:lnTo>
                    <a:pt x="167" y="490"/>
                  </a:lnTo>
                  <a:lnTo>
                    <a:pt x="182" y="527"/>
                  </a:lnTo>
                  <a:lnTo>
                    <a:pt x="204" y="560"/>
                  </a:lnTo>
                  <a:lnTo>
                    <a:pt x="229" y="590"/>
                  </a:lnTo>
                  <a:lnTo>
                    <a:pt x="259" y="616"/>
                  </a:lnTo>
                  <a:lnTo>
                    <a:pt x="292" y="637"/>
                  </a:lnTo>
                  <a:lnTo>
                    <a:pt x="329" y="652"/>
                  </a:lnTo>
                  <a:lnTo>
                    <a:pt x="368" y="661"/>
                  </a:lnTo>
                  <a:lnTo>
                    <a:pt x="409" y="665"/>
                  </a:lnTo>
                  <a:lnTo>
                    <a:pt x="451" y="661"/>
                  </a:lnTo>
                  <a:lnTo>
                    <a:pt x="491" y="652"/>
                  </a:lnTo>
                  <a:lnTo>
                    <a:pt x="528" y="637"/>
                  </a:lnTo>
                  <a:lnTo>
                    <a:pt x="561" y="616"/>
                  </a:lnTo>
                  <a:lnTo>
                    <a:pt x="591" y="590"/>
                  </a:lnTo>
                  <a:lnTo>
                    <a:pt x="616" y="560"/>
                  </a:lnTo>
                  <a:lnTo>
                    <a:pt x="637" y="527"/>
                  </a:lnTo>
                  <a:lnTo>
                    <a:pt x="653" y="490"/>
                  </a:lnTo>
                  <a:lnTo>
                    <a:pt x="662" y="451"/>
                  </a:lnTo>
                  <a:lnTo>
                    <a:pt x="666" y="410"/>
                  </a:lnTo>
                  <a:lnTo>
                    <a:pt x="662" y="368"/>
                  </a:lnTo>
                  <a:lnTo>
                    <a:pt x="653" y="328"/>
                  </a:lnTo>
                  <a:lnTo>
                    <a:pt x="637" y="291"/>
                  </a:lnTo>
                  <a:lnTo>
                    <a:pt x="616" y="258"/>
                  </a:lnTo>
                  <a:lnTo>
                    <a:pt x="591" y="228"/>
                  </a:lnTo>
                  <a:lnTo>
                    <a:pt x="561" y="203"/>
                  </a:lnTo>
                  <a:lnTo>
                    <a:pt x="528" y="182"/>
                  </a:lnTo>
                  <a:lnTo>
                    <a:pt x="491" y="166"/>
                  </a:lnTo>
                  <a:lnTo>
                    <a:pt x="451" y="157"/>
                  </a:lnTo>
                  <a:lnTo>
                    <a:pt x="409" y="154"/>
                  </a:lnTo>
                  <a:close/>
                  <a:moveTo>
                    <a:pt x="409" y="0"/>
                  </a:moveTo>
                  <a:lnTo>
                    <a:pt x="461" y="3"/>
                  </a:lnTo>
                  <a:lnTo>
                    <a:pt x="510" y="12"/>
                  </a:lnTo>
                  <a:lnTo>
                    <a:pt x="558" y="27"/>
                  </a:lnTo>
                  <a:lnTo>
                    <a:pt x="602" y="48"/>
                  </a:lnTo>
                  <a:lnTo>
                    <a:pt x="644" y="73"/>
                  </a:lnTo>
                  <a:lnTo>
                    <a:pt x="682" y="103"/>
                  </a:lnTo>
                  <a:lnTo>
                    <a:pt x="716" y="138"/>
                  </a:lnTo>
                  <a:lnTo>
                    <a:pt x="746" y="175"/>
                  </a:lnTo>
                  <a:lnTo>
                    <a:pt x="771" y="217"/>
                  </a:lnTo>
                  <a:lnTo>
                    <a:pt x="792" y="262"/>
                  </a:lnTo>
                  <a:lnTo>
                    <a:pt x="807" y="309"/>
                  </a:lnTo>
                  <a:lnTo>
                    <a:pt x="816" y="358"/>
                  </a:lnTo>
                  <a:lnTo>
                    <a:pt x="820" y="410"/>
                  </a:lnTo>
                  <a:lnTo>
                    <a:pt x="816" y="460"/>
                  </a:lnTo>
                  <a:lnTo>
                    <a:pt x="807" y="510"/>
                  </a:lnTo>
                  <a:lnTo>
                    <a:pt x="792" y="557"/>
                  </a:lnTo>
                  <a:lnTo>
                    <a:pt x="771" y="602"/>
                  </a:lnTo>
                  <a:lnTo>
                    <a:pt x="746" y="643"/>
                  </a:lnTo>
                  <a:lnTo>
                    <a:pt x="716" y="681"/>
                  </a:lnTo>
                  <a:lnTo>
                    <a:pt x="682" y="715"/>
                  </a:lnTo>
                  <a:lnTo>
                    <a:pt x="644" y="745"/>
                  </a:lnTo>
                  <a:lnTo>
                    <a:pt x="602" y="771"/>
                  </a:lnTo>
                  <a:lnTo>
                    <a:pt x="558" y="791"/>
                  </a:lnTo>
                  <a:lnTo>
                    <a:pt x="510" y="806"/>
                  </a:lnTo>
                  <a:lnTo>
                    <a:pt x="461" y="815"/>
                  </a:lnTo>
                  <a:lnTo>
                    <a:pt x="409" y="819"/>
                  </a:lnTo>
                  <a:lnTo>
                    <a:pt x="359" y="815"/>
                  </a:lnTo>
                  <a:lnTo>
                    <a:pt x="309" y="806"/>
                  </a:lnTo>
                  <a:lnTo>
                    <a:pt x="262" y="791"/>
                  </a:lnTo>
                  <a:lnTo>
                    <a:pt x="217" y="771"/>
                  </a:lnTo>
                  <a:lnTo>
                    <a:pt x="176" y="745"/>
                  </a:lnTo>
                  <a:lnTo>
                    <a:pt x="138" y="715"/>
                  </a:lnTo>
                  <a:lnTo>
                    <a:pt x="104" y="681"/>
                  </a:lnTo>
                  <a:lnTo>
                    <a:pt x="74" y="643"/>
                  </a:lnTo>
                  <a:lnTo>
                    <a:pt x="48" y="602"/>
                  </a:lnTo>
                  <a:lnTo>
                    <a:pt x="28" y="557"/>
                  </a:lnTo>
                  <a:lnTo>
                    <a:pt x="13" y="510"/>
                  </a:lnTo>
                  <a:lnTo>
                    <a:pt x="4" y="460"/>
                  </a:lnTo>
                  <a:lnTo>
                    <a:pt x="0" y="410"/>
                  </a:lnTo>
                  <a:lnTo>
                    <a:pt x="4" y="358"/>
                  </a:lnTo>
                  <a:lnTo>
                    <a:pt x="13" y="309"/>
                  </a:lnTo>
                  <a:lnTo>
                    <a:pt x="28" y="262"/>
                  </a:lnTo>
                  <a:lnTo>
                    <a:pt x="48" y="217"/>
                  </a:lnTo>
                  <a:lnTo>
                    <a:pt x="74" y="175"/>
                  </a:lnTo>
                  <a:lnTo>
                    <a:pt x="104" y="138"/>
                  </a:lnTo>
                  <a:lnTo>
                    <a:pt x="138" y="103"/>
                  </a:lnTo>
                  <a:lnTo>
                    <a:pt x="176" y="73"/>
                  </a:lnTo>
                  <a:lnTo>
                    <a:pt x="217" y="48"/>
                  </a:lnTo>
                  <a:lnTo>
                    <a:pt x="262" y="27"/>
                  </a:lnTo>
                  <a:lnTo>
                    <a:pt x="309" y="12"/>
                  </a:lnTo>
                  <a:lnTo>
                    <a:pt x="359" y="3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6770943" y="2507595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그래프에 대한 설명 적어주면은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개이득일듯한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느낌적인 느낌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6137808" y="3657928"/>
            <a:ext cx="247230" cy="383339"/>
            <a:chOff x="8889419" y="2194475"/>
            <a:chExt cx="299148" cy="463840"/>
          </a:xfrm>
        </p:grpSpPr>
        <p:sp>
          <p:nvSpPr>
            <p:cNvPr id="108" name="Freeform 24"/>
            <p:cNvSpPr>
              <a:spLocks noEditPoints="1"/>
            </p:cNvSpPr>
            <p:nvPr/>
          </p:nvSpPr>
          <p:spPr bwMode="auto">
            <a:xfrm>
              <a:off x="9054848" y="2524841"/>
              <a:ext cx="133719" cy="133474"/>
            </a:xfrm>
            <a:custGeom>
              <a:avLst/>
              <a:gdLst>
                <a:gd name="T0" fmla="*/ 491 w 1088"/>
                <a:gd name="T1" fmla="*/ 157 h 1086"/>
                <a:gd name="T2" fmla="*/ 392 w 1088"/>
                <a:gd name="T3" fmla="*/ 184 h 1086"/>
                <a:gd name="T4" fmla="*/ 306 w 1088"/>
                <a:gd name="T5" fmla="*/ 234 h 1086"/>
                <a:gd name="T6" fmla="*/ 236 w 1088"/>
                <a:gd name="T7" fmla="*/ 306 h 1086"/>
                <a:gd name="T8" fmla="*/ 185 w 1088"/>
                <a:gd name="T9" fmla="*/ 392 h 1086"/>
                <a:gd name="T10" fmla="*/ 158 w 1088"/>
                <a:gd name="T11" fmla="*/ 491 h 1086"/>
                <a:gd name="T12" fmla="*/ 158 w 1088"/>
                <a:gd name="T13" fmla="*/ 595 h 1086"/>
                <a:gd name="T14" fmla="*/ 185 w 1088"/>
                <a:gd name="T15" fmla="*/ 694 h 1086"/>
                <a:gd name="T16" fmla="*/ 236 w 1088"/>
                <a:gd name="T17" fmla="*/ 781 h 1086"/>
                <a:gd name="T18" fmla="*/ 306 w 1088"/>
                <a:gd name="T19" fmla="*/ 851 h 1086"/>
                <a:gd name="T20" fmla="*/ 392 w 1088"/>
                <a:gd name="T21" fmla="*/ 902 h 1086"/>
                <a:gd name="T22" fmla="*/ 491 w 1088"/>
                <a:gd name="T23" fmla="*/ 928 h 1086"/>
                <a:gd name="T24" fmla="*/ 597 w 1088"/>
                <a:gd name="T25" fmla="*/ 928 h 1086"/>
                <a:gd name="T26" fmla="*/ 696 w 1088"/>
                <a:gd name="T27" fmla="*/ 902 h 1086"/>
                <a:gd name="T28" fmla="*/ 783 w 1088"/>
                <a:gd name="T29" fmla="*/ 851 h 1086"/>
                <a:gd name="T30" fmla="*/ 853 w 1088"/>
                <a:gd name="T31" fmla="*/ 780 h 1086"/>
                <a:gd name="T32" fmla="*/ 904 w 1088"/>
                <a:gd name="T33" fmla="*/ 694 h 1086"/>
                <a:gd name="T34" fmla="*/ 931 w 1088"/>
                <a:gd name="T35" fmla="*/ 595 h 1086"/>
                <a:gd name="T36" fmla="*/ 931 w 1088"/>
                <a:gd name="T37" fmla="*/ 491 h 1086"/>
                <a:gd name="T38" fmla="*/ 904 w 1088"/>
                <a:gd name="T39" fmla="*/ 392 h 1086"/>
                <a:gd name="T40" fmla="*/ 853 w 1088"/>
                <a:gd name="T41" fmla="*/ 306 h 1086"/>
                <a:gd name="T42" fmla="*/ 783 w 1088"/>
                <a:gd name="T43" fmla="*/ 234 h 1086"/>
                <a:gd name="T44" fmla="*/ 696 w 1088"/>
                <a:gd name="T45" fmla="*/ 184 h 1086"/>
                <a:gd name="T46" fmla="*/ 597 w 1088"/>
                <a:gd name="T47" fmla="*/ 157 h 1086"/>
                <a:gd name="T48" fmla="*/ 544 w 1088"/>
                <a:gd name="T49" fmla="*/ 0 h 1086"/>
                <a:gd name="T50" fmla="*/ 669 w 1088"/>
                <a:gd name="T51" fmla="*/ 15 h 1086"/>
                <a:gd name="T52" fmla="*/ 784 w 1088"/>
                <a:gd name="T53" fmla="*/ 55 h 1086"/>
                <a:gd name="T54" fmla="*/ 884 w 1088"/>
                <a:gd name="T55" fmla="*/ 120 h 1086"/>
                <a:gd name="T56" fmla="*/ 968 w 1088"/>
                <a:gd name="T57" fmla="*/ 203 h 1086"/>
                <a:gd name="T58" fmla="*/ 1032 w 1088"/>
                <a:gd name="T59" fmla="*/ 305 h 1086"/>
                <a:gd name="T60" fmla="*/ 1074 w 1088"/>
                <a:gd name="T61" fmla="*/ 418 h 1086"/>
                <a:gd name="T62" fmla="*/ 1088 w 1088"/>
                <a:gd name="T63" fmla="*/ 544 h 1086"/>
                <a:gd name="T64" fmla="*/ 1074 w 1088"/>
                <a:gd name="T65" fmla="*/ 668 h 1086"/>
                <a:gd name="T66" fmla="*/ 1032 w 1088"/>
                <a:gd name="T67" fmla="*/ 781 h 1086"/>
                <a:gd name="T68" fmla="*/ 968 w 1088"/>
                <a:gd name="T69" fmla="*/ 883 h 1086"/>
                <a:gd name="T70" fmla="*/ 884 w 1088"/>
                <a:gd name="T71" fmla="*/ 966 h 1086"/>
                <a:gd name="T72" fmla="*/ 784 w 1088"/>
                <a:gd name="T73" fmla="*/ 1031 h 1086"/>
                <a:gd name="T74" fmla="*/ 669 w 1088"/>
                <a:gd name="T75" fmla="*/ 1072 h 1086"/>
                <a:gd name="T76" fmla="*/ 544 w 1088"/>
                <a:gd name="T77" fmla="*/ 1086 h 1086"/>
                <a:gd name="T78" fmla="*/ 420 w 1088"/>
                <a:gd name="T79" fmla="*/ 1072 h 1086"/>
                <a:gd name="T80" fmla="*/ 305 w 1088"/>
                <a:gd name="T81" fmla="*/ 1031 h 1086"/>
                <a:gd name="T82" fmla="*/ 205 w 1088"/>
                <a:gd name="T83" fmla="*/ 966 h 1086"/>
                <a:gd name="T84" fmla="*/ 120 w 1088"/>
                <a:gd name="T85" fmla="*/ 883 h 1086"/>
                <a:gd name="T86" fmla="*/ 56 w 1088"/>
                <a:gd name="T87" fmla="*/ 781 h 1086"/>
                <a:gd name="T88" fmla="*/ 15 w 1088"/>
                <a:gd name="T89" fmla="*/ 668 h 1086"/>
                <a:gd name="T90" fmla="*/ 0 w 1088"/>
                <a:gd name="T91" fmla="*/ 544 h 1086"/>
                <a:gd name="T92" fmla="*/ 15 w 1088"/>
                <a:gd name="T93" fmla="*/ 418 h 1086"/>
                <a:gd name="T94" fmla="*/ 56 w 1088"/>
                <a:gd name="T95" fmla="*/ 305 h 1086"/>
                <a:gd name="T96" fmla="*/ 120 w 1088"/>
                <a:gd name="T97" fmla="*/ 203 h 1086"/>
                <a:gd name="T98" fmla="*/ 205 w 1088"/>
                <a:gd name="T99" fmla="*/ 120 h 1086"/>
                <a:gd name="T100" fmla="*/ 305 w 1088"/>
                <a:gd name="T101" fmla="*/ 55 h 1086"/>
                <a:gd name="T102" fmla="*/ 420 w 1088"/>
                <a:gd name="T103" fmla="*/ 15 h 1086"/>
                <a:gd name="T104" fmla="*/ 544 w 1088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8" h="1086">
                  <a:moveTo>
                    <a:pt x="544" y="154"/>
                  </a:moveTo>
                  <a:lnTo>
                    <a:pt x="491" y="157"/>
                  </a:lnTo>
                  <a:lnTo>
                    <a:pt x="441" y="168"/>
                  </a:lnTo>
                  <a:lnTo>
                    <a:pt x="392" y="184"/>
                  </a:lnTo>
                  <a:lnTo>
                    <a:pt x="347" y="207"/>
                  </a:lnTo>
                  <a:lnTo>
                    <a:pt x="306" y="234"/>
                  </a:lnTo>
                  <a:lnTo>
                    <a:pt x="268" y="268"/>
                  </a:lnTo>
                  <a:lnTo>
                    <a:pt x="236" y="306"/>
                  </a:lnTo>
                  <a:lnTo>
                    <a:pt x="207" y="347"/>
                  </a:lnTo>
                  <a:lnTo>
                    <a:pt x="185" y="392"/>
                  </a:lnTo>
                  <a:lnTo>
                    <a:pt x="168" y="440"/>
                  </a:lnTo>
                  <a:lnTo>
                    <a:pt x="158" y="491"/>
                  </a:lnTo>
                  <a:lnTo>
                    <a:pt x="154" y="544"/>
                  </a:lnTo>
                  <a:lnTo>
                    <a:pt x="158" y="595"/>
                  </a:lnTo>
                  <a:lnTo>
                    <a:pt x="168" y="647"/>
                  </a:lnTo>
                  <a:lnTo>
                    <a:pt x="185" y="694"/>
                  </a:lnTo>
                  <a:lnTo>
                    <a:pt x="207" y="739"/>
                  </a:lnTo>
                  <a:lnTo>
                    <a:pt x="236" y="781"/>
                  </a:lnTo>
                  <a:lnTo>
                    <a:pt x="268" y="818"/>
                  </a:lnTo>
                  <a:lnTo>
                    <a:pt x="306" y="851"/>
                  </a:lnTo>
                  <a:lnTo>
                    <a:pt x="347" y="879"/>
                  </a:lnTo>
                  <a:lnTo>
                    <a:pt x="392" y="902"/>
                  </a:lnTo>
                  <a:lnTo>
                    <a:pt x="441" y="918"/>
                  </a:lnTo>
                  <a:lnTo>
                    <a:pt x="491" y="928"/>
                  </a:lnTo>
                  <a:lnTo>
                    <a:pt x="544" y="932"/>
                  </a:lnTo>
                  <a:lnTo>
                    <a:pt x="597" y="928"/>
                  </a:lnTo>
                  <a:lnTo>
                    <a:pt x="648" y="918"/>
                  </a:lnTo>
                  <a:lnTo>
                    <a:pt x="696" y="902"/>
                  </a:lnTo>
                  <a:lnTo>
                    <a:pt x="741" y="879"/>
                  </a:lnTo>
                  <a:lnTo>
                    <a:pt x="783" y="851"/>
                  </a:lnTo>
                  <a:lnTo>
                    <a:pt x="819" y="818"/>
                  </a:lnTo>
                  <a:lnTo>
                    <a:pt x="853" y="780"/>
                  </a:lnTo>
                  <a:lnTo>
                    <a:pt x="880" y="739"/>
                  </a:lnTo>
                  <a:lnTo>
                    <a:pt x="904" y="694"/>
                  </a:lnTo>
                  <a:lnTo>
                    <a:pt x="921" y="647"/>
                  </a:lnTo>
                  <a:lnTo>
                    <a:pt x="931" y="595"/>
                  </a:lnTo>
                  <a:lnTo>
                    <a:pt x="935" y="544"/>
                  </a:lnTo>
                  <a:lnTo>
                    <a:pt x="931" y="491"/>
                  </a:lnTo>
                  <a:lnTo>
                    <a:pt x="921" y="440"/>
                  </a:lnTo>
                  <a:lnTo>
                    <a:pt x="904" y="392"/>
                  </a:lnTo>
                  <a:lnTo>
                    <a:pt x="880" y="347"/>
                  </a:lnTo>
                  <a:lnTo>
                    <a:pt x="853" y="306"/>
                  </a:lnTo>
                  <a:lnTo>
                    <a:pt x="819" y="268"/>
                  </a:lnTo>
                  <a:lnTo>
                    <a:pt x="783" y="234"/>
                  </a:lnTo>
                  <a:lnTo>
                    <a:pt x="741" y="207"/>
                  </a:lnTo>
                  <a:lnTo>
                    <a:pt x="696" y="184"/>
                  </a:lnTo>
                  <a:lnTo>
                    <a:pt x="648" y="168"/>
                  </a:lnTo>
                  <a:lnTo>
                    <a:pt x="597" y="157"/>
                  </a:lnTo>
                  <a:lnTo>
                    <a:pt x="544" y="154"/>
                  </a:lnTo>
                  <a:close/>
                  <a:moveTo>
                    <a:pt x="544" y="0"/>
                  </a:moveTo>
                  <a:lnTo>
                    <a:pt x="608" y="3"/>
                  </a:lnTo>
                  <a:lnTo>
                    <a:pt x="669" y="15"/>
                  </a:lnTo>
                  <a:lnTo>
                    <a:pt x="727" y="32"/>
                  </a:lnTo>
                  <a:lnTo>
                    <a:pt x="784" y="55"/>
                  </a:lnTo>
                  <a:lnTo>
                    <a:pt x="836" y="85"/>
                  </a:lnTo>
                  <a:lnTo>
                    <a:pt x="884" y="120"/>
                  </a:lnTo>
                  <a:lnTo>
                    <a:pt x="929" y="160"/>
                  </a:lnTo>
                  <a:lnTo>
                    <a:pt x="968" y="203"/>
                  </a:lnTo>
                  <a:lnTo>
                    <a:pt x="1004" y="252"/>
                  </a:lnTo>
                  <a:lnTo>
                    <a:pt x="1032" y="305"/>
                  </a:lnTo>
                  <a:lnTo>
                    <a:pt x="1057" y="360"/>
                  </a:lnTo>
                  <a:lnTo>
                    <a:pt x="1074" y="418"/>
                  </a:lnTo>
                  <a:lnTo>
                    <a:pt x="1084" y="480"/>
                  </a:lnTo>
                  <a:lnTo>
                    <a:pt x="1088" y="544"/>
                  </a:lnTo>
                  <a:lnTo>
                    <a:pt x="1084" y="607"/>
                  </a:lnTo>
                  <a:lnTo>
                    <a:pt x="1074" y="668"/>
                  </a:lnTo>
                  <a:lnTo>
                    <a:pt x="1057" y="726"/>
                  </a:lnTo>
                  <a:lnTo>
                    <a:pt x="1032" y="781"/>
                  </a:lnTo>
                  <a:lnTo>
                    <a:pt x="1004" y="834"/>
                  </a:lnTo>
                  <a:lnTo>
                    <a:pt x="968" y="883"/>
                  </a:lnTo>
                  <a:lnTo>
                    <a:pt x="929" y="927"/>
                  </a:lnTo>
                  <a:lnTo>
                    <a:pt x="884" y="966"/>
                  </a:lnTo>
                  <a:lnTo>
                    <a:pt x="836" y="1001"/>
                  </a:lnTo>
                  <a:lnTo>
                    <a:pt x="784" y="1031"/>
                  </a:lnTo>
                  <a:lnTo>
                    <a:pt x="727" y="1054"/>
                  </a:lnTo>
                  <a:lnTo>
                    <a:pt x="669" y="1072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2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6"/>
                  </a:lnTo>
                  <a:lnTo>
                    <a:pt x="160" y="927"/>
                  </a:lnTo>
                  <a:lnTo>
                    <a:pt x="120" y="883"/>
                  </a:lnTo>
                  <a:lnTo>
                    <a:pt x="85" y="834"/>
                  </a:lnTo>
                  <a:lnTo>
                    <a:pt x="56" y="781"/>
                  </a:lnTo>
                  <a:lnTo>
                    <a:pt x="32" y="726"/>
                  </a:lnTo>
                  <a:lnTo>
                    <a:pt x="15" y="668"/>
                  </a:lnTo>
                  <a:lnTo>
                    <a:pt x="4" y="607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8"/>
                  </a:lnTo>
                  <a:lnTo>
                    <a:pt x="32" y="360"/>
                  </a:lnTo>
                  <a:lnTo>
                    <a:pt x="56" y="305"/>
                  </a:lnTo>
                  <a:lnTo>
                    <a:pt x="85" y="252"/>
                  </a:lnTo>
                  <a:lnTo>
                    <a:pt x="120" y="203"/>
                  </a:lnTo>
                  <a:lnTo>
                    <a:pt x="160" y="160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2"/>
                  </a:lnTo>
                  <a:lnTo>
                    <a:pt x="420" y="15"/>
                  </a:lnTo>
                  <a:lnTo>
                    <a:pt x="481" y="3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5"/>
            <p:cNvSpPr>
              <a:spLocks noEditPoints="1"/>
            </p:cNvSpPr>
            <p:nvPr/>
          </p:nvSpPr>
          <p:spPr bwMode="auto">
            <a:xfrm>
              <a:off x="9001262" y="2194475"/>
              <a:ext cx="187305" cy="172312"/>
            </a:xfrm>
            <a:custGeom>
              <a:avLst/>
              <a:gdLst>
                <a:gd name="T0" fmla="*/ 926 w 1523"/>
                <a:gd name="T1" fmla="*/ 158 h 1402"/>
                <a:gd name="T2" fmla="*/ 827 w 1523"/>
                <a:gd name="T3" fmla="*/ 184 h 1402"/>
                <a:gd name="T4" fmla="*/ 741 w 1523"/>
                <a:gd name="T5" fmla="*/ 235 h 1402"/>
                <a:gd name="T6" fmla="*/ 671 w 1523"/>
                <a:gd name="T7" fmla="*/ 305 h 1402"/>
                <a:gd name="T8" fmla="*/ 620 w 1523"/>
                <a:gd name="T9" fmla="*/ 392 h 1402"/>
                <a:gd name="T10" fmla="*/ 593 w 1523"/>
                <a:gd name="T11" fmla="*/ 490 h 1402"/>
                <a:gd name="T12" fmla="*/ 593 w 1523"/>
                <a:gd name="T13" fmla="*/ 596 h 1402"/>
                <a:gd name="T14" fmla="*/ 620 w 1523"/>
                <a:gd name="T15" fmla="*/ 694 h 1402"/>
                <a:gd name="T16" fmla="*/ 671 w 1523"/>
                <a:gd name="T17" fmla="*/ 781 h 1402"/>
                <a:gd name="T18" fmla="*/ 741 w 1523"/>
                <a:gd name="T19" fmla="*/ 851 h 1402"/>
                <a:gd name="T20" fmla="*/ 827 w 1523"/>
                <a:gd name="T21" fmla="*/ 901 h 1402"/>
                <a:gd name="T22" fmla="*/ 926 w 1523"/>
                <a:gd name="T23" fmla="*/ 929 h 1402"/>
                <a:gd name="T24" fmla="*/ 1032 w 1523"/>
                <a:gd name="T25" fmla="*/ 929 h 1402"/>
                <a:gd name="T26" fmla="*/ 1131 w 1523"/>
                <a:gd name="T27" fmla="*/ 901 h 1402"/>
                <a:gd name="T28" fmla="*/ 1218 w 1523"/>
                <a:gd name="T29" fmla="*/ 851 h 1402"/>
                <a:gd name="T30" fmla="*/ 1288 w 1523"/>
                <a:gd name="T31" fmla="*/ 781 h 1402"/>
                <a:gd name="T32" fmla="*/ 1339 w 1523"/>
                <a:gd name="T33" fmla="*/ 694 h 1402"/>
                <a:gd name="T34" fmla="*/ 1366 w 1523"/>
                <a:gd name="T35" fmla="*/ 596 h 1402"/>
                <a:gd name="T36" fmla="*/ 1366 w 1523"/>
                <a:gd name="T37" fmla="*/ 490 h 1402"/>
                <a:gd name="T38" fmla="*/ 1339 w 1523"/>
                <a:gd name="T39" fmla="*/ 391 h 1402"/>
                <a:gd name="T40" fmla="*/ 1288 w 1523"/>
                <a:gd name="T41" fmla="*/ 305 h 1402"/>
                <a:gd name="T42" fmla="*/ 1218 w 1523"/>
                <a:gd name="T43" fmla="*/ 235 h 1402"/>
                <a:gd name="T44" fmla="*/ 1131 w 1523"/>
                <a:gd name="T45" fmla="*/ 184 h 1402"/>
                <a:gd name="T46" fmla="*/ 1032 w 1523"/>
                <a:gd name="T47" fmla="*/ 158 h 1402"/>
                <a:gd name="T48" fmla="*/ 979 w 1523"/>
                <a:gd name="T49" fmla="*/ 0 h 1402"/>
                <a:gd name="T50" fmla="*/ 1043 w 1523"/>
                <a:gd name="T51" fmla="*/ 4 h 1402"/>
                <a:gd name="T52" fmla="*/ 1162 w 1523"/>
                <a:gd name="T53" fmla="*/ 31 h 1402"/>
                <a:gd name="T54" fmla="*/ 1271 w 1523"/>
                <a:gd name="T55" fmla="*/ 84 h 1402"/>
                <a:gd name="T56" fmla="*/ 1364 w 1523"/>
                <a:gd name="T57" fmla="*/ 159 h 1402"/>
                <a:gd name="T58" fmla="*/ 1439 w 1523"/>
                <a:gd name="T59" fmla="*/ 252 h 1402"/>
                <a:gd name="T60" fmla="*/ 1492 w 1523"/>
                <a:gd name="T61" fmla="*/ 360 h 1402"/>
                <a:gd name="T62" fmla="*/ 1519 w 1523"/>
                <a:gd name="T63" fmla="*/ 479 h 1402"/>
                <a:gd name="T64" fmla="*/ 1519 w 1523"/>
                <a:gd name="T65" fmla="*/ 606 h 1402"/>
                <a:gd name="T66" fmla="*/ 1492 w 1523"/>
                <a:gd name="T67" fmla="*/ 725 h 1402"/>
                <a:gd name="T68" fmla="*/ 1439 w 1523"/>
                <a:gd name="T69" fmla="*/ 833 h 1402"/>
                <a:gd name="T70" fmla="*/ 1364 w 1523"/>
                <a:gd name="T71" fmla="*/ 926 h 1402"/>
                <a:gd name="T72" fmla="*/ 1271 w 1523"/>
                <a:gd name="T73" fmla="*/ 1001 h 1402"/>
                <a:gd name="T74" fmla="*/ 1162 w 1523"/>
                <a:gd name="T75" fmla="*/ 1054 h 1402"/>
                <a:gd name="T76" fmla="*/ 1043 w 1523"/>
                <a:gd name="T77" fmla="*/ 1083 h 1402"/>
                <a:gd name="T78" fmla="*/ 923 w 1523"/>
                <a:gd name="T79" fmla="*/ 1083 h 1402"/>
                <a:gd name="T80" fmla="*/ 816 w 1523"/>
                <a:gd name="T81" fmla="*/ 1061 h 1402"/>
                <a:gd name="T82" fmla="*/ 717 w 1523"/>
                <a:gd name="T83" fmla="*/ 1018 h 1402"/>
                <a:gd name="T84" fmla="*/ 629 w 1523"/>
                <a:gd name="T85" fmla="*/ 957 h 1402"/>
                <a:gd name="T86" fmla="*/ 131 w 1523"/>
                <a:gd name="T87" fmla="*/ 1380 h 1402"/>
                <a:gd name="T88" fmla="*/ 96 w 1523"/>
                <a:gd name="T89" fmla="*/ 1400 h 1402"/>
                <a:gd name="T90" fmla="*/ 57 w 1523"/>
                <a:gd name="T91" fmla="*/ 1400 h 1402"/>
                <a:gd name="T92" fmla="*/ 23 w 1523"/>
                <a:gd name="T93" fmla="*/ 1380 h 1402"/>
                <a:gd name="T94" fmla="*/ 3 w 1523"/>
                <a:gd name="T95" fmla="*/ 1345 h 1402"/>
                <a:gd name="T96" fmla="*/ 3 w 1523"/>
                <a:gd name="T97" fmla="*/ 1306 h 1402"/>
                <a:gd name="T98" fmla="*/ 23 w 1523"/>
                <a:gd name="T99" fmla="*/ 1271 h 1402"/>
                <a:gd name="T100" fmla="*/ 476 w 1523"/>
                <a:gd name="T101" fmla="*/ 750 h 1402"/>
                <a:gd name="T102" fmla="*/ 446 w 1523"/>
                <a:gd name="T103" fmla="*/ 650 h 1402"/>
                <a:gd name="T104" fmla="*/ 435 w 1523"/>
                <a:gd name="T105" fmla="*/ 543 h 1402"/>
                <a:gd name="T106" fmla="*/ 450 w 1523"/>
                <a:gd name="T107" fmla="*/ 419 h 1402"/>
                <a:gd name="T108" fmla="*/ 491 w 1523"/>
                <a:gd name="T109" fmla="*/ 305 h 1402"/>
                <a:gd name="T110" fmla="*/ 555 w 1523"/>
                <a:gd name="T111" fmla="*/ 204 h 1402"/>
                <a:gd name="T112" fmla="*/ 640 w 1523"/>
                <a:gd name="T113" fmla="*/ 120 h 1402"/>
                <a:gd name="T114" fmla="*/ 740 w 1523"/>
                <a:gd name="T115" fmla="*/ 55 h 1402"/>
                <a:gd name="T116" fmla="*/ 855 w 1523"/>
                <a:gd name="T117" fmla="*/ 14 h 1402"/>
                <a:gd name="T118" fmla="*/ 979 w 1523"/>
                <a:gd name="T119" fmla="*/ 0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23" h="1402">
                  <a:moveTo>
                    <a:pt x="979" y="153"/>
                  </a:moveTo>
                  <a:lnTo>
                    <a:pt x="926" y="158"/>
                  </a:lnTo>
                  <a:lnTo>
                    <a:pt x="876" y="168"/>
                  </a:lnTo>
                  <a:lnTo>
                    <a:pt x="827" y="184"/>
                  </a:lnTo>
                  <a:lnTo>
                    <a:pt x="782" y="207"/>
                  </a:lnTo>
                  <a:lnTo>
                    <a:pt x="741" y="235"/>
                  </a:lnTo>
                  <a:lnTo>
                    <a:pt x="703" y="268"/>
                  </a:lnTo>
                  <a:lnTo>
                    <a:pt x="671" y="305"/>
                  </a:lnTo>
                  <a:lnTo>
                    <a:pt x="642" y="346"/>
                  </a:lnTo>
                  <a:lnTo>
                    <a:pt x="620" y="392"/>
                  </a:lnTo>
                  <a:lnTo>
                    <a:pt x="603" y="439"/>
                  </a:lnTo>
                  <a:lnTo>
                    <a:pt x="593" y="490"/>
                  </a:lnTo>
                  <a:lnTo>
                    <a:pt x="589" y="543"/>
                  </a:lnTo>
                  <a:lnTo>
                    <a:pt x="593" y="596"/>
                  </a:lnTo>
                  <a:lnTo>
                    <a:pt x="603" y="646"/>
                  </a:lnTo>
                  <a:lnTo>
                    <a:pt x="620" y="694"/>
                  </a:lnTo>
                  <a:lnTo>
                    <a:pt x="642" y="739"/>
                  </a:lnTo>
                  <a:lnTo>
                    <a:pt x="671" y="781"/>
                  </a:lnTo>
                  <a:lnTo>
                    <a:pt x="703" y="818"/>
                  </a:lnTo>
                  <a:lnTo>
                    <a:pt x="741" y="851"/>
                  </a:lnTo>
                  <a:lnTo>
                    <a:pt x="782" y="879"/>
                  </a:lnTo>
                  <a:lnTo>
                    <a:pt x="827" y="901"/>
                  </a:lnTo>
                  <a:lnTo>
                    <a:pt x="876" y="918"/>
                  </a:lnTo>
                  <a:lnTo>
                    <a:pt x="926" y="929"/>
                  </a:lnTo>
                  <a:lnTo>
                    <a:pt x="979" y="932"/>
                  </a:lnTo>
                  <a:lnTo>
                    <a:pt x="1032" y="929"/>
                  </a:lnTo>
                  <a:lnTo>
                    <a:pt x="1083" y="918"/>
                  </a:lnTo>
                  <a:lnTo>
                    <a:pt x="1131" y="901"/>
                  </a:lnTo>
                  <a:lnTo>
                    <a:pt x="1176" y="879"/>
                  </a:lnTo>
                  <a:lnTo>
                    <a:pt x="1218" y="851"/>
                  </a:lnTo>
                  <a:lnTo>
                    <a:pt x="1254" y="818"/>
                  </a:lnTo>
                  <a:lnTo>
                    <a:pt x="1288" y="781"/>
                  </a:lnTo>
                  <a:lnTo>
                    <a:pt x="1315" y="739"/>
                  </a:lnTo>
                  <a:lnTo>
                    <a:pt x="1339" y="694"/>
                  </a:lnTo>
                  <a:lnTo>
                    <a:pt x="1356" y="646"/>
                  </a:lnTo>
                  <a:lnTo>
                    <a:pt x="1366" y="596"/>
                  </a:lnTo>
                  <a:lnTo>
                    <a:pt x="1370" y="543"/>
                  </a:lnTo>
                  <a:lnTo>
                    <a:pt x="1366" y="490"/>
                  </a:lnTo>
                  <a:lnTo>
                    <a:pt x="1356" y="439"/>
                  </a:lnTo>
                  <a:lnTo>
                    <a:pt x="1339" y="391"/>
                  </a:lnTo>
                  <a:lnTo>
                    <a:pt x="1315" y="346"/>
                  </a:lnTo>
                  <a:lnTo>
                    <a:pt x="1288" y="305"/>
                  </a:lnTo>
                  <a:lnTo>
                    <a:pt x="1254" y="268"/>
                  </a:lnTo>
                  <a:lnTo>
                    <a:pt x="1218" y="235"/>
                  </a:lnTo>
                  <a:lnTo>
                    <a:pt x="1176" y="207"/>
                  </a:lnTo>
                  <a:lnTo>
                    <a:pt x="1131" y="184"/>
                  </a:lnTo>
                  <a:lnTo>
                    <a:pt x="1083" y="168"/>
                  </a:lnTo>
                  <a:lnTo>
                    <a:pt x="1032" y="158"/>
                  </a:lnTo>
                  <a:lnTo>
                    <a:pt x="979" y="153"/>
                  </a:lnTo>
                  <a:close/>
                  <a:moveTo>
                    <a:pt x="979" y="0"/>
                  </a:moveTo>
                  <a:lnTo>
                    <a:pt x="979" y="0"/>
                  </a:lnTo>
                  <a:lnTo>
                    <a:pt x="1043" y="4"/>
                  </a:lnTo>
                  <a:lnTo>
                    <a:pt x="1104" y="14"/>
                  </a:lnTo>
                  <a:lnTo>
                    <a:pt x="1162" y="31"/>
                  </a:lnTo>
                  <a:lnTo>
                    <a:pt x="1219" y="55"/>
                  </a:lnTo>
                  <a:lnTo>
                    <a:pt x="1271" y="84"/>
                  </a:lnTo>
                  <a:lnTo>
                    <a:pt x="1319" y="120"/>
                  </a:lnTo>
                  <a:lnTo>
                    <a:pt x="1364" y="159"/>
                  </a:lnTo>
                  <a:lnTo>
                    <a:pt x="1403" y="204"/>
                  </a:lnTo>
                  <a:lnTo>
                    <a:pt x="1439" y="252"/>
                  </a:lnTo>
                  <a:lnTo>
                    <a:pt x="1467" y="305"/>
                  </a:lnTo>
                  <a:lnTo>
                    <a:pt x="1492" y="360"/>
                  </a:lnTo>
                  <a:lnTo>
                    <a:pt x="1509" y="419"/>
                  </a:lnTo>
                  <a:lnTo>
                    <a:pt x="1519" y="479"/>
                  </a:lnTo>
                  <a:lnTo>
                    <a:pt x="1523" y="543"/>
                  </a:lnTo>
                  <a:lnTo>
                    <a:pt x="1519" y="606"/>
                  </a:lnTo>
                  <a:lnTo>
                    <a:pt x="1509" y="668"/>
                  </a:lnTo>
                  <a:lnTo>
                    <a:pt x="1492" y="725"/>
                  </a:lnTo>
                  <a:lnTo>
                    <a:pt x="1467" y="782"/>
                  </a:lnTo>
                  <a:lnTo>
                    <a:pt x="1439" y="833"/>
                  </a:lnTo>
                  <a:lnTo>
                    <a:pt x="1403" y="883"/>
                  </a:lnTo>
                  <a:lnTo>
                    <a:pt x="1364" y="926"/>
                  </a:lnTo>
                  <a:lnTo>
                    <a:pt x="1319" y="967"/>
                  </a:lnTo>
                  <a:lnTo>
                    <a:pt x="1271" y="1001"/>
                  </a:lnTo>
                  <a:lnTo>
                    <a:pt x="1219" y="1031"/>
                  </a:lnTo>
                  <a:lnTo>
                    <a:pt x="1162" y="1054"/>
                  </a:lnTo>
                  <a:lnTo>
                    <a:pt x="1104" y="1071"/>
                  </a:lnTo>
                  <a:lnTo>
                    <a:pt x="1043" y="1083"/>
                  </a:lnTo>
                  <a:lnTo>
                    <a:pt x="979" y="1086"/>
                  </a:lnTo>
                  <a:lnTo>
                    <a:pt x="923" y="1083"/>
                  </a:lnTo>
                  <a:lnTo>
                    <a:pt x="868" y="1075"/>
                  </a:lnTo>
                  <a:lnTo>
                    <a:pt x="816" y="1061"/>
                  </a:lnTo>
                  <a:lnTo>
                    <a:pt x="765" y="1041"/>
                  </a:lnTo>
                  <a:lnTo>
                    <a:pt x="717" y="1018"/>
                  </a:lnTo>
                  <a:lnTo>
                    <a:pt x="671" y="991"/>
                  </a:lnTo>
                  <a:lnTo>
                    <a:pt x="629" y="957"/>
                  </a:lnTo>
                  <a:lnTo>
                    <a:pt x="590" y="922"/>
                  </a:lnTo>
                  <a:lnTo>
                    <a:pt x="131" y="1380"/>
                  </a:lnTo>
                  <a:lnTo>
                    <a:pt x="115" y="1393"/>
                  </a:lnTo>
                  <a:lnTo>
                    <a:pt x="96" y="1400"/>
                  </a:lnTo>
                  <a:lnTo>
                    <a:pt x="77" y="1402"/>
                  </a:lnTo>
                  <a:lnTo>
                    <a:pt x="57" y="1400"/>
                  </a:lnTo>
                  <a:lnTo>
                    <a:pt x="39" y="1393"/>
                  </a:lnTo>
                  <a:lnTo>
                    <a:pt x="23" y="1380"/>
                  </a:lnTo>
                  <a:lnTo>
                    <a:pt x="10" y="1363"/>
                  </a:lnTo>
                  <a:lnTo>
                    <a:pt x="3" y="1345"/>
                  </a:lnTo>
                  <a:lnTo>
                    <a:pt x="0" y="1325"/>
                  </a:lnTo>
                  <a:lnTo>
                    <a:pt x="3" y="1306"/>
                  </a:lnTo>
                  <a:lnTo>
                    <a:pt x="10" y="1287"/>
                  </a:lnTo>
                  <a:lnTo>
                    <a:pt x="23" y="1271"/>
                  </a:lnTo>
                  <a:lnTo>
                    <a:pt x="498" y="797"/>
                  </a:lnTo>
                  <a:lnTo>
                    <a:pt x="476" y="750"/>
                  </a:lnTo>
                  <a:lnTo>
                    <a:pt x="459" y="701"/>
                  </a:lnTo>
                  <a:lnTo>
                    <a:pt x="446" y="650"/>
                  </a:lnTo>
                  <a:lnTo>
                    <a:pt x="438" y="597"/>
                  </a:lnTo>
                  <a:lnTo>
                    <a:pt x="435" y="543"/>
                  </a:lnTo>
                  <a:lnTo>
                    <a:pt x="439" y="479"/>
                  </a:lnTo>
                  <a:lnTo>
                    <a:pt x="450" y="419"/>
                  </a:lnTo>
                  <a:lnTo>
                    <a:pt x="467" y="360"/>
                  </a:lnTo>
                  <a:lnTo>
                    <a:pt x="491" y="305"/>
                  </a:lnTo>
                  <a:lnTo>
                    <a:pt x="520" y="252"/>
                  </a:lnTo>
                  <a:lnTo>
                    <a:pt x="555" y="204"/>
                  </a:lnTo>
                  <a:lnTo>
                    <a:pt x="595" y="159"/>
                  </a:lnTo>
                  <a:lnTo>
                    <a:pt x="640" y="120"/>
                  </a:lnTo>
                  <a:lnTo>
                    <a:pt x="688" y="84"/>
                  </a:lnTo>
                  <a:lnTo>
                    <a:pt x="740" y="55"/>
                  </a:lnTo>
                  <a:lnTo>
                    <a:pt x="796" y="31"/>
                  </a:lnTo>
                  <a:lnTo>
                    <a:pt x="855" y="14"/>
                  </a:lnTo>
                  <a:lnTo>
                    <a:pt x="916" y="4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6"/>
            <p:cNvSpPr>
              <a:spLocks noEditPoints="1"/>
            </p:cNvSpPr>
            <p:nvPr/>
          </p:nvSpPr>
          <p:spPr bwMode="auto">
            <a:xfrm>
              <a:off x="8889419" y="2359658"/>
              <a:ext cx="168870" cy="189027"/>
            </a:xfrm>
            <a:custGeom>
              <a:avLst/>
              <a:gdLst>
                <a:gd name="T0" fmla="*/ 490 w 1373"/>
                <a:gd name="T1" fmla="*/ 157 h 1538"/>
                <a:gd name="T2" fmla="*/ 393 w 1373"/>
                <a:gd name="T3" fmla="*/ 185 h 1538"/>
                <a:gd name="T4" fmla="*/ 305 w 1373"/>
                <a:gd name="T5" fmla="*/ 235 h 1538"/>
                <a:gd name="T6" fmla="*/ 235 w 1373"/>
                <a:gd name="T7" fmla="*/ 305 h 1538"/>
                <a:gd name="T8" fmla="*/ 184 w 1373"/>
                <a:gd name="T9" fmla="*/ 391 h 1538"/>
                <a:gd name="T10" fmla="*/ 158 w 1373"/>
                <a:gd name="T11" fmla="*/ 490 h 1538"/>
                <a:gd name="T12" fmla="*/ 158 w 1373"/>
                <a:gd name="T13" fmla="*/ 596 h 1538"/>
                <a:gd name="T14" fmla="*/ 184 w 1373"/>
                <a:gd name="T15" fmla="*/ 695 h 1538"/>
                <a:gd name="T16" fmla="*/ 235 w 1373"/>
                <a:gd name="T17" fmla="*/ 781 h 1538"/>
                <a:gd name="T18" fmla="*/ 305 w 1373"/>
                <a:gd name="T19" fmla="*/ 851 h 1538"/>
                <a:gd name="T20" fmla="*/ 393 w 1373"/>
                <a:gd name="T21" fmla="*/ 902 h 1538"/>
                <a:gd name="T22" fmla="*/ 490 w 1373"/>
                <a:gd name="T23" fmla="*/ 929 h 1538"/>
                <a:gd name="T24" fmla="*/ 596 w 1373"/>
                <a:gd name="T25" fmla="*/ 929 h 1538"/>
                <a:gd name="T26" fmla="*/ 695 w 1373"/>
                <a:gd name="T27" fmla="*/ 902 h 1538"/>
                <a:gd name="T28" fmla="*/ 782 w 1373"/>
                <a:gd name="T29" fmla="*/ 851 h 1538"/>
                <a:gd name="T30" fmla="*/ 852 w 1373"/>
                <a:gd name="T31" fmla="*/ 781 h 1538"/>
                <a:gd name="T32" fmla="*/ 903 w 1373"/>
                <a:gd name="T33" fmla="*/ 695 h 1538"/>
                <a:gd name="T34" fmla="*/ 930 w 1373"/>
                <a:gd name="T35" fmla="*/ 596 h 1538"/>
                <a:gd name="T36" fmla="*/ 930 w 1373"/>
                <a:gd name="T37" fmla="*/ 490 h 1538"/>
                <a:gd name="T38" fmla="*/ 903 w 1373"/>
                <a:gd name="T39" fmla="*/ 391 h 1538"/>
                <a:gd name="T40" fmla="*/ 852 w 1373"/>
                <a:gd name="T41" fmla="*/ 305 h 1538"/>
                <a:gd name="T42" fmla="*/ 782 w 1373"/>
                <a:gd name="T43" fmla="*/ 235 h 1538"/>
                <a:gd name="T44" fmla="*/ 695 w 1373"/>
                <a:gd name="T45" fmla="*/ 185 h 1538"/>
                <a:gd name="T46" fmla="*/ 596 w 1373"/>
                <a:gd name="T47" fmla="*/ 157 h 1538"/>
                <a:gd name="T48" fmla="*/ 543 w 1373"/>
                <a:gd name="T49" fmla="*/ 0 h 1538"/>
                <a:gd name="T50" fmla="*/ 668 w 1373"/>
                <a:gd name="T51" fmla="*/ 15 h 1538"/>
                <a:gd name="T52" fmla="*/ 783 w 1373"/>
                <a:gd name="T53" fmla="*/ 55 h 1538"/>
                <a:gd name="T54" fmla="*/ 884 w 1373"/>
                <a:gd name="T55" fmla="*/ 119 h 1538"/>
                <a:gd name="T56" fmla="*/ 968 w 1373"/>
                <a:gd name="T57" fmla="*/ 204 h 1538"/>
                <a:gd name="T58" fmla="*/ 1033 w 1373"/>
                <a:gd name="T59" fmla="*/ 304 h 1538"/>
                <a:gd name="T60" fmla="*/ 1073 w 1373"/>
                <a:gd name="T61" fmla="*/ 419 h 1538"/>
                <a:gd name="T62" fmla="*/ 1088 w 1373"/>
                <a:gd name="T63" fmla="*/ 543 h 1538"/>
                <a:gd name="T64" fmla="*/ 1074 w 1373"/>
                <a:gd name="T65" fmla="*/ 663 h 1538"/>
                <a:gd name="T66" fmla="*/ 1036 w 1373"/>
                <a:gd name="T67" fmla="*/ 773 h 1538"/>
                <a:gd name="T68" fmla="*/ 976 w 1373"/>
                <a:gd name="T69" fmla="*/ 872 h 1538"/>
                <a:gd name="T70" fmla="*/ 898 w 1373"/>
                <a:gd name="T71" fmla="*/ 954 h 1538"/>
                <a:gd name="T72" fmla="*/ 1364 w 1373"/>
                <a:gd name="T73" fmla="*/ 1423 h 1538"/>
                <a:gd name="T74" fmla="*/ 1373 w 1373"/>
                <a:gd name="T75" fmla="*/ 1461 h 1538"/>
                <a:gd name="T76" fmla="*/ 1364 w 1373"/>
                <a:gd name="T77" fmla="*/ 1499 h 1538"/>
                <a:gd name="T78" fmla="*/ 1335 w 1373"/>
                <a:gd name="T79" fmla="*/ 1528 h 1538"/>
                <a:gd name="T80" fmla="*/ 1297 w 1373"/>
                <a:gd name="T81" fmla="*/ 1538 h 1538"/>
                <a:gd name="T82" fmla="*/ 1259 w 1373"/>
                <a:gd name="T83" fmla="*/ 1528 h 1538"/>
                <a:gd name="T84" fmla="*/ 764 w 1373"/>
                <a:gd name="T85" fmla="*/ 1038 h 1538"/>
                <a:gd name="T86" fmla="*/ 659 w 1373"/>
                <a:gd name="T87" fmla="*/ 1074 h 1538"/>
                <a:gd name="T88" fmla="*/ 543 w 1373"/>
                <a:gd name="T89" fmla="*/ 1085 h 1538"/>
                <a:gd name="T90" fmla="*/ 419 w 1373"/>
                <a:gd name="T91" fmla="*/ 1072 h 1538"/>
                <a:gd name="T92" fmla="*/ 305 w 1373"/>
                <a:gd name="T93" fmla="*/ 1030 h 1538"/>
                <a:gd name="T94" fmla="*/ 204 w 1373"/>
                <a:gd name="T95" fmla="*/ 966 h 1538"/>
                <a:gd name="T96" fmla="*/ 120 w 1373"/>
                <a:gd name="T97" fmla="*/ 882 h 1538"/>
                <a:gd name="T98" fmla="*/ 55 w 1373"/>
                <a:gd name="T99" fmla="*/ 782 h 1538"/>
                <a:gd name="T100" fmla="*/ 14 w 1373"/>
                <a:gd name="T101" fmla="*/ 667 h 1538"/>
                <a:gd name="T102" fmla="*/ 0 w 1373"/>
                <a:gd name="T103" fmla="*/ 543 h 1538"/>
                <a:gd name="T104" fmla="*/ 14 w 1373"/>
                <a:gd name="T105" fmla="*/ 419 h 1538"/>
                <a:gd name="T106" fmla="*/ 55 w 1373"/>
                <a:gd name="T107" fmla="*/ 304 h 1538"/>
                <a:gd name="T108" fmla="*/ 120 w 1373"/>
                <a:gd name="T109" fmla="*/ 204 h 1538"/>
                <a:gd name="T110" fmla="*/ 204 w 1373"/>
                <a:gd name="T111" fmla="*/ 119 h 1538"/>
                <a:gd name="T112" fmla="*/ 305 w 1373"/>
                <a:gd name="T113" fmla="*/ 55 h 1538"/>
                <a:gd name="T114" fmla="*/ 419 w 1373"/>
                <a:gd name="T115" fmla="*/ 15 h 1538"/>
                <a:gd name="T116" fmla="*/ 543 w 1373"/>
                <a:gd name="T117" fmla="*/ 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73" h="1538">
                  <a:moveTo>
                    <a:pt x="543" y="154"/>
                  </a:moveTo>
                  <a:lnTo>
                    <a:pt x="490" y="157"/>
                  </a:lnTo>
                  <a:lnTo>
                    <a:pt x="440" y="167"/>
                  </a:lnTo>
                  <a:lnTo>
                    <a:pt x="393" y="185"/>
                  </a:lnTo>
                  <a:lnTo>
                    <a:pt x="347" y="206"/>
                  </a:lnTo>
                  <a:lnTo>
                    <a:pt x="305" y="235"/>
                  </a:lnTo>
                  <a:lnTo>
                    <a:pt x="268" y="267"/>
                  </a:lnTo>
                  <a:lnTo>
                    <a:pt x="235" y="305"/>
                  </a:lnTo>
                  <a:lnTo>
                    <a:pt x="207" y="347"/>
                  </a:lnTo>
                  <a:lnTo>
                    <a:pt x="184" y="391"/>
                  </a:lnTo>
                  <a:lnTo>
                    <a:pt x="168" y="440"/>
                  </a:lnTo>
                  <a:lnTo>
                    <a:pt x="158" y="490"/>
                  </a:lnTo>
                  <a:lnTo>
                    <a:pt x="153" y="543"/>
                  </a:lnTo>
                  <a:lnTo>
                    <a:pt x="158" y="596"/>
                  </a:lnTo>
                  <a:lnTo>
                    <a:pt x="168" y="647"/>
                  </a:lnTo>
                  <a:lnTo>
                    <a:pt x="184" y="695"/>
                  </a:lnTo>
                  <a:lnTo>
                    <a:pt x="207" y="740"/>
                  </a:lnTo>
                  <a:lnTo>
                    <a:pt x="235" y="781"/>
                  </a:lnTo>
                  <a:lnTo>
                    <a:pt x="268" y="818"/>
                  </a:lnTo>
                  <a:lnTo>
                    <a:pt x="305" y="851"/>
                  </a:lnTo>
                  <a:lnTo>
                    <a:pt x="347" y="879"/>
                  </a:lnTo>
                  <a:lnTo>
                    <a:pt x="393" y="902"/>
                  </a:lnTo>
                  <a:lnTo>
                    <a:pt x="440" y="919"/>
                  </a:lnTo>
                  <a:lnTo>
                    <a:pt x="490" y="929"/>
                  </a:lnTo>
                  <a:lnTo>
                    <a:pt x="543" y="933"/>
                  </a:lnTo>
                  <a:lnTo>
                    <a:pt x="596" y="929"/>
                  </a:lnTo>
                  <a:lnTo>
                    <a:pt x="647" y="919"/>
                  </a:lnTo>
                  <a:lnTo>
                    <a:pt x="695" y="902"/>
                  </a:lnTo>
                  <a:lnTo>
                    <a:pt x="740" y="879"/>
                  </a:lnTo>
                  <a:lnTo>
                    <a:pt x="782" y="851"/>
                  </a:lnTo>
                  <a:lnTo>
                    <a:pt x="820" y="818"/>
                  </a:lnTo>
                  <a:lnTo>
                    <a:pt x="852" y="781"/>
                  </a:lnTo>
                  <a:lnTo>
                    <a:pt x="881" y="740"/>
                  </a:lnTo>
                  <a:lnTo>
                    <a:pt x="903" y="695"/>
                  </a:lnTo>
                  <a:lnTo>
                    <a:pt x="920" y="647"/>
                  </a:lnTo>
                  <a:lnTo>
                    <a:pt x="930" y="596"/>
                  </a:lnTo>
                  <a:lnTo>
                    <a:pt x="934" y="543"/>
                  </a:lnTo>
                  <a:lnTo>
                    <a:pt x="930" y="490"/>
                  </a:lnTo>
                  <a:lnTo>
                    <a:pt x="920" y="440"/>
                  </a:lnTo>
                  <a:lnTo>
                    <a:pt x="903" y="391"/>
                  </a:lnTo>
                  <a:lnTo>
                    <a:pt x="881" y="347"/>
                  </a:lnTo>
                  <a:lnTo>
                    <a:pt x="852" y="305"/>
                  </a:lnTo>
                  <a:lnTo>
                    <a:pt x="820" y="267"/>
                  </a:lnTo>
                  <a:lnTo>
                    <a:pt x="782" y="235"/>
                  </a:lnTo>
                  <a:lnTo>
                    <a:pt x="740" y="206"/>
                  </a:lnTo>
                  <a:lnTo>
                    <a:pt x="695" y="185"/>
                  </a:lnTo>
                  <a:lnTo>
                    <a:pt x="647" y="167"/>
                  </a:lnTo>
                  <a:lnTo>
                    <a:pt x="596" y="157"/>
                  </a:lnTo>
                  <a:lnTo>
                    <a:pt x="543" y="154"/>
                  </a:lnTo>
                  <a:close/>
                  <a:moveTo>
                    <a:pt x="543" y="0"/>
                  </a:moveTo>
                  <a:lnTo>
                    <a:pt x="607" y="4"/>
                  </a:lnTo>
                  <a:lnTo>
                    <a:pt x="668" y="15"/>
                  </a:lnTo>
                  <a:lnTo>
                    <a:pt x="726" y="32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19"/>
                  </a:lnTo>
                  <a:lnTo>
                    <a:pt x="928" y="159"/>
                  </a:lnTo>
                  <a:lnTo>
                    <a:pt x="968" y="204"/>
                  </a:lnTo>
                  <a:lnTo>
                    <a:pt x="1003" y="252"/>
                  </a:lnTo>
                  <a:lnTo>
                    <a:pt x="1033" y="304"/>
                  </a:lnTo>
                  <a:lnTo>
                    <a:pt x="1056" y="360"/>
                  </a:lnTo>
                  <a:lnTo>
                    <a:pt x="1073" y="419"/>
                  </a:lnTo>
                  <a:lnTo>
                    <a:pt x="1084" y="480"/>
                  </a:lnTo>
                  <a:lnTo>
                    <a:pt x="1088" y="543"/>
                  </a:lnTo>
                  <a:lnTo>
                    <a:pt x="1084" y="604"/>
                  </a:lnTo>
                  <a:lnTo>
                    <a:pt x="1074" y="663"/>
                  </a:lnTo>
                  <a:lnTo>
                    <a:pt x="1058" y="719"/>
                  </a:lnTo>
                  <a:lnTo>
                    <a:pt x="1036" y="773"/>
                  </a:lnTo>
                  <a:lnTo>
                    <a:pt x="1008" y="823"/>
                  </a:lnTo>
                  <a:lnTo>
                    <a:pt x="976" y="872"/>
                  </a:lnTo>
                  <a:lnTo>
                    <a:pt x="939" y="915"/>
                  </a:lnTo>
                  <a:lnTo>
                    <a:pt x="898" y="954"/>
                  </a:lnTo>
                  <a:lnTo>
                    <a:pt x="1352" y="1407"/>
                  </a:lnTo>
                  <a:lnTo>
                    <a:pt x="1364" y="1423"/>
                  </a:lnTo>
                  <a:lnTo>
                    <a:pt x="1371" y="1442"/>
                  </a:lnTo>
                  <a:lnTo>
                    <a:pt x="1373" y="1461"/>
                  </a:lnTo>
                  <a:lnTo>
                    <a:pt x="1371" y="1481"/>
                  </a:lnTo>
                  <a:lnTo>
                    <a:pt x="1364" y="1499"/>
                  </a:lnTo>
                  <a:lnTo>
                    <a:pt x="1352" y="1515"/>
                  </a:lnTo>
                  <a:lnTo>
                    <a:pt x="1335" y="1528"/>
                  </a:lnTo>
                  <a:lnTo>
                    <a:pt x="1317" y="1536"/>
                  </a:lnTo>
                  <a:lnTo>
                    <a:pt x="1297" y="1538"/>
                  </a:lnTo>
                  <a:lnTo>
                    <a:pt x="1278" y="1536"/>
                  </a:lnTo>
                  <a:lnTo>
                    <a:pt x="1259" y="1528"/>
                  </a:lnTo>
                  <a:lnTo>
                    <a:pt x="1242" y="1515"/>
                  </a:lnTo>
                  <a:lnTo>
                    <a:pt x="764" y="1038"/>
                  </a:lnTo>
                  <a:lnTo>
                    <a:pt x="713" y="1059"/>
                  </a:lnTo>
                  <a:lnTo>
                    <a:pt x="659" y="1074"/>
                  </a:lnTo>
                  <a:lnTo>
                    <a:pt x="602" y="1083"/>
                  </a:lnTo>
                  <a:lnTo>
                    <a:pt x="543" y="1085"/>
                  </a:lnTo>
                  <a:lnTo>
                    <a:pt x="480" y="1082"/>
                  </a:lnTo>
                  <a:lnTo>
                    <a:pt x="419" y="1072"/>
                  </a:lnTo>
                  <a:lnTo>
                    <a:pt x="360" y="1054"/>
                  </a:lnTo>
                  <a:lnTo>
                    <a:pt x="305" y="1030"/>
                  </a:lnTo>
                  <a:lnTo>
                    <a:pt x="252" y="1002"/>
                  </a:lnTo>
                  <a:lnTo>
                    <a:pt x="204" y="966"/>
                  </a:lnTo>
                  <a:lnTo>
                    <a:pt x="159" y="927"/>
                  </a:lnTo>
                  <a:lnTo>
                    <a:pt x="120" y="882"/>
                  </a:lnTo>
                  <a:lnTo>
                    <a:pt x="84" y="834"/>
                  </a:lnTo>
                  <a:lnTo>
                    <a:pt x="55" y="782"/>
                  </a:lnTo>
                  <a:lnTo>
                    <a:pt x="31" y="726"/>
                  </a:lnTo>
                  <a:lnTo>
                    <a:pt x="14" y="667"/>
                  </a:lnTo>
                  <a:lnTo>
                    <a:pt x="3" y="606"/>
                  </a:lnTo>
                  <a:lnTo>
                    <a:pt x="0" y="543"/>
                  </a:lnTo>
                  <a:lnTo>
                    <a:pt x="3" y="480"/>
                  </a:lnTo>
                  <a:lnTo>
                    <a:pt x="14" y="419"/>
                  </a:lnTo>
                  <a:lnTo>
                    <a:pt x="31" y="360"/>
                  </a:lnTo>
                  <a:lnTo>
                    <a:pt x="55" y="304"/>
                  </a:lnTo>
                  <a:lnTo>
                    <a:pt x="84" y="252"/>
                  </a:lnTo>
                  <a:lnTo>
                    <a:pt x="120" y="204"/>
                  </a:lnTo>
                  <a:lnTo>
                    <a:pt x="159" y="159"/>
                  </a:lnTo>
                  <a:lnTo>
                    <a:pt x="204" y="119"/>
                  </a:lnTo>
                  <a:lnTo>
                    <a:pt x="252" y="85"/>
                  </a:lnTo>
                  <a:lnTo>
                    <a:pt x="305" y="55"/>
                  </a:lnTo>
                  <a:lnTo>
                    <a:pt x="360" y="32"/>
                  </a:lnTo>
                  <a:lnTo>
                    <a:pt x="419" y="15"/>
                  </a:lnTo>
                  <a:lnTo>
                    <a:pt x="480" y="4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748126" y="3587987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그래프에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대한 설명 적어주면은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개이득일듯한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느낌적인 느낌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6109148" y="4828056"/>
            <a:ext cx="337205" cy="336847"/>
            <a:chOff x="8834985" y="3789511"/>
            <a:chExt cx="408017" cy="407585"/>
          </a:xfrm>
        </p:grpSpPr>
        <p:sp>
          <p:nvSpPr>
            <p:cNvPr id="113" name="Freeform 31"/>
            <p:cNvSpPr>
              <a:spLocks/>
            </p:cNvSpPr>
            <p:nvPr/>
          </p:nvSpPr>
          <p:spPr bwMode="auto">
            <a:xfrm>
              <a:off x="8834985" y="3789511"/>
              <a:ext cx="408017" cy="407585"/>
            </a:xfrm>
            <a:custGeom>
              <a:avLst/>
              <a:gdLst>
                <a:gd name="T0" fmla="*/ 77 w 3778"/>
                <a:gd name="T1" fmla="*/ 0 h 3774"/>
                <a:gd name="T2" fmla="*/ 3701 w 3778"/>
                <a:gd name="T3" fmla="*/ 0 h 3774"/>
                <a:gd name="T4" fmla="*/ 3721 w 3778"/>
                <a:gd name="T5" fmla="*/ 3 h 3774"/>
                <a:gd name="T6" fmla="*/ 3740 w 3778"/>
                <a:gd name="T7" fmla="*/ 11 h 3774"/>
                <a:gd name="T8" fmla="*/ 3756 w 3778"/>
                <a:gd name="T9" fmla="*/ 22 h 3774"/>
                <a:gd name="T10" fmla="*/ 3767 w 3778"/>
                <a:gd name="T11" fmla="*/ 38 h 3774"/>
                <a:gd name="T12" fmla="*/ 3775 w 3778"/>
                <a:gd name="T13" fmla="*/ 57 h 3774"/>
                <a:gd name="T14" fmla="*/ 3778 w 3778"/>
                <a:gd name="T15" fmla="*/ 77 h 3774"/>
                <a:gd name="T16" fmla="*/ 3778 w 3778"/>
                <a:gd name="T17" fmla="*/ 3697 h 3774"/>
                <a:gd name="T18" fmla="*/ 3775 w 3778"/>
                <a:gd name="T19" fmla="*/ 3718 h 3774"/>
                <a:gd name="T20" fmla="*/ 3767 w 3778"/>
                <a:gd name="T21" fmla="*/ 3736 h 3774"/>
                <a:gd name="T22" fmla="*/ 3756 w 3778"/>
                <a:gd name="T23" fmla="*/ 3751 h 3774"/>
                <a:gd name="T24" fmla="*/ 3740 w 3778"/>
                <a:gd name="T25" fmla="*/ 3764 h 3774"/>
                <a:gd name="T26" fmla="*/ 3721 w 3778"/>
                <a:gd name="T27" fmla="*/ 3772 h 3774"/>
                <a:gd name="T28" fmla="*/ 3701 w 3778"/>
                <a:gd name="T29" fmla="*/ 3774 h 3774"/>
                <a:gd name="T30" fmla="*/ 3681 w 3778"/>
                <a:gd name="T31" fmla="*/ 3772 h 3774"/>
                <a:gd name="T32" fmla="*/ 3663 w 3778"/>
                <a:gd name="T33" fmla="*/ 3764 h 3774"/>
                <a:gd name="T34" fmla="*/ 3647 w 3778"/>
                <a:gd name="T35" fmla="*/ 3751 h 3774"/>
                <a:gd name="T36" fmla="*/ 3635 w 3778"/>
                <a:gd name="T37" fmla="*/ 3736 h 3774"/>
                <a:gd name="T38" fmla="*/ 3627 w 3778"/>
                <a:gd name="T39" fmla="*/ 3718 h 3774"/>
                <a:gd name="T40" fmla="*/ 3625 w 3778"/>
                <a:gd name="T41" fmla="*/ 3697 h 3774"/>
                <a:gd name="T42" fmla="*/ 3625 w 3778"/>
                <a:gd name="T43" fmla="*/ 153 h 3774"/>
                <a:gd name="T44" fmla="*/ 154 w 3778"/>
                <a:gd name="T45" fmla="*/ 153 h 3774"/>
                <a:gd name="T46" fmla="*/ 154 w 3778"/>
                <a:gd name="T47" fmla="*/ 3620 h 3774"/>
                <a:gd name="T48" fmla="*/ 3158 w 3778"/>
                <a:gd name="T49" fmla="*/ 3620 h 3774"/>
                <a:gd name="T50" fmla="*/ 3178 w 3778"/>
                <a:gd name="T51" fmla="*/ 3623 h 3774"/>
                <a:gd name="T52" fmla="*/ 3197 w 3778"/>
                <a:gd name="T53" fmla="*/ 3631 h 3774"/>
                <a:gd name="T54" fmla="*/ 3212 w 3778"/>
                <a:gd name="T55" fmla="*/ 3643 h 3774"/>
                <a:gd name="T56" fmla="*/ 3224 w 3778"/>
                <a:gd name="T57" fmla="*/ 3659 h 3774"/>
                <a:gd name="T58" fmla="*/ 3231 w 3778"/>
                <a:gd name="T59" fmla="*/ 3676 h 3774"/>
                <a:gd name="T60" fmla="*/ 3235 w 3778"/>
                <a:gd name="T61" fmla="*/ 3697 h 3774"/>
                <a:gd name="T62" fmla="*/ 3231 w 3778"/>
                <a:gd name="T63" fmla="*/ 3718 h 3774"/>
                <a:gd name="T64" fmla="*/ 3224 w 3778"/>
                <a:gd name="T65" fmla="*/ 3736 h 3774"/>
                <a:gd name="T66" fmla="*/ 3212 w 3778"/>
                <a:gd name="T67" fmla="*/ 3751 h 3774"/>
                <a:gd name="T68" fmla="*/ 3197 w 3778"/>
                <a:gd name="T69" fmla="*/ 3764 h 3774"/>
                <a:gd name="T70" fmla="*/ 3178 w 3778"/>
                <a:gd name="T71" fmla="*/ 3772 h 3774"/>
                <a:gd name="T72" fmla="*/ 3158 w 3778"/>
                <a:gd name="T73" fmla="*/ 3774 h 3774"/>
                <a:gd name="T74" fmla="*/ 77 w 3778"/>
                <a:gd name="T75" fmla="*/ 3774 h 3774"/>
                <a:gd name="T76" fmla="*/ 56 w 3778"/>
                <a:gd name="T77" fmla="*/ 3772 h 3774"/>
                <a:gd name="T78" fmla="*/ 38 w 3778"/>
                <a:gd name="T79" fmla="*/ 3764 h 3774"/>
                <a:gd name="T80" fmla="*/ 23 w 3778"/>
                <a:gd name="T81" fmla="*/ 3751 h 3774"/>
                <a:gd name="T82" fmla="*/ 10 w 3778"/>
                <a:gd name="T83" fmla="*/ 3736 h 3774"/>
                <a:gd name="T84" fmla="*/ 2 w 3778"/>
                <a:gd name="T85" fmla="*/ 3718 h 3774"/>
                <a:gd name="T86" fmla="*/ 0 w 3778"/>
                <a:gd name="T87" fmla="*/ 3697 h 3774"/>
                <a:gd name="T88" fmla="*/ 0 w 3778"/>
                <a:gd name="T89" fmla="*/ 77 h 3774"/>
                <a:gd name="T90" fmla="*/ 2 w 3778"/>
                <a:gd name="T91" fmla="*/ 57 h 3774"/>
                <a:gd name="T92" fmla="*/ 10 w 3778"/>
                <a:gd name="T93" fmla="*/ 38 h 3774"/>
                <a:gd name="T94" fmla="*/ 23 w 3778"/>
                <a:gd name="T95" fmla="*/ 22 h 3774"/>
                <a:gd name="T96" fmla="*/ 38 w 3778"/>
                <a:gd name="T97" fmla="*/ 11 h 3774"/>
                <a:gd name="T98" fmla="*/ 56 w 3778"/>
                <a:gd name="T99" fmla="*/ 3 h 3774"/>
                <a:gd name="T100" fmla="*/ 77 w 3778"/>
                <a:gd name="T101" fmla="*/ 0 h 3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78" h="3774">
                  <a:moveTo>
                    <a:pt x="77" y="0"/>
                  </a:moveTo>
                  <a:lnTo>
                    <a:pt x="3701" y="0"/>
                  </a:lnTo>
                  <a:lnTo>
                    <a:pt x="3721" y="3"/>
                  </a:lnTo>
                  <a:lnTo>
                    <a:pt x="3740" y="11"/>
                  </a:lnTo>
                  <a:lnTo>
                    <a:pt x="3756" y="22"/>
                  </a:lnTo>
                  <a:lnTo>
                    <a:pt x="3767" y="38"/>
                  </a:lnTo>
                  <a:lnTo>
                    <a:pt x="3775" y="57"/>
                  </a:lnTo>
                  <a:lnTo>
                    <a:pt x="3778" y="77"/>
                  </a:lnTo>
                  <a:lnTo>
                    <a:pt x="3778" y="3697"/>
                  </a:lnTo>
                  <a:lnTo>
                    <a:pt x="3775" y="3718"/>
                  </a:lnTo>
                  <a:lnTo>
                    <a:pt x="3767" y="3736"/>
                  </a:lnTo>
                  <a:lnTo>
                    <a:pt x="3756" y="3751"/>
                  </a:lnTo>
                  <a:lnTo>
                    <a:pt x="3740" y="3764"/>
                  </a:lnTo>
                  <a:lnTo>
                    <a:pt x="3721" y="3772"/>
                  </a:lnTo>
                  <a:lnTo>
                    <a:pt x="3701" y="3774"/>
                  </a:lnTo>
                  <a:lnTo>
                    <a:pt x="3681" y="3772"/>
                  </a:lnTo>
                  <a:lnTo>
                    <a:pt x="3663" y="3764"/>
                  </a:lnTo>
                  <a:lnTo>
                    <a:pt x="3647" y="3751"/>
                  </a:lnTo>
                  <a:lnTo>
                    <a:pt x="3635" y="3736"/>
                  </a:lnTo>
                  <a:lnTo>
                    <a:pt x="3627" y="3718"/>
                  </a:lnTo>
                  <a:lnTo>
                    <a:pt x="3625" y="3697"/>
                  </a:lnTo>
                  <a:lnTo>
                    <a:pt x="3625" y="153"/>
                  </a:lnTo>
                  <a:lnTo>
                    <a:pt x="154" y="153"/>
                  </a:lnTo>
                  <a:lnTo>
                    <a:pt x="154" y="3620"/>
                  </a:lnTo>
                  <a:lnTo>
                    <a:pt x="3158" y="3620"/>
                  </a:lnTo>
                  <a:lnTo>
                    <a:pt x="3178" y="3623"/>
                  </a:lnTo>
                  <a:lnTo>
                    <a:pt x="3197" y="3631"/>
                  </a:lnTo>
                  <a:lnTo>
                    <a:pt x="3212" y="3643"/>
                  </a:lnTo>
                  <a:lnTo>
                    <a:pt x="3224" y="3659"/>
                  </a:lnTo>
                  <a:lnTo>
                    <a:pt x="3231" y="3676"/>
                  </a:lnTo>
                  <a:lnTo>
                    <a:pt x="3235" y="3697"/>
                  </a:lnTo>
                  <a:lnTo>
                    <a:pt x="3231" y="3718"/>
                  </a:lnTo>
                  <a:lnTo>
                    <a:pt x="3224" y="3736"/>
                  </a:lnTo>
                  <a:lnTo>
                    <a:pt x="3212" y="3751"/>
                  </a:lnTo>
                  <a:lnTo>
                    <a:pt x="3197" y="3764"/>
                  </a:lnTo>
                  <a:lnTo>
                    <a:pt x="3178" y="3772"/>
                  </a:lnTo>
                  <a:lnTo>
                    <a:pt x="3158" y="3774"/>
                  </a:lnTo>
                  <a:lnTo>
                    <a:pt x="77" y="3774"/>
                  </a:lnTo>
                  <a:lnTo>
                    <a:pt x="56" y="3772"/>
                  </a:lnTo>
                  <a:lnTo>
                    <a:pt x="38" y="3764"/>
                  </a:lnTo>
                  <a:lnTo>
                    <a:pt x="23" y="3751"/>
                  </a:lnTo>
                  <a:lnTo>
                    <a:pt x="10" y="3736"/>
                  </a:lnTo>
                  <a:lnTo>
                    <a:pt x="2" y="3718"/>
                  </a:lnTo>
                  <a:lnTo>
                    <a:pt x="0" y="36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8" y="11"/>
                  </a:lnTo>
                  <a:lnTo>
                    <a:pt x="56" y="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2"/>
            <p:cNvSpPr>
              <a:spLocks noEditPoints="1"/>
            </p:cNvSpPr>
            <p:nvPr/>
          </p:nvSpPr>
          <p:spPr bwMode="auto">
            <a:xfrm>
              <a:off x="8894168" y="3875693"/>
              <a:ext cx="63719" cy="63719"/>
            </a:xfrm>
            <a:custGeom>
              <a:avLst/>
              <a:gdLst>
                <a:gd name="T0" fmla="*/ 265 w 589"/>
                <a:gd name="T1" fmla="*/ 156 h 589"/>
                <a:gd name="T2" fmla="*/ 216 w 589"/>
                <a:gd name="T3" fmla="*/ 178 h 589"/>
                <a:gd name="T4" fmla="*/ 178 w 589"/>
                <a:gd name="T5" fmla="*/ 216 h 589"/>
                <a:gd name="T6" fmla="*/ 156 w 589"/>
                <a:gd name="T7" fmla="*/ 267 h 589"/>
                <a:gd name="T8" fmla="*/ 156 w 589"/>
                <a:gd name="T9" fmla="*/ 323 h 589"/>
                <a:gd name="T10" fmla="*/ 178 w 589"/>
                <a:gd name="T11" fmla="*/ 373 h 589"/>
                <a:gd name="T12" fmla="*/ 216 w 589"/>
                <a:gd name="T13" fmla="*/ 411 h 589"/>
                <a:gd name="T14" fmla="*/ 265 w 589"/>
                <a:gd name="T15" fmla="*/ 432 h 589"/>
                <a:gd name="T16" fmla="*/ 323 w 589"/>
                <a:gd name="T17" fmla="*/ 432 h 589"/>
                <a:gd name="T18" fmla="*/ 374 w 589"/>
                <a:gd name="T19" fmla="*/ 411 h 589"/>
                <a:gd name="T20" fmla="*/ 412 w 589"/>
                <a:gd name="T21" fmla="*/ 373 h 589"/>
                <a:gd name="T22" fmla="*/ 432 w 589"/>
                <a:gd name="T23" fmla="*/ 323 h 589"/>
                <a:gd name="T24" fmla="*/ 432 w 589"/>
                <a:gd name="T25" fmla="*/ 267 h 589"/>
                <a:gd name="T26" fmla="*/ 412 w 589"/>
                <a:gd name="T27" fmla="*/ 216 h 589"/>
                <a:gd name="T28" fmla="*/ 374 w 589"/>
                <a:gd name="T29" fmla="*/ 178 h 589"/>
                <a:gd name="T30" fmla="*/ 323 w 589"/>
                <a:gd name="T31" fmla="*/ 156 h 589"/>
                <a:gd name="T32" fmla="*/ 294 w 589"/>
                <a:gd name="T33" fmla="*/ 0 h 589"/>
                <a:gd name="T34" fmla="*/ 379 w 589"/>
                <a:gd name="T35" fmla="*/ 13 h 589"/>
                <a:gd name="T36" fmla="*/ 454 w 589"/>
                <a:gd name="T37" fmla="*/ 47 h 589"/>
                <a:gd name="T38" fmla="*/ 516 w 589"/>
                <a:gd name="T39" fmla="*/ 101 h 589"/>
                <a:gd name="T40" fmla="*/ 561 w 589"/>
                <a:gd name="T41" fmla="*/ 170 h 589"/>
                <a:gd name="T42" fmla="*/ 585 w 589"/>
                <a:gd name="T43" fmla="*/ 250 h 589"/>
                <a:gd name="T44" fmla="*/ 585 w 589"/>
                <a:gd name="T45" fmla="*/ 338 h 589"/>
                <a:gd name="T46" fmla="*/ 561 w 589"/>
                <a:gd name="T47" fmla="*/ 418 h 589"/>
                <a:gd name="T48" fmla="*/ 516 w 589"/>
                <a:gd name="T49" fmla="*/ 487 h 589"/>
                <a:gd name="T50" fmla="*/ 454 w 589"/>
                <a:gd name="T51" fmla="*/ 541 h 589"/>
                <a:gd name="T52" fmla="*/ 379 w 589"/>
                <a:gd name="T53" fmla="*/ 577 h 589"/>
                <a:gd name="T54" fmla="*/ 294 w 589"/>
                <a:gd name="T55" fmla="*/ 589 h 589"/>
                <a:gd name="T56" fmla="*/ 209 w 589"/>
                <a:gd name="T57" fmla="*/ 577 h 589"/>
                <a:gd name="T58" fmla="*/ 134 w 589"/>
                <a:gd name="T59" fmla="*/ 541 h 589"/>
                <a:gd name="T60" fmla="*/ 72 w 589"/>
                <a:gd name="T61" fmla="*/ 487 h 589"/>
                <a:gd name="T62" fmla="*/ 27 w 589"/>
                <a:gd name="T63" fmla="*/ 418 h 589"/>
                <a:gd name="T64" fmla="*/ 3 w 589"/>
                <a:gd name="T65" fmla="*/ 338 h 589"/>
                <a:gd name="T66" fmla="*/ 3 w 589"/>
                <a:gd name="T67" fmla="*/ 250 h 589"/>
                <a:gd name="T68" fmla="*/ 27 w 589"/>
                <a:gd name="T69" fmla="*/ 170 h 589"/>
                <a:gd name="T70" fmla="*/ 72 w 589"/>
                <a:gd name="T71" fmla="*/ 101 h 589"/>
                <a:gd name="T72" fmla="*/ 134 w 589"/>
                <a:gd name="T73" fmla="*/ 47 h 589"/>
                <a:gd name="T74" fmla="*/ 209 w 589"/>
                <a:gd name="T75" fmla="*/ 13 h 589"/>
                <a:gd name="T76" fmla="*/ 294 w 589"/>
                <a:gd name="T77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9" h="589">
                  <a:moveTo>
                    <a:pt x="294" y="154"/>
                  </a:moveTo>
                  <a:lnTo>
                    <a:pt x="265" y="156"/>
                  </a:lnTo>
                  <a:lnTo>
                    <a:pt x="239" y="164"/>
                  </a:lnTo>
                  <a:lnTo>
                    <a:pt x="216" y="178"/>
                  </a:lnTo>
                  <a:lnTo>
                    <a:pt x="194" y="195"/>
                  </a:lnTo>
                  <a:lnTo>
                    <a:pt x="178" y="216"/>
                  </a:lnTo>
                  <a:lnTo>
                    <a:pt x="164" y="240"/>
                  </a:lnTo>
                  <a:lnTo>
                    <a:pt x="156" y="267"/>
                  </a:lnTo>
                  <a:lnTo>
                    <a:pt x="154" y="294"/>
                  </a:lnTo>
                  <a:lnTo>
                    <a:pt x="156" y="323"/>
                  </a:lnTo>
                  <a:lnTo>
                    <a:pt x="164" y="349"/>
                  </a:lnTo>
                  <a:lnTo>
                    <a:pt x="178" y="373"/>
                  </a:lnTo>
                  <a:lnTo>
                    <a:pt x="194" y="394"/>
                  </a:lnTo>
                  <a:lnTo>
                    <a:pt x="216" y="411"/>
                  </a:lnTo>
                  <a:lnTo>
                    <a:pt x="239" y="424"/>
                  </a:lnTo>
                  <a:lnTo>
                    <a:pt x="265" y="432"/>
                  </a:lnTo>
                  <a:lnTo>
                    <a:pt x="294" y="435"/>
                  </a:lnTo>
                  <a:lnTo>
                    <a:pt x="323" y="432"/>
                  </a:lnTo>
                  <a:lnTo>
                    <a:pt x="349" y="424"/>
                  </a:lnTo>
                  <a:lnTo>
                    <a:pt x="374" y="411"/>
                  </a:lnTo>
                  <a:lnTo>
                    <a:pt x="394" y="394"/>
                  </a:lnTo>
                  <a:lnTo>
                    <a:pt x="412" y="373"/>
                  </a:lnTo>
                  <a:lnTo>
                    <a:pt x="424" y="349"/>
                  </a:lnTo>
                  <a:lnTo>
                    <a:pt x="432" y="323"/>
                  </a:lnTo>
                  <a:lnTo>
                    <a:pt x="436" y="294"/>
                  </a:lnTo>
                  <a:lnTo>
                    <a:pt x="432" y="267"/>
                  </a:lnTo>
                  <a:lnTo>
                    <a:pt x="424" y="240"/>
                  </a:lnTo>
                  <a:lnTo>
                    <a:pt x="412" y="216"/>
                  </a:lnTo>
                  <a:lnTo>
                    <a:pt x="394" y="195"/>
                  </a:lnTo>
                  <a:lnTo>
                    <a:pt x="374" y="178"/>
                  </a:lnTo>
                  <a:lnTo>
                    <a:pt x="349" y="164"/>
                  </a:lnTo>
                  <a:lnTo>
                    <a:pt x="323" y="156"/>
                  </a:lnTo>
                  <a:lnTo>
                    <a:pt x="294" y="154"/>
                  </a:lnTo>
                  <a:close/>
                  <a:moveTo>
                    <a:pt x="294" y="0"/>
                  </a:moveTo>
                  <a:lnTo>
                    <a:pt x="338" y="3"/>
                  </a:lnTo>
                  <a:lnTo>
                    <a:pt x="379" y="13"/>
                  </a:lnTo>
                  <a:lnTo>
                    <a:pt x="418" y="27"/>
                  </a:lnTo>
                  <a:lnTo>
                    <a:pt x="454" y="47"/>
                  </a:lnTo>
                  <a:lnTo>
                    <a:pt x="487" y="72"/>
                  </a:lnTo>
                  <a:lnTo>
                    <a:pt x="516" y="101"/>
                  </a:lnTo>
                  <a:lnTo>
                    <a:pt x="542" y="134"/>
                  </a:lnTo>
                  <a:lnTo>
                    <a:pt x="561" y="170"/>
                  </a:lnTo>
                  <a:lnTo>
                    <a:pt x="576" y="209"/>
                  </a:lnTo>
                  <a:lnTo>
                    <a:pt x="585" y="250"/>
                  </a:lnTo>
                  <a:lnTo>
                    <a:pt x="589" y="294"/>
                  </a:lnTo>
                  <a:lnTo>
                    <a:pt x="585" y="338"/>
                  </a:lnTo>
                  <a:lnTo>
                    <a:pt x="576" y="379"/>
                  </a:lnTo>
                  <a:lnTo>
                    <a:pt x="561" y="418"/>
                  </a:lnTo>
                  <a:lnTo>
                    <a:pt x="542" y="455"/>
                  </a:lnTo>
                  <a:lnTo>
                    <a:pt x="516" y="487"/>
                  </a:lnTo>
                  <a:lnTo>
                    <a:pt x="487" y="517"/>
                  </a:lnTo>
                  <a:lnTo>
                    <a:pt x="454" y="541"/>
                  </a:lnTo>
                  <a:lnTo>
                    <a:pt x="418" y="562"/>
                  </a:lnTo>
                  <a:lnTo>
                    <a:pt x="379" y="577"/>
                  </a:lnTo>
                  <a:lnTo>
                    <a:pt x="338" y="586"/>
                  </a:lnTo>
                  <a:lnTo>
                    <a:pt x="294" y="589"/>
                  </a:lnTo>
                  <a:lnTo>
                    <a:pt x="250" y="586"/>
                  </a:lnTo>
                  <a:lnTo>
                    <a:pt x="209" y="577"/>
                  </a:lnTo>
                  <a:lnTo>
                    <a:pt x="170" y="562"/>
                  </a:lnTo>
                  <a:lnTo>
                    <a:pt x="134" y="541"/>
                  </a:lnTo>
                  <a:lnTo>
                    <a:pt x="101" y="517"/>
                  </a:lnTo>
                  <a:lnTo>
                    <a:pt x="72" y="487"/>
                  </a:lnTo>
                  <a:lnTo>
                    <a:pt x="47" y="455"/>
                  </a:lnTo>
                  <a:lnTo>
                    <a:pt x="27" y="418"/>
                  </a:lnTo>
                  <a:lnTo>
                    <a:pt x="12" y="379"/>
                  </a:lnTo>
                  <a:lnTo>
                    <a:pt x="3" y="338"/>
                  </a:lnTo>
                  <a:lnTo>
                    <a:pt x="0" y="294"/>
                  </a:lnTo>
                  <a:lnTo>
                    <a:pt x="3" y="250"/>
                  </a:lnTo>
                  <a:lnTo>
                    <a:pt x="12" y="209"/>
                  </a:lnTo>
                  <a:lnTo>
                    <a:pt x="27" y="170"/>
                  </a:lnTo>
                  <a:lnTo>
                    <a:pt x="47" y="134"/>
                  </a:lnTo>
                  <a:lnTo>
                    <a:pt x="72" y="101"/>
                  </a:lnTo>
                  <a:lnTo>
                    <a:pt x="101" y="72"/>
                  </a:lnTo>
                  <a:lnTo>
                    <a:pt x="134" y="47"/>
                  </a:lnTo>
                  <a:lnTo>
                    <a:pt x="170" y="27"/>
                  </a:lnTo>
                  <a:lnTo>
                    <a:pt x="209" y="13"/>
                  </a:lnTo>
                  <a:lnTo>
                    <a:pt x="250" y="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3"/>
            <p:cNvSpPr>
              <a:spLocks/>
            </p:cNvSpPr>
            <p:nvPr/>
          </p:nvSpPr>
          <p:spPr bwMode="auto">
            <a:xfrm>
              <a:off x="8974519" y="3899237"/>
              <a:ext cx="210380" cy="16632"/>
            </a:xfrm>
            <a:custGeom>
              <a:avLst/>
              <a:gdLst>
                <a:gd name="T0" fmla="*/ 77 w 1947"/>
                <a:gd name="T1" fmla="*/ 0 h 154"/>
                <a:gd name="T2" fmla="*/ 1870 w 1947"/>
                <a:gd name="T3" fmla="*/ 0 h 154"/>
                <a:gd name="T4" fmla="*/ 1891 w 1947"/>
                <a:gd name="T5" fmla="*/ 4 h 154"/>
                <a:gd name="T6" fmla="*/ 1909 w 1947"/>
                <a:gd name="T7" fmla="*/ 12 h 154"/>
                <a:gd name="T8" fmla="*/ 1925 w 1947"/>
                <a:gd name="T9" fmla="*/ 23 h 154"/>
                <a:gd name="T10" fmla="*/ 1937 w 1947"/>
                <a:gd name="T11" fmla="*/ 39 h 154"/>
                <a:gd name="T12" fmla="*/ 1945 w 1947"/>
                <a:gd name="T13" fmla="*/ 58 h 154"/>
                <a:gd name="T14" fmla="*/ 1947 w 1947"/>
                <a:gd name="T15" fmla="*/ 77 h 154"/>
                <a:gd name="T16" fmla="*/ 1945 w 1947"/>
                <a:gd name="T17" fmla="*/ 98 h 154"/>
                <a:gd name="T18" fmla="*/ 1937 w 1947"/>
                <a:gd name="T19" fmla="*/ 116 h 154"/>
                <a:gd name="T20" fmla="*/ 1925 w 1947"/>
                <a:gd name="T21" fmla="*/ 132 h 154"/>
                <a:gd name="T22" fmla="*/ 1909 w 1947"/>
                <a:gd name="T23" fmla="*/ 144 h 154"/>
                <a:gd name="T24" fmla="*/ 1891 w 1947"/>
                <a:gd name="T25" fmla="*/ 152 h 154"/>
                <a:gd name="T26" fmla="*/ 1870 w 1947"/>
                <a:gd name="T27" fmla="*/ 154 h 154"/>
                <a:gd name="T28" fmla="*/ 77 w 1947"/>
                <a:gd name="T29" fmla="*/ 154 h 154"/>
                <a:gd name="T30" fmla="*/ 56 w 1947"/>
                <a:gd name="T31" fmla="*/ 152 h 154"/>
                <a:gd name="T32" fmla="*/ 38 w 1947"/>
                <a:gd name="T33" fmla="*/ 144 h 154"/>
                <a:gd name="T34" fmla="*/ 23 w 1947"/>
                <a:gd name="T35" fmla="*/ 132 h 154"/>
                <a:gd name="T36" fmla="*/ 10 w 1947"/>
                <a:gd name="T37" fmla="*/ 116 h 154"/>
                <a:gd name="T38" fmla="*/ 2 w 1947"/>
                <a:gd name="T39" fmla="*/ 98 h 154"/>
                <a:gd name="T40" fmla="*/ 0 w 1947"/>
                <a:gd name="T41" fmla="*/ 77 h 154"/>
                <a:gd name="T42" fmla="*/ 2 w 1947"/>
                <a:gd name="T43" fmla="*/ 58 h 154"/>
                <a:gd name="T44" fmla="*/ 10 w 1947"/>
                <a:gd name="T45" fmla="*/ 39 h 154"/>
                <a:gd name="T46" fmla="*/ 23 w 1947"/>
                <a:gd name="T47" fmla="*/ 23 h 154"/>
                <a:gd name="T48" fmla="*/ 38 w 1947"/>
                <a:gd name="T49" fmla="*/ 12 h 154"/>
                <a:gd name="T50" fmla="*/ 56 w 1947"/>
                <a:gd name="T51" fmla="*/ 4 h 154"/>
                <a:gd name="T52" fmla="*/ 77 w 194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7" h="154">
                  <a:moveTo>
                    <a:pt x="77" y="0"/>
                  </a:moveTo>
                  <a:lnTo>
                    <a:pt x="1870" y="0"/>
                  </a:lnTo>
                  <a:lnTo>
                    <a:pt x="1891" y="4"/>
                  </a:lnTo>
                  <a:lnTo>
                    <a:pt x="1909" y="12"/>
                  </a:lnTo>
                  <a:lnTo>
                    <a:pt x="1925" y="23"/>
                  </a:lnTo>
                  <a:lnTo>
                    <a:pt x="1937" y="39"/>
                  </a:lnTo>
                  <a:lnTo>
                    <a:pt x="1945" y="58"/>
                  </a:lnTo>
                  <a:lnTo>
                    <a:pt x="1947" y="77"/>
                  </a:lnTo>
                  <a:lnTo>
                    <a:pt x="1945" y="98"/>
                  </a:lnTo>
                  <a:lnTo>
                    <a:pt x="1937" y="116"/>
                  </a:lnTo>
                  <a:lnTo>
                    <a:pt x="1925" y="132"/>
                  </a:lnTo>
                  <a:lnTo>
                    <a:pt x="1909" y="144"/>
                  </a:lnTo>
                  <a:lnTo>
                    <a:pt x="1891" y="152"/>
                  </a:lnTo>
                  <a:lnTo>
                    <a:pt x="1870" y="154"/>
                  </a:lnTo>
                  <a:lnTo>
                    <a:pt x="77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3" y="132"/>
                  </a:lnTo>
                  <a:lnTo>
                    <a:pt x="10" y="116"/>
                  </a:lnTo>
                  <a:lnTo>
                    <a:pt x="2" y="98"/>
                  </a:lnTo>
                  <a:lnTo>
                    <a:pt x="0" y="77"/>
                  </a:lnTo>
                  <a:lnTo>
                    <a:pt x="2" y="58"/>
                  </a:lnTo>
                  <a:lnTo>
                    <a:pt x="10" y="39"/>
                  </a:lnTo>
                  <a:lnTo>
                    <a:pt x="23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4"/>
            <p:cNvSpPr>
              <a:spLocks/>
            </p:cNvSpPr>
            <p:nvPr/>
          </p:nvSpPr>
          <p:spPr bwMode="auto">
            <a:xfrm>
              <a:off x="8894168" y="3961444"/>
              <a:ext cx="63719" cy="63719"/>
            </a:xfrm>
            <a:custGeom>
              <a:avLst/>
              <a:gdLst>
                <a:gd name="T0" fmla="*/ 338 w 589"/>
                <a:gd name="T1" fmla="*/ 2 h 588"/>
                <a:gd name="T2" fmla="*/ 418 w 589"/>
                <a:gd name="T3" fmla="*/ 28 h 588"/>
                <a:gd name="T4" fmla="*/ 487 w 589"/>
                <a:gd name="T5" fmla="*/ 72 h 588"/>
                <a:gd name="T6" fmla="*/ 542 w 589"/>
                <a:gd name="T7" fmla="*/ 133 h 588"/>
                <a:gd name="T8" fmla="*/ 576 w 589"/>
                <a:gd name="T9" fmla="*/ 209 h 588"/>
                <a:gd name="T10" fmla="*/ 589 w 589"/>
                <a:gd name="T11" fmla="*/ 294 h 588"/>
                <a:gd name="T12" fmla="*/ 576 w 589"/>
                <a:gd name="T13" fmla="*/ 379 h 588"/>
                <a:gd name="T14" fmla="*/ 542 w 589"/>
                <a:gd name="T15" fmla="*/ 454 h 588"/>
                <a:gd name="T16" fmla="*/ 487 w 589"/>
                <a:gd name="T17" fmla="*/ 516 h 588"/>
                <a:gd name="T18" fmla="*/ 418 w 589"/>
                <a:gd name="T19" fmla="*/ 561 h 588"/>
                <a:gd name="T20" fmla="*/ 338 w 589"/>
                <a:gd name="T21" fmla="*/ 585 h 588"/>
                <a:gd name="T22" fmla="*/ 250 w 589"/>
                <a:gd name="T23" fmla="*/ 585 h 588"/>
                <a:gd name="T24" fmla="*/ 170 w 589"/>
                <a:gd name="T25" fmla="*/ 561 h 588"/>
                <a:gd name="T26" fmla="*/ 101 w 589"/>
                <a:gd name="T27" fmla="*/ 516 h 588"/>
                <a:gd name="T28" fmla="*/ 47 w 589"/>
                <a:gd name="T29" fmla="*/ 454 h 588"/>
                <a:gd name="T30" fmla="*/ 12 w 589"/>
                <a:gd name="T31" fmla="*/ 379 h 588"/>
                <a:gd name="T32" fmla="*/ 0 w 589"/>
                <a:gd name="T33" fmla="*/ 294 h 588"/>
                <a:gd name="T34" fmla="*/ 10 w 589"/>
                <a:gd name="T35" fmla="*/ 255 h 588"/>
                <a:gd name="T36" fmla="*/ 38 w 589"/>
                <a:gd name="T37" fmla="*/ 227 h 588"/>
                <a:gd name="T38" fmla="*/ 77 w 589"/>
                <a:gd name="T39" fmla="*/ 217 h 588"/>
                <a:gd name="T40" fmla="*/ 115 w 589"/>
                <a:gd name="T41" fmla="*/ 227 h 588"/>
                <a:gd name="T42" fmla="*/ 142 w 589"/>
                <a:gd name="T43" fmla="*/ 255 h 588"/>
                <a:gd name="T44" fmla="*/ 154 w 589"/>
                <a:gd name="T45" fmla="*/ 294 h 588"/>
                <a:gd name="T46" fmla="*/ 164 w 589"/>
                <a:gd name="T47" fmla="*/ 349 h 588"/>
                <a:gd name="T48" fmla="*/ 194 w 589"/>
                <a:gd name="T49" fmla="*/ 394 h 588"/>
                <a:gd name="T50" fmla="*/ 239 w 589"/>
                <a:gd name="T51" fmla="*/ 424 h 588"/>
                <a:gd name="T52" fmla="*/ 294 w 589"/>
                <a:gd name="T53" fmla="*/ 434 h 588"/>
                <a:gd name="T54" fmla="*/ 349 w 589"/>
                <a:gd name="T55" fmla="*/ 424 h 588"/>
                <a:gd name="T56" fmla="*/ 394 w 589"/>
                <a:gd name="T57" fmla="*/ 394 h 588"/>
                <a:gd name="T58" fmla="*/ 424 w 589"/>
                <a:gd name="T59" fmla="*/ 349 h 588"/>
                <a:gd name="T60" fmla="*/ 436 w 589"/>
                <a:gd name="T61" fmla="*/ 294 h 588"/>
                <a:gd name="T62" fmla="*/ 424 w 589"/>
                <a:gd name="T63" fmla="*/ 239 h 588"/>
                <a:gd name="T64" fmla="*/ 394 w 589"/>
                <a:gd name="T65" fmla="*/ 194 h 588"/>
                <a:gd name="T66" fmla="*/ 349 w 589"/>
                <a:gd name="T67" fmla="*/ 164 h 588"/>
                <a:gd name="T68" fmla="*/ 294 w 589"/>
                <a:gd name="T69" fmla="*/ 153 h 588"/>
                <a:gd name="T70" fmla="*/ 255 w 589"/>
                <a:gd name="T71" fmla="*/ 142 h 588"/>
                <a:gd name="T72" fmla="*/ 227 w 589"/>
                <a:gd name="T73" fmla="*/ 115 h 588"/>
                <a:gd name="T74" fmla="*/ 217 w 589"/>
                <a:gd name="T75" fmla="*/ 77 h 588"/>
                <a:gd name="T76" fmla="*/ 227 w 589"/>
                <a:gd name="T77" fmla="*/ 38 h 588"/>
                <a:gd name="T78" fmla="*/ 255 w 589"/>
                <a:gd name="T79" fmla="*/ 10 h 588"/>
                <a:gd name="T80" fmla="*/ 294 w 589"/>
                <a:gd name="T81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9" h="588">
                  <a:moveTo>
                    <a:pt x="294" y="0"/>
                  </a:moveTo>
                  <a:lnTo>
                    <a:pt x="338" y="2"/>
                  </a:lnTo>
                  <a:lnTo>
                    <a:pt x="379" y="13"/>
                  </a:lnTo>
                  <a:lnTo>
                    <a:pt x="418" y="28"/>
                  </a:lnTo>
                  <a:lnTo>
                    <a:pt x="454" y="47"/>
                  </a:lnTo>
                  <a:lnTo>
                    <a:pt x="487" y="72"/>
                  </a:lnTo>
                  <a:lnTo>
                    <a:pt x="516" y="101"/>
                  </a:lnTo>
                  <a:lnTo>
                    <a:pt x="542" y="133"/>
                  </a:lnTo>
                  <a:lnTo>
                    <a:pt x="561" y="170"/>
                  </a:lnTo>
                  <a:lnTo>
                    <a:pt x="576" y="209"/>
                  </a:lnTo>
                  <a:lnTo>
                    <a:pt x="585" y="250"/>
                  </a:lnTo>
                  <a:lnTo>
                    <a:pt x="589" y="294"/>
                  </a:lnTo>
                  <a:lnTo>
                    <a:pt x="585" y="338"/>
                  </a:lnTo>
                  <a:lnTo>
                    <a:pt x="576" y="379"/>
                  </a:lnTo>
                  <a:lnTo>
                    <a:pt x="561" y="418"/>
                  </a:lnTo>
                  <a:lnTo>
                    <a:pt x="542" y="454"/>
                  </a:lnTo>
                  <a:lnTo>
                    <a:pt x="516" y="487"/>
                  </a:lnTo>
                  <a:lnTo>
                    <a:pt x="487" y="516"/>
                  </a:lnTo>
                  <a:lnTo>
                    <a:pt x="454" y="541"/>
                  </a:lnTo>
                  <a:lnTo>
                    <a:pt x="418" y="561"/>
                  </a:lnTo>
                  <a:lnTo>
                    <a:pt x="379" y="576"/>
                  </a:lnTo>
                  <a:lnTo>
                    <a:pt x="338" y="585"/>
                  </a:lnTo>
                  <a:lnTo>
                    <a:pt x="294" y="588"/>
                  </a:lnTo>
                  <a:lnTo>
                    <a:pt x="250" y="585"/>
                  </a:lnTo>
                  <a:lnTo>
                    <a:pt x="209" y="576"/>
                  </a:lnTo>
                  <a:lnTo>
                    <a:pt x="170" y="561"/>
                  </a:lnTo>
                  <a:lnTo>
                    <a:pt x="134" y="541"/>
                  </a:lnTo>
                  <a:lnTo>
                    <a:pt x="101" y="516"/>
                  </a:lnTo>
                  <a:lnTo>
                    <a:pt x="72" y="487"/>
                  </a:lnTo>
                  <a:lnTo>
                    <a:pt x="47" y="454"/>
                  </a:lnTo>
                  <a:lnTo>
                    <a:pt x="27" y="418"/>
                  </a:lnTo>
                  <a:lnTo>
                    <a:pt x="12" y="379"/>
                  </a:lnTo>
                  <a:lnTo>
                    <a:pt x="3" y="338"/>
                  </a:lnTo>
                  <a:lnTo>
                    <a:pt x="0" y="294"/>
                  </a:lnTo>
                  <a:lnTo>
                    <a:pt x="2" y="273"/>
                  </a:lnTo>
                  <a:lnTo>
                    <a:pt x="10" y="255"/>
                  </a:lnTo>
                  <a:lnTo>
                    <a:pt x="22" y="240"/>
                  </a:lnTo>
                  <a:lnTo>
                    <a:pt x="38" y="227"/>
                  </a:lnTo>
                  <a:lnTo>
                    <a:pt x="56" y="219"/>
                  </a:lnTo>
                  <a:lnTo>
                    <a:pt x="77" y="217"/>
                  </a:lnTo>
                  <a:lnTo>
                    <a:pt x="96" y="219"/>
                  </a:lnTo>
                  <a:lnTo>
                    <a:pt x="115" y="227"/>
                  </a:lnTo>
                  <a:lnTo>
                    <a:pt x="131" y="240"/>
                  </a:lnTo>
                  <a:lnTo>
                    <a:pt x="142" y="255"/>
                  </a:lnTo>
                  <a:lnTo>
                    <a:pt x="150" y="273"/>
                  </a:lnTo>
                  <a:lnTo>
                    <a:pt x="154" y="294"/>
                  </a:lnTo>
                  <a:lnTo>
                    <a:pt x="156" y="323"/>
                  </a:lnTo>
                  <a:lnTo>
                    <a:pt x="164" y="349"/>
                  </a:lnTo>
                  <a:lnTo>
                    <a:pt x="178" y="372"/>
                  </a:lnTo>
                  <a:lnTo>
                    <a:pt x="194" y="394"/>
                  </a:lnTo>
                  <a:lnTo>
                    <a:pt x="216" y="411"/>
                  </a:lnTo>
                  <a:lnTo>
                    <a:pt x="239" y="424"/>
                  </a:lnTo>
                  <a:lnTo>
                    <a:pt x="265" y="432"/>
                  </a:lnTo>
                  <a:lnTo>
                    <a:pt x="294" y="434"/>
                  </a:lnTo>
                  <a:lnTo>
                    <a:pt x="323" y="432"/>
                  </a:lnTo>
                  <a:lnTo>
                    <a:pt x="349" y="424"/>
                  </a:lnTo>
                  <a:lnTo>
                    <a:pt x="374" y="411"/>
                  </a:lnTo>
                  <a:lnTo>
                    <a:pt x="394" y="394"/>
                  </a:lnTo>
                  <a:lnTo>
                    <a:pt x="412" y="372"/>
                  </a:lnTo>
                  <a:lnTo>
                    <a:pt x="424" y="349"/>
                  </a:lnTo>
                  <a:lnTo>
                    <a:pt x="432" y="323"/>
                  </a:lnTo>
                  <a:lnTo>
                    <a:pt x="436" y="294"/>
                  </a:lnTo>
                  <a:lnTo>
                    <a:pt x="432" y="265"/>
                  </a:lnTo>
                  <a:lnTo>
                    <a:pt x="424" y="239"/>
                  </a:lnTo>
                  <a:lnTo>
                    <a:pt x="412" y="215"/>
                  </a:lnTo>
                  <a:lnTo>
                    <a:pt x="394" y="194"/>
                  </a:lnTo>
                  <a:lnTo>
                    <a:pt x="374" y="177"/>
                  </a:lnTo>
                  <a:lnTo>
                    <a:pt x="349" y="164"/>
                  </a:lnTo>
                  <a:lnTo>
                    <a:pt x="323" y="156"/>
                  </a:lnTo>
                  <a:lnTo>
                    <a:pt x="294" y="153"/>
                  </a:lnTo>
                  <a:lnTo>
                    <a:pt x="273" y="150"/>
                  </a:lnTo>
                  <a:lnTo>
                    <a:pt x="255" y="142"/>
                  </a:lnTo>
                  <a:lnTo>
                    <a:pt x="240" y="131"/>
                  </a:lnTo>
                  <a:lnTo>
                    <a:pt x="227" y="115"/>
                  </a:lnTo>
                  <a:lnTo>
                    <a:pt x="221" y="96"/>
                  </a:lnTo>
                  <a:lnTo>
                    <a:pt x="217" y="77"/>
                  </a:lnTo>
                  <a:lnTo>
                    <a:pt x="221" y="56"/>
                  </a:lnTo>
                  <a:lnTo>
                    <a:pt x="227" y="38"/>
                  </a:lnTo>
                  <a:lnTo>
                    <a:pt x="240" y="22"/>
                  </a:lnTo>
                  <a:lnTo>
                    <a:pt x="255" y="10"/>
                  </a:lnTo>
                  <a:lnTo>
                    <a:pt x="273" y="2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5"/>
            <p:cNvSpPr>
              <a:spLocks/>
            </p:cNvSpPr>
            <p:nvPr/>
          </p:nvSpPr>
          <p:spPr bwMode="auto">
            <a:xfrm>
              <a:off x="8974519" y="3984988"/>
              <a:ext cx="210380" cy="16632"/>
            </a:xfrm>
            <a:custGeom>
              <a:avLst/>
              <a:gdLst>
                <a:gd name="T0" fmla="*/ 77 w 1947"/>
                <a:gd name="T1" fmla="*/ 0 h 154"/>
                <a:gd name="T2" fmla="*/ 1870 w 1947"/>
                <a:gd name="T3" fmla="*/ 0 h 154"/>
                <a:gd name="T4" fmla="*/ 1891 w 1947"/>
                <a:gd name="T5" fmla="*/ 2 h 154"/>
                <a:gd name="T6" fmla="*/ 1909 w 1947"/>
                <a:gd name="T7" fmla="*/ 10 h 154"/>
                <a:gd name="T8" fmla="*/ 1925 w 1947"/>
                <a:gd name="T9" fmla="*/ 23 h 154"/>
                <a:gd name="T10" fmla="*/ 1937 w 1947"/>
                <a:gd name="T11" fmla="*/ 38 h 154"/>
                <a:gd name="T12" fmla="*/ 1945 w 1947"/>
                <a:gd name="T13" fmla="*/ 56 h 154"/>
                <a:gd name="T14" fmla="*/ 1947 w 1947"/>
                <a:gd name="T15" fmla="*/ 77 h 154"/>
                <a:gd name="T16" fmla="*/ 1945 w 1947"/>
                <a:gd name="T17" fmla="*/ 98 h 154"/>
                <a:gd name="T18" fmla="*/ 1937 w 1947"/>
                <a:gd name="T19" fmla="*/ 116 h 154"/>
                <a:gd name="T20" fmla="*/ 1925 w 1947"/>
                <a:gd name="T21" fmla="*/ 131 h 154"/>
                <a:gd name="T22" fmla="*/ 1909 w 1947"/>
                <a:gd name="T23" fmla="*/ 144 h 154"/>
                <a:gd name="T24" fmla="*/ 1891 w 1947"/>
                <a:gd name="T25" fmla="*/ 151 h 154"/>
                <a:gd name="T26" fmla="*/ 1870 w 1947"/>
                <a:gd name="T27" fmla="*/ 154 h 154"/>
                <a:gd name="T28" fmla="*/ 77 w 1947"/>
                <a:gd name="T29" fmla="*/ 154 h 154"/>
                <a:gd name="T30" fmla="*/ 56 w 1947"/>
                <a:gd name="T31" fmla="*/ 151 h 154"/>
                <a:gd name="T32" fmla="*/ 38 w 1947"/>
                <a:gd name="T33" fmla="*/ 144 h 154"/>
                <a:gd name="T34" fmla="*/ 23 w 1947"/>
                <a:gd name="T35" fmla="*/ 131 h 154"/>
                <a:gd name="T36" fmla="*/ 10 w 1947"/>
                <a:gd name="T37" fmla="*/ 116 h 154"/>
                <a:gd name="T38" fmla="*/ 2 w 1947"/>
                <a:gd name="T39" fmla="*/ 98 h 154"/>
                <a:gd name="T40" fmla="*/ 0 w 1947"/>
                <a:gd name="T41" fmla="*/ 77 h 154"/>
                <a:gd name="T42" fmla="*/ 2 w 1947"/>
                <a:gd name="T43" fmla="*/ 56 h 154"/>
                <a:gd name="T44" fmla="*/ 10 w 1947"/>
                <a:gd name="T45" fmla="*/ 38 h 154"/>
                <a:gd name="T46" fmla="*/ 23 w 1947"/>
                <a:gd name="T47" fmla="*/ 23 h 154"/>
                <a:gd name="T48" fmla="*/ 38 w 1947"/>
                <a:gd name="T49" fmla="*/ 10 h 154"/>
                <a:gd name="T50" fmla="*/ 56 w 1947"/>
                <a:gd name="T51" fmla="*/ 2 h 154"/>
                <a:gd name="T52" fmla="*/ 77 w 194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7" h="154">
                  <a:moveTo>
                    <a:pt x="77" y="0"/>
                  </a:moveTo>
                  <a:lnTo>
                    <a:pt x="1870" y="0"/>
                  </a:lnTo>
                  <a:lnTo>
                    <a:pt x="1891" y="2"/>
                  </a:lnTo>
                  <a:lnTo>
                    <a:pt x="1909" y="10"/>
                  </a:lnTo>
                  <a:lnTo>
                    <a:pt x="1925" y="23"/>
                  </a:lnTo>
                  <a:lnTo>
                    <a:pt x="1937" y="38"/>
                  </a:lnTo>
                  <a:lnTo>
                    <a:pt x="1945" y="56"/>
                  </a:lnTo>
                  <a:lnTo>
                    <a:pt x="1947" y="77"/>
                  </a:lnTo>
                  <a:lnTo>
                    <a:pt x="1945" y="98"/>
                  </a:lnTo>
                  <a:lnTo>
                    <a:pt x="1937" y="116"/>
                  </a:lnTo>
                  <a:lnTo>
                    <a:pt x="1925" y="131"/>
                  </a:lnTo>
                  <a:lnTo>
                    <a:pt x="1909" y="144"/>
                  </a:lnTo>
                  <a:lnTo>
                    <a:pt x="1891" y="151"/>
                  </a:lnTo>
                  <a:lnTo>
                    <a:pt x="1870" y="154"/>
                  </a:lnTo>
                  <a:lnTo>
                    <a:pt x="77" y="154"/>
                  </a:lnTo>
                  <a:lnTo>
                    <a:pt x="56" y="151"/>
                  </a:lnTo>
                  <a:lnTo>
                    <a:pt x="38" y="144"/>
                  </a:lnTo>
                  <a:lnTo>
                    <a:pt x="23" y="131"/>
                  </a:lnTo>
                  <a:lnTo>
                    <a:pt x="10" y="116"/>
                  </a:lnTo>
                  <a:lnTo>
                    <a:pt x="2" y="98"/>
                  </a:lnTo>
                  <a:lnTo>
                    <a:pt x="0" y="77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3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6"/>
            <p:cNvSpPr>
              <a:spLocks noEditPoints="1"/>
            </p:cNvSpPr>
            <p:nvPr/>
          </p:nvSpPr>
          <p:spPr bwMode="auto">
            <a:xfrm>
              <a:off x="8894168" y="4047194"/>
              <a:ext cx="63719" cy="63719"/>
            </a:xfrm>
            <a:custGeom>
              <a:avLst/>
              <a:gdLst>
                <a:gd name="T0" fmla="*/ 265 w 589"/>
                <a:gd name="T1" fmla="*/ 157 h 589"/>
                <a:gd name="T2" fmla="*/ 216 w 589"/>
                <a:gd name="T3" fmla="*/ 178 h 589"/>
                <a:gd name="T4" fmla="*/ 178 w 589"/>
                <a:gd name="T5" fmla="*/ 216 h 589"/>
                <a:gd name="T6" fmla="*/ 156 w 589"/>
                <a:gd name="T7" fmla="*/ 266 h 589"/>
                <a:gd name="T8" fmla="*/ 156 w 589"/>
                <a:gd name="T9" fmla="*/ 323 h 589"/>
                <a:gd name="T10" fmla="*/ 178 w 589"/>
                <a:gd name="T11" fmla="*/ 373 h 589"/>
                <a:gd name="T12" fmla="*/ 216 w 589"/>
                <a:gd name="T13" fmla="*/ 411 h 589"/>
                <a:gd name="T14" fmla="*/ 265 w 589"/>
                <a:gd name="T15" fmla="*/ 433 h 589"/>
                <a:gd name="T16" fmla="*/ 323 w 589"/>
                <a:gd name="T17" fmla="*/ 433 h 589"/>
                <a:gd name="T18" fmla="*/ 374 w 589"/>
                <a:gd name="T19" fmla="*/ 411 h 589"/>
                <a:gd name="T20" fmla="*/ 412 w 589"/>
                <a:gd name="T21" fmla="*/ 373 h 589"/>
                <a:gd name="T22" fmla="*/ 432 w 589"/>
                <a:gd name="T23" fmla="*/ 323 h 589"/>
                <a:gd name="T24" fmla="*/ 432 w 589"/>
                <a:gd name="T25" fmla="*/ 266 h 589"/>
                <a:gd name="T26" fmla="*/ 412 w 589"/>
                <a:gd name="T27" fmla="*/ 216 h 589"/>
                <a:gd name="T28" fmla="*/ 374 w 589"/>
                <a:gd name="T29" fmla="*/ 178 h 589"/>
                <a:gd name="T30" fmla="*/ 323 w 589"/>
                <a:gd name="T31" fmla="*/ 157 h 589"/>
                <a:gd name="T32" fmla="*/ 294 w 589"/>
                <a:gd name="T33" fmla="*/ 0 h 589"/>
                <a:gd name="T34" fmla="*/ 379 w 589"/>
                <a:gd name="T35" fmla="*/ 12 h 589"/>
                <a:gd name="T36" fmla="*/ 454 w 589"/>
                <a:gd name="T37" fmla="*/ 48 h 589"/>
                <a:gd name="T38" fmla="*/ 516 w 589"/>
                <a:gd name="T39" fmla="*/ 102 h 589"/>
                <a:gd name="T40" fmla="*/ 561 w 589"/>
                <a:gd name="T41" fmla="*/ 171 h 589"/>
                <a:gd name="T42" fmla="*/ 585 w 589"/>
                <a:gd name="T43" fmla="*/ 251 h 589"/>
                <a:gd name="T44" fmla="*/ 585 w 589"/>
                <a:gd name="T45" fmla="*/ 338 h 589"/>
                <a:gd name="T46" fmla="*/ 561 w 589"/>
                <a:gd name="T47" fmla="*/ 418 h 589"/>
                <a:gd name="T48" fmla="*/ 516 w 589"/>
                <a:gd name="T49" fmla="*/ 488 h 589"/>
                <a:gd name="T50" fmla="*/ 454 w 589"/>
                <a:gd name="T51" fmla="*/ 541 h 589"/>
                <a:gd name="T52" fmla="*/ 379 w 589"/>
                <a:gd name="T53" fmla="*/ 577 h 589"/>
                <a:gd name="T54" fmla="*/ 294 w 589"/>
                <a:gd name="T55" fmla="*/ 589 h 589"/>
                <a:gd name="T56" fmla="*/ 209 w 589"/>
                <a:gd name="T57" fmla="*/ 577 h 589"/>
                <a:gd name="T58" fmla="*/ 134 w 589"/>
                <a:gd name="T59" fmla="*/ 541 h 589"/>
                <a:gd name="T60" fmla="*/ 72 w 589"/>
                <a:gd name="T61" fmla="*/ 488 h 589"/>
                <a:gd name="T62" fmla="*/ 27 w 589"/>
                <a:gd name="T63" fmla="*/ 418 h 589"/>
                <a:gd name="T64" fmla="*/ 3 w 589"/>
                <a:gd name="T65" fmla="*/ 338 h 589"/>
                <a:gd name="T66" fmla="*/ 3 w 589"/>
                <a:gd name="T67" fmla="*/ 251 h 589"/>
                <a:gd name="T68" fmla="*/ 27 w 589"/>
                <a:gd name="T69" fmla="*/ 171 h 589"/>
                <a:gd name="T70" fmla="*/ 72 w 589"/>
                <a:gd name="T71" fmla="*/ 102 h 589"/>
                <a:gd name="T72" fmla="*/ 134 w 589"/>
                <a:gd name="T73" fmla="*/ 48 h 589"/>
                <a:gd name="T74" fmla="*/ 209 w 589"/>
                <a:gd name="T75" fmla="*/ 12 h 589"/>
                <a:gd name="T76" fmla="*/ 294 w 589"/>
                <a:gd name="T77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9" h="589">
                  <a:moveTo>
                    <a:pt x="294" y="154"/>
                  </a:moveTo>
                  <a:lnTo>
                    <a:pt x="265" y="157"/>
                  </a:lnTo>
                  <a:lnTo>
                    <a:pt x="239" y="165"/>
                  </a:lnTo>
                  <a:lnTo>
                    <a:pt x="216" y="178"/>
                  </a:lnTo>
                  <a:lnTo>
                    <a:pt x="194" y="195"/>
                  </a:lnTo>
                  <a:lnTo>
                    <a:pt x="178" y="216"/>
                  </a:lnTo>
                  <a:lnTo>
                    <a:pt x="164" y="240"/>
                  </a:lnTo>
                  <a:lnTo>
                    <a:pt x="156" y="266"/>
                  </a:lnTo>
                  <a:lnTo>
                    <a:pt x="154" y="295"/>
                  </a:lnTo>
                  <a:lnTo>
                    <a:pt x="156" y="323"/>
                  </a:lnTo>
                  <a:lnTo>
                    <a:pt x="164" y="349"/>
                  </a:lnTo>
                  <a:lnTo>
                    <a:pt x="178" y="373"/>
                  </a:lnTo>
                  <a:lnTo>
                    <a:pt x="194" y="394"/>
                  </a:lnTo>
                  <a:lnTo>
                    <a:pt x="216" y="411"/>
                  </a:lnTo>
                  <a:lnTo>
                    <a:pt x="239" y="424"/>
                  </a:lnTo>
                  <a:lnTo>
                    <a:pt x="265" y="433"/>
                  </a:lnTo>
                  <a:lnTo>
                    <a:pt x="294" y="435"/>
                  </a:lnTo>
                  <a:lnTo>
                    <a:pt x="323" y="433"/>
                  </a:lnTo>
                  <a:lnTo>
                    <a:pt x="349" y="424"/>
                  </a:lnTo>
                  <a:lnTo>
                    <a:pt x="374" y="411"/>
                  </a:lnTo>
                  <a:lnTo>
                    <a:pt x="394" y="394"/>
                  </a:lnTo>
                  <a:lnTo>
                    <a:pt x="412" y="373"/>
                  </a:lnTo>
                  <a:lnTo>
                    <a:pt x="424" y="349"/>
                  </a:lnTo>
                  <a:lnTo>
                    <a:pt x="432" y="323"/>
                  </a:lnTo>
                  <a:lnTo>
                    <a:pt x="436" y="295"/>
                  </a:lnTo>
                  <a:lnTo>
                    <a:pt x="432" y="266"/>
                  </a:lnTo>
                  <a:lnTo>
                    <a:pt x="424" y="240"/>
                  </a:lnTo>
                  <a:lnTo>
                    <a:pt x="412" y="216"/>
                  </a:lnTo>
                  <a:lnTo>
                    <a:pt x="394" y="195"/>
                  </a:lnTo>
                  <a:lnTo>
                    <a:pt x="374" y="178"/>
                  </a:lnTo>
                  <a:lnTo>
                    <a:pt x="349" y="165"/>
                  </a:lnTo>
                  <a:lnTo>
                    <a:pt x="323" y="157"/>
                  </a:lnTo>
                  <a:lnTo>
                    <a:pt x="294" y="154"/>
                  </a:lnTo>
                  <a:close/>
                  <a:moveTo>
                    <a:pt x="294" y="0"/>
                  </a:moveTo>
                  <a:lnTo>
                    <a:pt x="338" y="3"/>
                  </a:lnTo>
                  <a:lnTo>
                    <a:pt x="379" y="12"/>
                  </a:lnTo>
                  <a:lnTo>
                    <a:pt x="418" y="27"/>
                  </a:lnTo>
                  <a:lnTo>
                    <a:pt x="454" y="48"/>
                  </a:lnTo>
                  <a:lnTo>
                    <a:pt x="487" y="72"/>
                  </a:lnTo>
                  <a:lnTo>
                    <a:pt x="516" y="102"/>
                  </a:lnTo>
                  <a:lnTo>
                    <a:pt x="542" y="134"/>
                  </a:lnTo>
                  <a:lnTo>
                    <a:pt x="561" y="171"/>
                  </a:lnTo>
                  <a:lnTo>
                    <a:pt x="576" y="210"/>
                  </a:lnTo>
                  <a:lnTo>
                    <a:pt x="585" y="251"/>
                  </a:lnTo>
                  <a:lnTo>
                    <a:pt x="589" y="295"/>
                  </a:lnTo>
                  <a:lnTo>
                    <a:pt x="585" y="338"/>
                  </a:lnTo>
                  <a:lnTo>
                    <a:pt x="576" y="379"/>
                  </a:lnTo>
                  <a:lnTo>
                    <a:pt x="561" y="418"/>
                  </a:lnTo>
                  <a:lnTo>
                    <a:pt x="542" y="455"/>
                  </a:lnTo>
                  <a:lnTo>
                    <a:pt x="516" y="488"/>
                  </a:lnTo>
                  <a:lnTo>
                    <a:pt x="487" y="517"/>
                  </a:lnTo>
                  <a:lnTo>
                    <a:pt x="454" y="541"/>
                  </a:lnTo>
                  <a:lnTo>
                    <a:pt x="418" y="562"/>
                  </a:lnTo>
                  <a:lnTo>
                    <a:pt x="379" y="577"/>
                  </a:lnTo>
                  <a:lnTo>
                    <a:pt x="338" y="586"/>
                  </a:lnTo>
                  <a:lnTo>
                    <a:pt x="294" y="589"/>
                  </a:lnTo>
                  <a:lnTo>
                    <a:pt x="250" y="586"/>
                  </a:lnTo>
                  <a:lnTo>
                    <a:pt x="209" y="577"/>
                  </a:lnTo>
                  <a:lnTo>
                    <a:pt x="170" y="562"/>
                  </a:lnTo>
                  <a:lnTo>
                    <a:pt x="134" y="541"/>
                  </a:lnTo>
                  <a:lnTo>
                    <a:pt x="101" y="517"/>
                  </a:lnTo>
                  <a:lnTo>
                    <a:pt x="72" y="488"/>
                  </a:lnTo>
                  <a:lnTo>
                    <a:pt x="47" y="455"/>
                  </a:lnTo>
                  <a:lnTo>
                    <a:pt x="27" y="418"/>
                  </a:lnTo>
                  <a:lnTo>
                    <a:pt x="12" y="379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1"/>
                  </a:lnTo>
                  <a:lnTo>
                    <a:pt x="12" y="210"/>
                  </a:lnTo>
                  <a:lnTo>
                    <a:pt x="27" y="171"/>
                  </a:lnTo>
                  <a:lnTo>
                    <a:pt x="47" y="134"/>
                  </a:lnTo>
                  <a:lnTo>
                    <a:pt x="72" y="102"/>
                  </a:lnTo>
                  <a:lnTo>
                    <a:pt x="101" y="72"/>
                  </a:lnTo>
                  <a:lnTo>
                    <a:pt x="134" y="48"/>
                  </a:lnTo>
                  <a:lnTo>
                    <a:pt x="170" y="27"/>
                  </a:lnTo>
                  <a:lnTo>
                    <a:pt x="209" y="12"/>
                  </a:lnTo>
                  <a:lnTo>
                    <a:pt x="250" y="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7"/>
            <p:cNvSpPr>
              <a:spLocks/>
            </p:cNvSpPr>
            <p:nvPr/>
          </p:nvSpPr>
          <p:spPr bwMode="auto">
            <a:xfrm>
              <a:off x="8974519" y="4070738"/>
              <a:ext cx="210380" cy="16416"/>
            </a:xfrm>
            <a:custGeom>
              <a:avLst/>
              <a:gdLst>
                <a:gd name="T0" fmla="*/ 77 w 1947"/>
                <a:gd name="T1" fmla="*/ 0 h 153"/>
                <a:gd name="T2" fmla="*/ 1870 w 1947"/>
                <a:gd name="T3" fmla="*/ 0 h 153"/>
                <a:gd name="T4" fmla="*/ 1891 w 1947"/>
                <a:gd name="T5" fmla="*/ 2 h 153"/>
                <a:gd name="T6" fmla="*/ 1909 w 1947"/>
                <a:gd name="T7" fmla="*/ 10 h 153"/>
                <a:gd name="T8" fmla="*/ 1925 w 1947"/>
                <a:gd name="T9" fmla="*/ 22 h 153"/>
                <a:gd name="T10" fmla="*/ 1937 w 1947"/>
                <a:gd name="T11" fmla="*/ 38 h 153"/>
                <a:gd name="T12" fmla="*/ 1945 w 1947"/>
                <a:gd name="T13" fmla="*/ 56 h 153"/>
                <a:gd name="T14" fmla="*/ 1947 w 1947"/>
                <a:gd name="T15" fmla="*/ 77 h 153"/>
                <a:gd name="T16" fmla="*/ 1945 w 1947"/>
                <a:gd name="T17" fmla="*/ 97 h 153"/>
                <a:gd name="T18" fmla="*/ 1937 w 1947"/>
                <a:gd name="T19" fmla="*/ 115 h 153"/>
                <a:gd name="T20" fmla="*/ 1925 w 1947"/>
                <a:gd name="T21" fmla="*/ 131 h 153"/>
                <a:gd name="T22" fmla="*/ 1909 w 1947"/>
                <a:gd name="T23" fmla="*/ 143 h 153"/>
                <a:gd name="T24" fmla="*/ 1891 w 1947"/>
                <a:gd name="T25" fmla="*/ 151 h 153"/>
                <a:gd name="T26" fmla="*/ 1870 w 1947"/>
                <a:gd name="T27" fmla="*/ 153 h 153"/>
                <a:gd name="T28" fmla="*/ 77 w 1947"/>
                <a:gd name="T29" fmla="*/ 153 h 153"/>
                <a:gd name="T30" fmla="*/ 56 w 1947"/>
                <a:gd name="T31" fmla="*/ 151 h 153"/>
                <a:gd name="T32" fmla="*/ 38 w 1947"/>
                <a:gd name="T33" fmla="*/ 143 h 153"/>
                <a:gd name="T34" fmla="*/ 23 w 1947"/>
                <a:gd name="T35" fmla="*/ 131 h 153"/>
                <a:gd name="T36" fmla="*/ 10 w 1947"/>
                <a:gd name="T37" fmla="*/ 115 h 153"/>
                <a:gd name="T38" fmla="*/ 2 w 1947"/>
                <a:gd name="T39" fmla="*/ 97 h 153"/>
                <a:gd name="T40" fmla="*/ 0 w 1947"/>
                <a:gd name="T41" fmla="*/ 77 h 153"/>
                <a:gd name="T42" fmla="*/ 2 w 1947"/>
                <a:gd name="T43" fmla="*/ 56 h 153"/>
                <a:gd name="T44" fmla="*/ 10 w 1947"/>
                <a:gd name="T45" fmla="*/ 38 h 153"/>
                <a:gd name="T46" fmla="*/ 23 w 1947"/>
                <a:gd name="T47" fmla="*/ 22 h 153"/>
                <a:gd name="T48" fmla="*/ 38 w 1947"/>
                <a:gd name="T49" fmla="*/ 10 h 153"/>
                <a:gd name="T50" fmla="*/ 56 w 1947"/>
                <a:gd name="T51" fmla="*/ 2 h 153"/>
                <a:gd name="T52" fmla="*/ 77 w 194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7" h="153">
                  <a:moveTo>
                    <a:pt x="77" y="0"/>
                  </a:moveTo>
                  <a:lnTo>
                    <a:pt x="1870" y="0"/>
                  </a:lnTo>
                  <a:lnTo>
                    <a:pt x="1891" y="2"/>
                  </a:lnTo>
                  <a:lnTo>
                    <a:pt x="1909" y="10"/>
                  </a:lnTo>
                  <a:lnTo>
                    <a:pt x="1925" y="22"/>
                  </a:lnTo>
                  <a:lnTo>
                    <a:pt x="1937" y="38"/>
                  </a:lnTo>
                  <a:lnTo>
                    <a:pt x="1945" y="56"/>
                  </a:lnTo>
                  <a:lnTo>
                    <a:pt x="1947" y="77"/>
                  </a:lnTo>
                  <a:lnTo>
                    <a:pt x="1945" y="97"/>
                  </a:lnTo>
                  <a:lnTo>
                    <a:pt x="1937" y="115"/>
                  </a:lnTo>
                  <a:lnTo>
                    <a:pt x="1925" y="131"/>
                  </a:lnTo>
                  <a:lnTo>
                    <a:pt x="1909" y="143"/>
                  </a:lnTo>
                  <a:lnTo>
                    <a:pt x="1891" y="151"/>
                  </a:lnTo>
                  <a:lnTo>
                    <a:pt x="1870" y="153"/>
                  </a:lnTo>
                  <a:lnTo>
                    <a:pt x="77" y="153"/>
                  </a:lnTo>
                  <a:lnTo>
                    <a:pt x="56" y="151"/>
                  </a:lnTo>
                  <a:lnTo>
                    <a:pt x="38" y="143"/>
                  </a:lnTo>
                  <a:lnTo>
                    <a:pt x="23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3" y="22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6764452" y="4734869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그래프에 대한 설명 적어주면은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개이득일듯한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느낌적인 느낌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579836" y="2200174"/>
            <a:ext cx="7032323" cy="3450956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/>
          <p:cNvSpPr/>
          <p:nvPr/>
        </p:nvSpPr>
        <p:spPr>
          <a:xfrm flipH="1">
            <a:off x="9289072" y="5321507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337345" y="937718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적어주면 </a:t>
            </a:r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05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120939" y="1510711"/>
            <a:ext cx="3950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소제목으로 제목 부연설명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해주는거</a:t>
            </a:r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잊지말고</a:t>
            </a:r>
            <a:endParaRPr lang="en-US" altLang="ko-KR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16834" y="6440454"/>
            <a:ext cx="1393331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4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 피피티 만들조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24759" y="5698905"/>
            <a:ext cx="1707519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2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적어주는거 잊지말고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579836" y="2200174"/>
            <a:ext cx="7032323" cy="3450956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/>
          <p:cNvSpPr/>
          <p:nvPr/>
        </p:nvSpPr>
        <p:spPr>
          <a:xfrm flipH="1">
            <a:off x="9289072" y="5321507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693754" y="3277734"/>
            <a:ext cx="1868531" cy="251927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693753" y="3652683"/>
            <a:ext cx="1645489" cy="251927"/>
          </a:xfrm>
          <a:prstGeom prst="rect">
            <a:avLst/>
          </a:prstGeom>
          <a:solidFill>
            <a:srgbClr val="B1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693754" y="4495844"/>
            <a:ext cx="1419937" cy="251927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693754" y="4880953"/>
            <a:ext cx="2073627" cy="251927"/>
          </a:xfrm>
          <a:prstGeom prst="rect">
            <a:avLst/>
          </a:prstGeom>
          <a:solidFill>
            <a:srgbClr val="B1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139052" y="327872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뜨거운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42259" y="364300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코트를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41458" y="448127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가르며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34243" y="4876111"/>
            <a:ext cx="562976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너에게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984124" y="3266524"/>
            <a:ext cx="1419937" cy="251927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984123" y="3641473"/>
            <a:ext cx="2015768" cy="251927"/>
          </a:xfrm>
          <a:prstGeom prst="rect">
            <a:avLst/>
          </a:prstGeom>
          <a:solidFill>
            <a:srgbClr val="B1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984124" y="4484634"/>
            <a:ext cx="1836108" cy="251927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6984124" y="4869743"/>
            <a:ext cx="2073627" cy="251927"/>
          </a:xfrm>
          <a:prstGeom prst="rect">
            <a:avLst/>
          </a:prstGeom>
          <a:solidFill>
            <a:srgbClr val="B1C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6317179" y="3267517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가고있어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456640" y="363179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코트를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31828" y="447006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가르며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24613" y="4864901"/>
            <a:ext cx="562976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sz="120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너에게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37858" y="2430848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그래프 제목 써주셈 </a:t>
            </a:r>
            <a:r>
              <a:rPr lang="en-US" altLang="ko-KR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194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577552" y="4793956"/>
            <a:ext cx="2380576" cy="1349480"/>
            <a:chOff x="940830" y="4964523"/>
            <a:chExt cx="2727669" cy="1546237"/>
          </a:xfrm>
        </p:grpSpPr>
        <p:sp>
          <p:nvSpPr>
            <p:cNvPr id="76" name="직사각형 75"/>
            <p:cNvSpPr/>
            <p:nvPr/>
          </p:nvSpPr>
          <p:spPr>
            <a:xfrm>
              <a:off x="940830" y="5009620"/>
              <a:ext cx="216000" cy="1501140"/>
            </a:xfrm>
            <a:prstGeom prst="rect">
              <a:avLst/>
            </a:prstGeom>
            <a:solidFill>
              <a:srgbClr val="ED9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16200000">
              <a:off x="2196665" y="3708688"/>
              <a:ext cx="216000" cy="2727669"/>
            </a:xfrm>
            <a:prstGeom prst="rect">
              <a:avLst/>
            </a:prstGeom>
            <a:solidFill>
              <a:srgbClr val="ED9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3462992" y="4347088"/>
            <a:ext cx="188514" cy="1310122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4559023" y="3211699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6348432" y="3821504"/>
            <a:ext cx="2380576" cy="1349480"/>
            <a:chOff x="940830" y="4964523"/>
            <a:chExt cx="2727669" cy="1546237"/>
          </a:xfrm>
        </p:grpSpPr>
        <p:sp>
          <p:nvSpPr>
            <p:cNvPr id="89" name="직사각형 88"/>
            <p:cNvSpPr/>
            <p:nvPr/>
          </p:nvSpPr>
          <p:spPr>
            <a:xfrm>
              <a:off x="940830" y="5009620"/>
              <a:ext cx="216000" cy="1501140"/>
            </a:xfrm>
            <a:prstGeom prst="rect">
              <a:avLst/>
            </a:prstGeom>
            <a:solidFill>
              <a:srgbClr val="ED9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 rot="16200000">
              <a:off x="2196665" y="3708688"/>
              <a:ext cx="216000" cy="2727669"/>
            </a:xfrm>
            <a:prstGeom prst="rect">
              <a:avLst/>
            </a:prstGeom>
            <a:solidFill>
              <a:srgbClr val="ED9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직사각형 91"/>
          <p:cNvSpPr/>
          <p:nvPr/>
        </p:nvSpPr>
        <p:spPr>
          <a:xfrm>
            <a:off x="9233872" y="3374636"/>
            <a:ext cx="188514" cy="1310122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 rot="16200000">
            <a:off x="10329903" y="2239247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429182" y="4420806"/>
            <a:ext cx="806616" cy="150876"/>
            <a:chOff x="2429182" y="4420806"/>
            <a:chExt cx="806616" cy="150876"/>
          </a:xfrm>
        </p:grpSpPr>
        <p:sp>
          <p:nvSpPr>
            <p:cNvPr id="13" name="직사각형 12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290645" y="3954259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8152108" y="3487712"/>
            <a:ext cx="806616" cy="150876"/>
            <a:chOff x="2429182" y="4420806"/>
            <a:chExt cx="806616" cy="150876"/>
          </a:xfrm>
        </p:grpSpPr>
        <p:sp>
          <p:nvSpPr>
            <p:cNvPr id="101" name="직사각형 100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12366" y="5050989"/>
            <a:ext cx="1577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하나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697806" y="4542544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spc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두울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583246" y="4047857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spc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세엣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454061" y="3570092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10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20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spc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네엣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2366" y="5389444"/>
            <a:ext cx="22252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2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요약을 딱 </a:t>
            </a: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한줄에서</a:t>
            </a:r>
            <a:endParaRPr lang="en-US" altLang="ko-KR" sz="1200" spc="15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두줄정도로</a:t>
            </a:r>
            <a:r>
              <a:rPr lang="ko-KR" altLang="en-US" sz="12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요약해주면 댐</a:t>
            </a:r>
            <a:endParaRPr lang="ko-KR" altLang="en-US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697806" y="4863637"/>
            <a:ext cx="22252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2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요약을 딱 </a:t>
            </a: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한줄에서</a:t>
            </a:r>
            <a:endParaRPr lang="en-US" altLang="ko-KR" sz="1200" spc="15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두줄정도로</a:t>
            </a:r>
            <a:r>
              <a:rPr lang="ko-KR" altLang="en-US" sz="12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요약해주면 댐</a:t>
            </a:r>
            <a:endParaRPr lang="ko-KR" altLang="en-US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93406" y="4366692"/>
            <a:ext cx="22252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2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요약을 딱 </a:t>
            </a: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한줄에서</a:t>
            </a:r>
            <a:endParaRPr lang="en-US" altLang="ko-KR" sz="1200" spc="15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두줄정도로</a:t>
            </a:r>
            <a:r>
              <a:rPr lang="ko-KR" altLang="en-US" sz="12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요약해주면 댐</a:t>
            </a:r>
            <a:endParaRPr lang="ko-KR" altLang="en-US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68686" y="3888963"/>
            <a:ext cx="222528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2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요약을 딱 </a:t>
            </a: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한줄에서</a:t>
            </a:r>
            <a:endParaRPr lang="en-US" altLang="ko-KR" sz="1200" spc="150" dirty="0" smtClean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1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두줄정도로</a:t>
            </a:r>
            <a:r>
              <a:rPr lang="ko-KR" altLang="en-US" sz="1200" spc="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요약해주면 댐</a:t>
            </a:r>
            <a:endParaRPr lang="ko-KR" altLang="en-US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862890" y="676811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4337345" y="937718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적어주면 </a:t>
            </a:r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20939" y="1510711"/>
            <a:ext cx="3950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소제목으로 제목 부연설명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해주는거</a:t>
            </a:r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잊지말고</a:t>
            </a:r>
            <a:endParaRPr lang="en-US" altLang="ko-KR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7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8873212">
            <a:off x="3268704" y="4917939"/>
            <a:ext cx="177566" cy="177566"/>
          </a:xfrm>
          <a:prstGeom prst="rtTriangle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막힌 원호 41"/>
          <p:cNvSpPr/>
          <p:nvPr/>
        </p:nvSpPr>
        <p:spPr>
          <a:xfrm rot="18129213">
            <a:off x="2364726" y="2787817"/>
            <a:ext cx="1944000" cy="1944000"/>
          </a:xfrm>
          <a:prstGeom prst="blockArc">
            <a:avLst>
              <a:gd name="adj1" fmla="val 6576436"/>
              <a:gd name="adj2" fmla="val 21511206"/>
              <a:gd name="adj3" fmla="val 4370"/>
            </a:avLst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막힌 원호 1"/>
          <p:cNvSpPr/>
          <p:nvPr/>
        </p:nvSpPr>
        <p:spPr>
          <a:xfrm rot="8456940">
            <a:off x="2329871" y="2755653"/>
            <a:ext cx="2001891" cy="2001891"/>
          </a:xfrm>
          <a:prstGeom prst="blockArc">
            <a:avLst>
              <a:gd name="adj1" fmla="val 6846689"/>
              <a:gd name="adj2" fmla="val 79346"/>
              <a:gd name="adj3" fmla="val 6447"/>
            </a:avLst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0930" y="3861472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76%</a:t>
            </a:r>
            <a:endParaRPr lang="ko-KR" altLang="en-US" sz="28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75057" y="3591642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0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6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하나</a:t>
            </a:r>
            <a:endParaRPr lang="ko-KR" altLang="en-US" sz="16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06" y="3127138"/>
            <a:ext cx="407279" cy="40727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416474" y="5441147"/>
            <a:ext cx="1882023" cy="885605"/>
            <a:chOff x="5154988" y="5652355"/>
            <a:chExt cx="1882023" cy="885605"/>
          </a:xfrm>
        </p:grpSpPr>
        <p:sp>
          <p:nvSpPr>
            <p:cNvPr id="8" name="직사각형 7"/>
            <p:cNvSpPr/>
            <p:nvPr/>
          </p:nvSpPr>
          <p:spPr>
            <a:xfrm>
              <a:off x="5154988" y="6412439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154988" y="6222418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154988" y="6032397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154988" y="5842376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154988" y="5652355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51228" y="6412439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551228" y="6222418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551228" y="6032397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551228" y="5842376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947468" y="6412439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947468" y="6222418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47468" y="6032397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343708" y="6412439"/>
              <a:ext cx="297063" cy="125521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43708" y="6222418"/>
              <a:ext cx="297063" cy="125521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343708" y="6032397"/>
              <a:ext cx="297063" cy="125521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343708" y="5842376"/>
              <a:ext cx="297063" cy="125521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739948" y="6412439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739948" y="6222418"/>
              <a:ext cx="297063" cy="125521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직각 삼각형 79"/>
          <p:cNvSpPr/>
          <p:nvPr/>
        </p:nvSpPr>
        <p:spPr>
          <a:xfrm rot="18873212">
            <a:off x="6033887" y="4917941"/>
            <a:ext cx="177566" cy="177566"/>
          </a:xfrm>
          <a:prstGeom prst="rtTriangle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막힌 원호 81"/>
          <p:cNvSpPr/>
          <p:nvPr/>
        </p:nvSpPr>
        <p:spPr>
          <a:xfrm rot="18129213">
            <a:off x="5129909" y="2787819"/>
            <a:ext cx="1944000" cy="1944000"/>
          </a:xfrm>
          <a:prstGeom prst="blockArc">
            <a:avLst>
              <a:gd name="adj1" fmla="val 6576436"/>
              <a:gd name="adj2" fmla="val 21511206"/>
              <a:gd name="adj3" fmla="val 4370"/>
            </a:avLst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막힌 원호 82"/>
          <p:cNvSpPr/>
          <p:nvPr/>
        </p:nvSpPr>
        <p:spPr>
          <a:xfrm rot="6366928">
            <a:off x="5095054" y="2755655"/>
            <a:ext cx="2001891" cy="2001891"/>
          </a:xfrm>
          <a:prstGeom prst="blockArc">
            <a:avLst>
              <a:gd name="adj1" fmla="val 10159052"/>
              <a:gd name="adj2" fmla="val 79346"/>
              <a:gd name="adj3" fmla="val 6447"/>
            </a:avLst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86914" y="3861474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en-US" altLang="ko-KR" sz="28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6%</a:t>
            </a:r>
            <a:endParaRPr lang="ko-KR" altLang="en-US" sz="28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40240" y="359164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6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두울</a:t>
            </a:r>
            <a:endParaRPr lang="ko-KR" altLang="en-US" sz="16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181657" y="620123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5181657" y="601121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5577897" y="620123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5577897" y="601121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5577897" y="5821191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5974137" y="6201233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5974137" y="6011212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5974137" y="5821191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370377" y="620123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6370377" y="601121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6370377" y="5821191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6766617" y="620123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6766617" y="601121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각 삼각형 130"/>
          <p:cNvSpPr/>
          <p:nvPr/>
        </p:nvSpPr>
        <p:spPr>
          <a:xfrm rot="18873212">
            <a:off x="8799070" y="4917943"/>
            <a:ext cx="177566" cy="177566"/>
          </a:xfrm>
          <a:prstGeom prst="rtTriangle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막힌 원호 132"/>
          <p:cNvSpPr/>
          <p:nvPr/>
        </p:nvSpPr>
        <p:spPr>
          <a:xfrm rot="18129213">
            <a:off x="7895092" y="2787821"/>
            <a:ext cx="1944000" cy="1944000"/>
          </a:xfrm>
          <a:prstGeom prst="blockArc">
            <a:avLst>
              <a:gd name="adj1" fmla="val 6576436"/>
              <a:gd name="adj2" fmla="val 21511206"/>
              <a:gd name="adj3" fmla="val 4370"/>
            </a:avLst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4" name="막힌 원호 133"/>
          <p:cNvSpPr/>
          <p:nvPr/>
        </p:nvSpPr>
        <p:spPr>
          <a:xfrm rot="5400000">
            <a:off x="7860237" y="2755657"/>
            <a:ext cx="2001891" cy="2001891"/>
          </a:xfrm>
          <a:prstGeom prst="blockArc">
            <a:avLst>
              <a:gd name="adj1" fmla="val 10546067"/>
              <a:gd name="adj2" fmla="val 79346"/>
              <a:gd name="adj3" fmla="val 6447"/>
            </a:avLst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400187" y="3861476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51%</a:t>
            </a:r>
            <a:endParaRPr lang="ko-KR" altLang="en-US" sz="28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205423" y="3591646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10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컨텐츠</a:t>
            </a:r>
            <a:r>
              <a:rPr lang="ko-KR" altLang="en-US" sz="1600" spc="100" dirty="0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spc="100" dirty="0" err="1" smtClean="0">
                <a:solidFill>
                  <a:srgbClr val="52535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세엣</a:t>
            </a:r>
            <a:endParaRPr lang="ko-KR" altLang="en-US" sz="1600" spc="100" dirty="0">
              <a:solidFill>
                <a:srgbClr val="52535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946840" y="6201235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7946840" y="6011214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7946840" y="582119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343080" y="6201235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8343080" y="6011214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8343080" y="582119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8343080" y="5631172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8739320" y="6201235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8739320" y="6011214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8739320" y="582119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9135560" y="6201235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9135560" y="6011214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9531800" y="6201235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9531800" y="6011214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44" y="3079722"/>
            <a:ext cx="502111" cy="50211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45" y="3141240"/>
            <a:ext cx="379074" cy="379074"/>
          </a:xfrm>
          <a:prstGeom prst="rect">
            <a:avLst/>
          </a:prstGeom>
        </p:spPr>
      </p:pic>
      <p:sp>
        <p:nvSpPr>
          <p:cNvPr id="158" name="직사각형 157"/>
          <p:cNvSpPr/>
          <p:nvPr/>
        </p:nvSpPr>
        <p:spPr>
          <a:xfrm>
            <a:off x="5976617" y="5628754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5979097" y="5436317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8739320" y="5628753"/>
            <a:ext cx="297063" cy="125521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9531800" y="5821189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9531800" y="5631164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9531800" y="5441139"/>
            <a:ext cx="297063" cy="125521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86" name="직선 연결선 85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62890" y="676811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4337345" y="937718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적어주면 </a:t>
            </a:r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20939" y="1510711"/>
            <a:ext cx="3950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소제목으로 제목 부연설명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해주는거</a:t>
            </a:r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잊지말고</a:t>
            </a:r>
            <a:endParaRPr lang="en-US" altLang="ko-KR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3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791554" y="2827403"/>
            <a:ext cx="6608891" cy="3325886"/>
            <a:chOff x="2791554" y="2959483"/>
            <a:chExt cx="6608891" cy="3325886"/>
          </a:xfrm>
        </p:grpSpPr>
        <p:sp>
          <p:nvSpPr>
            <p:cNvPr id="138" name="직사각형 137"/>
            <p:cNvSpPr/>
            <p:nvPr/>
          </p:nvSpPr>
          <p:spPr>
            <a:xfrm>
              <a:off x="2791554" y="2959483"/>
              <a:ext cx="3271108" cy="1625607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2791554" y="4659764"/>
              <a:ext cx="3271108" cy="1625605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129337" y="2959483"/>
              <a:ext cx="3271108" cy="1625607"/>
            </a:xfrm>
            <a:prstGeom prst="rect">
              <a:avLst/>
            </a:prstGeom>
            <a:solidFill>
              <a:srgbClr val="FCC3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6129337" y="4659764"/>
              <a:ext cx="3271108" cy="1625605"/>
            </a:xfrm>
            <a:prstGeom prst="rect">
              <a:avLst/>
            </a:prstGeom>
            <a:solidFill>
              <a:srgbClr val="8C8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91554" y="2997583"/>
              <a:ext cx="1261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</a:t>
              </a:r>
              <a:r>
                <a:rPr lang="en-US" altLang="ko-KR" sz="14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RODUCT</a:t>
              </a:r>
              <a:endParaRPr lang="ko-KR" altLang="en-US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129337" y="2997583"/>
              <a:ext cx="9220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</a:t>
              </a:r>
              <a:r>
                <a:rPr lang="en-US" altLang="ko-KR" sz="14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RICE</a:t>
              </a:r>
              <a:endParaRPr lang="ko-KR" altLang="en-US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129336" y="4659764"/>
              <a:ext cx="987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</a:t>
              </a:r>
              <a:r>
                <a:rPr lang="en-US" altLang="ko-KR" sz="14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LACE</a:t>
              </a:r>
              <a:endParaRPr lang="ko-KR" altLang="en-US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791554" y="4659764"/>
              <a:ext cx="1473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P</a:t>
              </a:r>
              <a:r>
                <a:rPr lang="en-US" altLang="ko-KR" sz="14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ROMOTION</a:t>
              </a:r>
              <a:endParaRPr lang="ko-KR" altLang="en-US" sz="14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직각 삼각형 18"/>
            <p:cNvSpPr/>
            <p:nvPr/>
          </p:nvSpPr>
          <p:spPr>
            <a:xfrm flipH="1">
              <a:off x="5731668" y="4258095"/>
              <a:ext cx="242888" cy="242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각 삼각형 166"/>
            <p:cNvSpPr/>
            <p:nvPr/>
          </p:nvSpPr>
          <p:spPr>
            <a:xfrm flipH="1">
              <a:off x="9061725" y="4258198"/>
              <a:ext cx="242888" cy="242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각 삼각형 168"/>
            <p:cNvSpPr/>
            <p:nvPr/>
          </p:nvSpPr>
          <p:spPr>
            <a:xfrm flipH="1">
              <a:off x="9061725" y="5942218"/>
              <a:ext cx="242888" cy="242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각 삼각형 169"/>
            <p:cNvSpPr/>
            <p:nvPr/>
          </p:nvSpPr>
          <p:spPr>
            <a:xfrm flipH="1">
              <a:off x="5731668" y="5942218"/>
              <a:ext cx="242888" cy="24288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791554" y="3443861"/>
              <a:ext cx="2606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4P</a:t>
              </a: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 </a:t>
              </a:r>
              <a:r>
                <a:rPr lang="en-US" altLang="ko-KR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SWOT </a:t>
              </a: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</a:t>
              </a:r>
              <a:endParaRPr lang="en-US" altLang="ko-KR" sz="11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뭔 분석을 하든 여기다 </a:t>
              </a:r>
              <a:r>
                <a:rPr lang="ko-KR" altLang="en-US" sz="1100" spc="100" dirty="0" err="1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요약하셈</a:t>
              </a:r>
              <a:endParaRPr lang="ko-KR" altLang="en-US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133717" y="3443861"/>
              <a:ext cx="2606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4P</a:t>
              </a: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 </a:t>
              </a:r>
              <a:r>
                <a:rPr lang="en-US" altLang="ko-KR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SWOT </a:t>
              </a: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</a:t>
              </a:r>
              <a:endParaRPr lang="en-US" altLang="ko-KR" sz="11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뭔 분석을 하든 여기다 </a:t>
              </a:r>
              <a:r>
                <a:rPr lang="ko-KR" altLang="en-US" sz="1100" spc="100" dirty="0" err="1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요약하셈</a:t>
              </a:r>
              <a:endParaRPr lang="ko-KR" altLang="en-US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791554" y="5108968"/>
              <a:ext cx="2606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4P</a:t>
              </a: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 </a:t>
              </a:r>
              <a:r>
                <a:rPr lang="en-US" altLang="ko-KR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SWOT </a:t>
              </a: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</a:t>
              </a:r>
              <a:endParaRPr lang="en-US" altLang="ko-KR" sz="11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뭔 분석을 하든 여기다 </a:t>
              </a:r>
              <a:r>
                <a:rPr lang="ko-KR" altLang="en-US" sz="1100" spc="100" dirty="0" err="1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요약하셈</a:t>
              </a:r>
              <a:endParaRPr lang="ko-KR" altLang="en-US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133717" y="5108968"/>
              <a:ext cx="2606804" cy="49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4P</a:t>
              </a: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 </a:t>
              </a:r>
              <a:r>
                <a:rPr lang="en-US" altLang="ko-KR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SWOT </a:t>
              </a: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분석을 하든</a:t>
              </a:r>
              <a:endParaRPr lang="en-US" altLang="ko-KR" sz="1100" spc="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100" spc="100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뭔 분석을 하든 여기다 </a:t>
              </a:r>
              <a:r>
                <a:rPr lang="ko-KR" altLang="en-US" sz="1100" spc="100" dirty="0" err="1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요약하셈</a:t>
              </a:r>
              <a:endParaRPr lang="ko-KR" altLang="en-US" sz="11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2890" y="676811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06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337345" y="937718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컨텐츠를</a:t>
            </a:r>
            <a:r>
              <a:rPr lang="ko-KR" altLang="en-US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적어주면 </a:t>
            </a:r>
            <a:r>
              <a:rPr lang="ko-KR" altLang="en-US" sz="28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개이득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20939" y="1510711"/>
            <a:ext cx="3950119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소제목으로 제목 부연설명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해주는거</a:t>
            </a:r>
            <a:r>
              <a:rPr lang="ko-KR" altLang="en-US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잊지말고</a:t>
            </a:r>
            <a:endParaRPr lang="en-US" altLang="ko-KR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0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444" y="253765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587" y="251384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730" y="253764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57" y="413358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11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43" y="413358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675389" y="3326554"/>
            <a:ext cx="2844396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16765" y="3257182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3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TOPIC</a:t>
            </a: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648" y="3054280"/>
            <a:ext cx="283224" cy="260668"/>
            <a:chOff x="7481885" y="3068907"/>
            <a:chExt cx="283224" cy="260668"/>
          </a:xfrm>
        </p:grpSpPr>
        <p:sp>
          <p:nvSpPr>
            <p:cNvPr id="5" name="모서리가 둥근 직사각형 4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 flipH="1">
            <a:off x="4639496" y="2746971"/>
            <a:ext cx="221824" cy="204158"/>
            <a:chOff x="7481885" y="3068907"/>
            <a:chExt cx="283224" cy="260668"/>
          </a:xfrm>
        </p:grpSpPr>
        <p:sp>
          <p:nvSpPr>
            <p:cNvPr id="114" name="모서리가 둥근 직사각형 113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8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337345" y="937718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ko-KR" altLang="en-US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이유 및 목적</a:t>
            </a:r>
            <a:endParaRPr lang="en-US" altLang="ko-KR" sz="28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01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직사각형 66"/>
          <p:cNvSpPr/>
          <p:nvPr/>
        </p:nvSpPr>
        <p:spPr>
          <a:xfrm>
            <a:off x="1277820" y="1734232"/>
            <a:ext cx="4685002" cy="464894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835460" y="2124869"/>
            <a:ext cx="1569720" cy="385316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09927" y="1609857"/>
            <a:ext cx="2017387" cy="642135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35460" y="1566117"/>
            <a:ext cx="190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 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셀럽스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83292" y="5203517"/>
            <a:ext cx="2515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맥주에 대한 데이터는 물론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추천시스템을 시행하고 있음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!!</a:t>
            </a:r>
          </a:p>
          <a:p>
            <a:pPr algn="ctr"/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6" name="이등변 삼각형 105"/>
          <p:cNvSpPr/>
          <p:nvPr/>
        </p:nvSpPr>
        <p:spPr>
          <a:xfrm flipV="1">
            <a:off x="3525472" y="5023035"/>
            <a:ext cx="206785" cy="1046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713329" y="5800032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181739" y="5842642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벤치마킹</a:t>
            </a:r>
            <a:endParaRPr lang="en-US" altLang="ko-KR" sz="1400" dirty="0" smtClean="0">
              <a:ln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-1" b="-17295"/>
          <a:stretch/>
        </p:blipFill>
        <p:spPr>
          <a:xfrm>
            <a:off x="1753547" y="2157943"/>
            <a:ext cx="3750634" cy="3010323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417669" y="1734232"/>
            <a:ext cx="4685002" cy="464894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75309" y="2124869"/>
            <a:ext cx="1569720" cy="385316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49776" y="1609857"/>
            <a:ext cx="2017387" cy="642135"/>
          </a:xfrm>
          <a:prstGeom prst="rect">
            <a:avLst/>
          </a:prstGeom>
          <a:solidFill>
            <a:srgbClr val="20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85748" y="1560219"/>
            <a:ext cx="214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커뮤니티기능 추가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5142" y="5222869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데이터만 전달하는 웹 페이지가 아닌 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댓글과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게시판 기능을 추가 해보자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8" name="이등변 삼각형 37"/>
          <p:cNvSpPr/>
          <p:nvPr/>
        </p:nvSpPr>
        <p:spPr>
          <a:xfrm flipV="1">
            <a:off x="8655705" y="5027776"/>
            <a:ext cx="206785" cy="10465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853178" y="5800032"/>
            <a:ext cx="1813985" cy="394127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3B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09992" y="584264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n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댓글</a:t>
            </a:r>
            <a:r>
              <a:rPr lang="ko-KR" altLang="en-US" sz="1400" dirty="0" smtClean="0">
                <a:ln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sz="1400" dirty="0" smtClean="0">
                <a:ln>
                  <a:solidFill>
                    <a:srgbClr val="F3B67F">
                      <a:alpha val="0"/>
                    </a:srgbClr>
                  </a:solidFill>
                </a:ln>
                <a:solidFill>
                  <a:srgbClr val="F3B67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게시판</a:t>
            </a:r>
            <a:endParaRPr lang="en-US" altLang="ko-KR" sz="1400" dirty="0" smtClean="0">
              <a:ln>
                <a:solidFill>
                  <a:srgbClr val="F3B67F">
                    <a:alpha val="0"/>
                  </a:srgbClr>
                </a:solidFill>
              </a:ln>
              <a:solidFill>
                <a:srgbClr val="F3B67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586" y="2157943"/>
            <a:ext cx="3993022" cy="25576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03720" y="3962401"/>
            <a:ext cx="3703320" cy="655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5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444" y="253765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587" y="251384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730" y="253764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57" y="413358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11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43" y="413358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675389" y="3326554"/>
            <a:ext cx="2844396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07761" y="3257182"/>
            <a:ext cx="177965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3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TOOLS</a:t>
            </a: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648" y="3054280"/>
            <a:ext cx="283224" cy="260668"/>
            <a:chOff x="7481885" y="3068907"/>
            <a:chExt cx="283224" cy="260668"/>
          </a:xfrm>
        </p:grpSpPr>
        <p:sp>
          <p:nvSpPr>
            <p:cNvPr id="5" name="모서리가 둥근 직사각형 4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 flipH="1">
            <a:off x="4639496" y="2746971"/>
            <a:ext cx="221824" cy="204158"/>
            <a:chOff x="7481885" y="3068907"/>
            <a:chExt cx="283224" cy="260668"/>
          </a:xfrm>
        </p:grpSpPr>
        <p:sp>
          <p:nvSpPr>
            <p:cNvPr id="114" name="모서리가 둥근 직사각형 113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6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920152" y="1631256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493849" y="914858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Tools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5164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02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 flipV="1">
            <a:off x="2134439" y="3301155"/>
            <a:ext cx="1079489" cy="10916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flipV="1">
            <a:off x="2559295" y="3400223"/>
            <a:ext cx="229776" cy="148823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876526" y="3659776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Apache Tomcat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414360" y="3301155"/>
            <a:ext cx="1079489" cy="109160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7" name="이등변 삼각형 56"/>
          <p:cNvSpPr/>
          <p:nvPr/>
        </p:nvSpPr>
        <p:spPr>
          <a:xfrm flipV="1">
            <a:off x="4839216" y="3400218"/>
            <a:ext cx="229776" cy="148823"/>
          </a:xfrm>
          <a:prstGeom prst="triangle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40795" y="3659776"/>
            <a:ext cx="1223412" cy="116955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Oracle SQL</a:t>
            </a:r>
          </a:p>
          <a:p>
            <a:r>
              <a:rPr lang="en-US" altLang="ko-KR" sz="14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MyBatis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</a:p>
          <a:p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Spring</a:t>
            </a:r>
          </a:p>
          <a:p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 flipV="1">
            <a:off x="6694281" y="3301155"/>
            <a:ext cx="1079489" cy="109160"/>
          </a:xfrm>
          <a:prstGeom prst="rect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이등변 삼각형 55"/>
          <p:cNvSpPr/>
          <p:nvPr/>
        </p:nvSpPr>
        <p:spPr>
          <a:xfrm flipV="1">
            <a:off x="7119137" y="3400221"/>
            <a:ext cx="229776" cy="148823"/>
          </a:xfrm>
          <a:prstGeom prst="triangle">
            <a:avLst/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694281" y="3659776"/>
            <a:ext cx="1090363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HTML5</a:t>
            </a:r>
          </a:p>
          <a:p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CSS3</a:t>
            </a:r>
          </a:p>
          <a:p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Bootstrap</a:t>
            </a:r>
          </a:p>
          <a:p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JSP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8974202" y="3301155"/>
            <a:ext cx="1079489" cy="109160"/>
          </a:xfrm>
          <a:prstGeom prst="rect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이등변 삼각형 64"/>
          <p:cNvSpPr/>
          <p:nvPr/>
        </p:nvSpPr>
        <p:spPr>
          <a:xfrm flipV="1">
            <a:off x="9399058" y="3400220"/>
            <a:ext cx="229776" cy="148823"/>
          </a:xfrm>
          <a:prstGeom prst="triangle">
            <a:avLst/>
          </a:prstGeom>
          <a:solidFill>
            <a:srgbClr val="ED9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877393" y="3659776"/>
            <a:ext cx="1168910" cy="67710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1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Python</a:t>
            </a:r>
          </a:p>
          <a:p>
            <a:r>
              <a:rPr lang="en-US" altLang="ko-KR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</a:t>
            </a:r>
            <a:endParaRPr lang="en-US" altLang="ko-KR" sz="12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200" dirty="0" err="1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</a:t>
            </a:r>
            <a:r>
              <a:rPr lang="ko-KR" altLang="en-US" sz="12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및 정제</a:t>
            </a:r>
            <a:endParaRPr lang="en-US" altLang="ko-KR" sz="1400" dirty="0" smtClean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2" name="이등변 삼각형 111"/>
          <p:cNvSpPr/>
          <p:nvPr/>
        </p:nvSpPr>
        <p:spPr>
          <a:xfrm flipH="1">
            <a:off x="10446068" y="5321507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이등변 삼각형 112"/>
          <p:cNvSpPr/>
          <p:nvPr/>
        </p:nvSpPr>
        <p:spPr>
          <a:xfrm flipV="1">
            <a:off x="1684550" y="2292168"/>
            <a:ext cx="203200" cy="203200"/>
          </a:xfrm>
          <a:prstGeom prst="triangle">
            <a:avLst>
              <a:gd name="adj" fmla="val 0"/>
            </a:avLst>
          </a:prstGeom>
          <a:solidFill>
            <a:srgbClr val="F3B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17780" y="2738777"/>
            <a:ext cx="111280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14347" y="2738777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Backend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35760" y="2738777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Frontend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61124" y="2738777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14025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444" y="253765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587" y="251384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730" y="253764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57" y="413358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11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43" y="413358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675389" y="3326554"/>
            <a:ext cx="2844396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513132" y="3257182"/>
            <a:ext cx="116891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36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ERD</a:t>
            </a: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648" y="3054280"/>
            <a:ext cx="283224" cy="260668"/>
            <a:chOff x="7481885" y="3068907"/>
            <a:chExt cx="283224" cy="260668"/>
          </a:xfrm>
        </p:grpSpPr>
        <p:sp>
          <p:nvSpPr>
            <p:cNvPr id="5" name="모서리가 둥근 직사각형 4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 flipH="1">
            <a:off x="4639496" y="2746971"/>
            <a:ext cx="221824" cy="204158"/>
            <a:chOff x="7481885" y="3068907"/>
            <a:chExt cx="283224" cy="260668"/>
          </a:xfrm>
        </p:grpSpPr>
        <p:sp>
          <p:nvSpPr>
            <p:cNvPr id="114" name="모서리가 둥근 직사각형 113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1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885857" y="6177394"/>
            <a:ext cx="420286" cy="150177"/>
            <a:chOff x="5885857" y="4737577"/>
            <a:chExt cx="420286" cy="15017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885857" y="4766042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096000" y="4737577"/>
              <a:ext cx="0" cy="15017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306143" y="4766040"/>
              <a:ext cx="0" cy="9324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634461" y="987491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r>
              <a:rPr lang="en-US" altLang="ko-KR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ERD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621930" y="487835"/>
            <a:ext cx="948139" cy="400110"/>
            <a:chOff x="5621930" y="676811"/>
            <a:chExt cx="948139" cy="400110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774330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912836" y="726584"/>
              <a:ext cx="366326" cy="277704"/>
            </a:xfrm>
            <a:prstGeom prst="rect">
              <a:avLst/>
            </a:prstGeom>
            <a:solidFill>
              <a:srgbClr val="699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62890" y="676811"/>
              <a:ext cx="4924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  <a:endPara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5621930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417669" y="791641"/>
              <a:ext cx="0" cy="14759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6570069" y="820216"/>
              <a:ext cx="0" cy="90440"/>
            </a:xfrm>
            <a:prstGeom prst="line">
              <a:avLst/>
            </a:prstGeom>
            <a:ln w="28575" cap="rnd">
              <a:solidFill>
                <a:srgbClr val="6991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509" y="1610257"/>
            <a:ext cx="8031306" cy="48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5887444" y="2537650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6097587" y="2513848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307730" y="2537648"/>
            <a:ext cx="0" cy="102574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885857" y="4133582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96000" y="4105117"/>
            <a:ext cx="0" cy="15017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06143" y="4133580"/>
            <a:ext cx="0" cy="93249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4675389" y="3326554"/>
            <a:ext cx="2844396" cy="465789"/>
          </a:xfrm>
          <a:prstGeom prst="rect">
            <a:avLst/>
          </a:prstGeom>
          <a:solidFill>
            <a:srgbClr val="699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4811017" y="3257182"/>
            <a:ext cx="257314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/>
            </a:scene3d>
            <a:sp3d extrusionH="158750" prstMaterial="matte">
              <a:extrusionClr>
                <a:schemeClr val="tx1"/>
              </a:extrusionClr>
            </a:sp3d>
          </a:bodyPr>
          <a:lstStyle/>
          <a:p>
            <a:pPr algn="ctr"/>
            <a:r>
              <a:rPr lang="en-US" altLang="ko-KR" sz="28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IMPLEMENTS</a:t>
            </a:r>
          </a:p>
        </p:txBody>
      </p:sp>
      <p:grpSp>
        <p:nvGrpSpPr>
          <p:cNvPr id="7" name="그룹 6"/>
          <p:cNvGrpSpPr/>
          <p:nvPr/>
        </p:nvGrpSpPr>
        <p:grpSpPr>
          <a:xfrm rot="293649">
            <a:off x="7508648" y="3054280"/>
            <a:ext cx="283224" cy="260668"/>
            <a:chOff x="7481885" y="3068907"/>
            <a:chExt cx="283224" cy="260668"/>
          </a:xfrm>
        </p:grpSpPr>
        <p:sp>
          <p:nvSpPr>
            <p:cNvPr id="5" name="모서리가 둥근 직사각형 4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모서리가 둥근 직사각형 109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 flipH="1">
            <a:off x="4639496" y="2746971"/>
            <a:ext cx="221824" cy="204158"/>
            <a:chOff x="7481885" y="3068907"/>
            <a:chExt cx="283224" cy="260668"/>
          </a:xfrm>
        </p:grpSpPr>
        <p:sp>
          <p:nvSpPr>
            <p:cNvPr id="114" name="모서리가 둥근 직사각형 113"/>
            <p:cNvSpPr/>
            <p:nvPr/>
          </p:nvSpPr>
          <p:spPr>
            <a:xfrm rot="20834485">
              <a:off x="7643081" y="3217916"/>
              <a:ext cx="122028" cy="111659"/>
            </a:xfrm>
            <a:prstGeom prst="roundRect">
              <a:avLst/>
            </a:prstGeom>
            <a:solidFill>
              <a:srgbClr val="6991B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 rot="20563034">
              <a:off x="7643661" y="3068907"/>
              <a:ext cx="90530" cy="90530"/>
            </a:xfrm>
            <a:prstGeom prst="roundRect">
              <a:avLst/>
            </a:prstGeom>
            <a:solidFill>
              <a:srgbClr val="6991B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 rot="15018753">
              <a:off x="7481885" y="3090965"/>
              <a:ext cx="100819" cy="100819"/>
            </a:xfrm>
            <a:prstGeom prst="roundRect">
              <a:avLst/>
            </a:prstGeom>
            <a:solidFill>
              <a:srgbClr val="6991B1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50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466</Words>
  <Application>Microsoft Office PowerPoint</Application>
  <PresentationFormat>와이드스크린</PresentationFormat>
  <Paragraphs>187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배달의민족 도현</vt:lpstr>
      <vt:lpstr>배달의민족 주아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kim juyeon</cp:lastModifiedBy>
  <cp:revision>80</cp:revision>
  <dcterms:created xsi:type="dcterms:W3CDTF">2018-01-25T08:40:34Z</dcterms:created>
  <dcterms:modified xsi:type="dcterms:W3CDTF">2018-04-23T04:56:14Z</dcterms:modified>
</cp:coreProperties>
</file>