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7" r:id="rId5"/>
    <p:sldId id="262" r:id="rId6"/>
    <p:sldId id="264" r:id="rId7"/>
  </p:sldIdLst>
  <p:sldSz cx="12192000" cy="6858000"/>
  <p:notesSz cx="6858000" cy="9144000"/>
  <p:embeddedFontLst>
    <p:embeddedFont>
      <p:font typeface="나눔스퀘어 Bold" panose="020B0600000101010101" pitchFamily="50" charset="-127"/>
      <p:bold r:id="rId8"/>
    </p:embeddedFont>
    <p:embeddedFont>
      <p:font typeface="맑은 고딕" panose="020B0503020000020004" pitchFamily="50" charset="-127"/>
      <p:regular r:id="rId9"/>
      <p:bold r:id="rId10"/>
    </p:embeddedFont>
    <p:embeddedFont>
      <p:font typeface="타이포_쌍문동 B" panose="02020803020101020101" pitchFamily="18" charset="-127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B6F6"/>
    <a:srgbClr val="465080"/>
    <a:srgbClr val="5B9BD5"/>
    <a:srgbClr val="BEDBFC"/>
    <a:srgbClr val="BAE0FC"/>
    <a:srgbClr val="FB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2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1194" y="-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0767-88B4-48AF-B21B-5C66C780A508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94A1-82AD-46E3-BBA1-80DF456E0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38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0767-88B4-48AF-B21B-5C66C780A508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94A1-82AD-46E3-BBA1-80DF456E0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17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0767-88B4-48AF-B21B-5C66C780A508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94A1-82AD-46E3-BBA1-80DF456E0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28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0767-88B4-48AF-B21B-5C66C780A508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94A1-82AD-46E3-BBA1-80DF456E0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77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0767-88B4-48AF-B21B-5C66C780A508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94A1-82AD-46E3-BBA1-80DF456E0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97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0767-88B4-48AF-B21B-5C66C780A508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94A1-82AD-46E3-BBA1-80DF456E0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46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0767-88B4-48AF-B21B-5C66C780A508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94A1-82AD-46E3-BBA1-80DF456E0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25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0767-88B4-48AF-B21B-5C66C780A508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94A1-82AD-46E3-BBA1-80DF456E0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80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0767-88B4-48AF-B21B-5C66C780A508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94A1-82AD-46E3-BBA1-80DF456E0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05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0767-88B4-48AF-B21B-5C66C780A508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94A1-82AD-46E3-BBA1-80DF456E0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06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0767-88B4-48AF-B21B-5C66C780A508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94A1-82AD-46E3-BBA1-80DF456E0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82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70767-88B4-48AF-B21B-5C66C780A508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994A1-82AD-46E3-BBA1-80DF456E0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12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/>
          <p:cNvSpPr/>
          <p:nvPr/>
        </p:nvSpPr>
        <p:spPr>
          <a:xfrm>
            <a:off x="2611910" y="1888616"/>
            <a:ext cx="5612014" cy="4467536"/>
          </a:xfrm>
          <a:prstGeom prst="ellipse">
            <a:avLst/>
          </a:prstGeom>
          <a:gradFill>
            <a:gsLst>
              <a:gs pos="51800">
                <a:srgbClr val="90D2FC"/>
              </a:gs>
              <a:gs pos="0">
                <a:srgbClr val="DDF3FF"/>
              </a:gs>
              <a:gs pos="100000">
                <a:srgbClr val="A2BAF6">
                  <a:alpha val="22000"/>
                </a:srgbClr>
              </a:gs>
            </a:gsLst>
            <a:lin ang="0" scaled="0"/>
          </a:gradFill>
          <a:ln>
            <a:noFill/>
          </a:ln>
          <a:effectLst>
            <a:softEdge rad="889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3976846" y="1888616"/>
            <a:ext cx="5612014" cy="4467536"/>
          </a:xfrm>
          <a:prstGeom prst="ellipse">
            <a:avLst/>
          </a:prstGeom>
          <a:gradFill>
            <a:gsLst>
              <a:gs pos="51800">
                <a:srgbClr val="C0B6F6"/>
              </a:gs>
              <a:gs pos="0">
                <a:srgbClr val="9CBFF7">
                  <a:alpha val="48000"/>
                </a:srgbClr>
              </a:gs>
              <a:gs pos="100000">
                <a:srgbClr val="E9DCFA"/>
              </a:gs>
            </a:gsLst>
            <a:lin ang="0" scaled="0"/>
          </a:gradFill>
          <a:ln>
            <a:noFill/>
          </a:ln>
          <a:effectLst>
            <a:softEdge rad="889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855720" y="2053603"/>
            <a:ext cx="4480560" cy="3096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자유형 55"/>
          <p:cNvSpPr/>
          <p:nvPr/>
        </p:nvSpPr>
        <p:spPr>
          <a:xfrm>
            <a:off x="5603058" y="396240"/>
            <a:ext cx="1149532" cy="1216297"/>
          </a:xfrm>
          <a:custGeom>
            <a:avLst/>
            <a:gdLst>
              <a:gd name="connsiteX0" fmla="*/ 636788 w 1273576"/>
              <a:gd name="connsiteY0" fmla="*/ 0 h 1444149"/>
              <a:gd name="connsiteX1" fmla="*/ 1273576 w 1273576"/>
              <a:gd name="connsiteY1" fmla="*/ 636788 h 1444149"/>
              <a:gd name="connsiteX2" fmla="*/ 1164823 w 1273576"/>
              <a:gd name="connsiteY2" fmla="*/ 992822 h 1444149"/>
              <a:gd name="connsiteX3" fmla="*/ 1134367 w 1273576"/>
              <a:gd name="connsiteY3" fmla="*/ 1029735 h 1444149"/>
              <a:gd name="connsiteX4" fmla="*/ 1134652 w 1273576"/>
              <a:gd name="connsiteY4" fmla="*/ 1029735 h 1444149"/>
              <a:gd name="connsiteX5" fmla="*/ 1130468 w 1273576"/>
              <a:gd name="connsiteY5" fmla="*/ 1034460 h 1444149"/>
              <a:gd name="connsiteX6" fmla="*/ 1087065 w 1273576"/>
              <a:gd name="connsiteY6" fmla="*/ 1087065 h 1444149"/>
              <a:gd name="connsiteX7" fmla="*/ 1075272 w 1273576"/>
              <a:gd name="connsiteY7" fmla="*/ 1096796 h 1444149"/>
              <a:gd name="connsiteX8" fmla="*/ 1058912 w 1273576"/>
              <a:gd name="connsiteY8" fmla="*/ 1115271 h 1444149"/>
              <a:gd name="connsiteX9" fmla="*/ 886342 w 1273576"/>
              <a:gd name="connsiteY9" fmla="*/ 1270794 h 1444149"/>
              <a:gd name="connsiteX10" fmla="*/ 636787 w 1273576"/>
              <a:gd name="connsiteY10" fmla="*/ 1444149 h 1444149"/>
              <a:gd name="connsiteX11" fmla="*/ 636787 w 1273576"/>
              <a:gd name="connsiteY11" fmla="*/ 1273576 h 1444149"/>
              <a:gd name="connsiteX12" fmla="*/ 508453 w 1273576"/>
              <a:gd name="connsiteY12" fmla="*/ 1260639 h 1444149"/>
              <a:gd name="connsiteX13" fmla="*/ 0 w 1273576"/>
              <a:gd name="connsiteY13" fmla="*/ 636788 h 1444149"/>
              <a:gd name="connsiteX14" fmla="*/ 636788 w 1273576"/>
              <a:gd name="connsiteY14" fmla="*/ 0 h 144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73576" h="1444149">
                <a:moveTo>
                  <a:pt x="636788" y="0"/>
                </a:moveTo>
                <a:cubicBezTo>
                  <a:pt x="988476" y="0"/>
                  <a:pt x="1273576" y="285100"/>
                  <a:pt x="1273576" y="636788"/>
                </a:cubicBezTo>
                <a:cubicBezTo>
                  <a:pt x="1273576" y="768671"/>
                  <a:pt x="1233484" y="891190"/>
                  <a:pt x="1164823" y="992822"/>
                </a:cubicBezTo>
                <a:lnTo>
                  <a:pt x="1134367" y="1029735"/>
                </a:lnTo>
                <a:lnTo>
                  <a:pt x="1134652" y="1029735"/>
                </a:lnTo>
                <a:lnTo>
                  <a:pt x="1130468" y="1034460"/>
                </a:lnTo>
                <a:lnTo>
                  <a:pt x="1087065" y="1087065"/>
                </a:lnTo>
                <a:lnTo>
                  <a:pt x="1075272" y="1096796"/>
                </a:lnTo>
                <a:lnTo>
                  <a:pt x="1058912" y="1115271"/>
                </a:lnTo>
                <a:cubicBezTo>
                  <a:pt x="990138" y="1188007"/>
                  <a:pt x="939847" y="1226722"/>
                  <a:pt x="886342" y="1270794"/>
                </a:cubicBezTo>
                <a:cubicBezTo>
                  <a:pt x="808872" y="1331119"/>
                  <a:pt x="691397" y="1416209"/>
                  <a:pt x="636787" y="1444149"/>
                </a:cubicBezTo>
                <a:lnTo>
                  <a:pt x="636787" y="1273576"/>
                </a:lnTo>
                <a:lnTo>
                  <a:pt x="508453" y="1260639"/>
                </a:lnTo>
                <a:cubicBezTo>
                  <a:pt x="218280" y="1201261"/>
                  <a:pt x="0" y="944515"/>
                  <a:pt x="0" y="636788"/>
                </a:cubicBezTo>
                <a:cubicBezTo>
                  <a:pt x="0" y="285100"/>
                  <a:pt x="285100" y="0"/>
                  <a:pt x="636788" y="0"/>
                </a:cubicBezTo>
                <a:close/>
              </a:path>
            </a:pathLst>
          </a:custGeom>
          <a:solidFill>
            <a:srgbClr val="C0B6F6">
              <a:alpha val="53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6" name="자유형 45"/>
          <p:cNvSpPr/>
          <p:nvPr/>
        </p:nvSpPr>
        <p:spPr>
          <a:xfrm>
            <a:off x="5724004" y="561571"/>
            <a:ext cx="863660" cy="913821"/>
          </a:xfrm>
          <a:custGeom>
            <a:avLst/>
            <a:gdLst>
              <a:gd name="connsiteX0" fmla="*/ 636788 w 1273576"/>
              <a:gd name="connsiteY0" fmla="*/ 0 h 1444149"/>
              <a:gd name="connsiteX1" fmla="*/ 1273576 w 1273576"/>
              <a:gd name="connsiteY1" fmla="*/ 636788 h 1444149"/>
              <a:gd name="connsiteX2" fmla="*/ 1164823 w 1273576"/>
              <a:gd name="connsiteY2" fmla="*/ 992822 h 1444149"/>
              <a:gd name="connsiteX3" fmla="*/ 1134367 w 1273576"/>
              <a:gd name="connsiteY3" fmla="*/ 1029735 h 1444149"/>
              <a:gd name="connsiteX4" fmla="*/ 1134652 w 1273576"/>
              <a:gd name="connsiteY4" fmla="*/ 1029735 h 1444149"/>
              <a:gd name="connsiteX5" fmla="*/ 1130468 w 1273576"/>
              <a:gd name="connsiteY5" fmla="*/ 1034460 h 1444149"/>
              <a:gd name="connsiteX6" fmla="*/ 1087065 w 1273576"/>
              <a:gd name="connsiteY6" fmla="*/ 1087065 h 1444149"/>
              <a:gd name="connsiteX7" fmla="*/ 1075272 w 1273576"/>
              <a:gd name="connsiteY7" fmla="*/ 1096796 h 1444149"/>
              <a:gd name="connsiteX8" fmla="*/ 1058912 w 1273576"/>
              <a:gd name="connsiteY8" fmla="*/ 1115271 h 1444149"/>
              <a:gd name="connsiteX9" fmla="*/ 886342 w 1273576"/>
              <a:gd name="connsiteY9" fmla="*/ 1270794 h 1444149"/>
              <a:gd name="connsiteX10" fmla="*/ 636787 w 1273576"/>
              <a:gd name="connsiteY10" fmla="*/ 1444149 h 1444149"/>
              <a:gd name="connsiteX11" fmla="*/ 636787 w 1273576"/>
              <a:gd name="connsiteY11" fmla="*/ 1273576 h 1444149"/>
              <a:gd name="connsiteX12" fmla="*/ 508453 w 1273576"/>
              <a:gd name="connsiteY12" fmla="*/ 1260639 h 1444149"/>
              <a:gd name="connsiteX13" fmla="*/ 0 w 1273576"/>
              <a:gd name="connsiteY13" fmla="*/ 636788 h 1444149"/>
              <a:gd name="connsiteX14" fmla="*/ 636788 w 1273576"/>
              <a:gd name="connsiteY14" fmla="*/ 0 h 144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73576" h="1444149">
                <a:moveTo>
                  <a:pt x="636788" y="0"/>
                </a:moveTo>
                <a:cubicBezTo>
                  <a:pt x="988476" y="0"/>
                  <a:pt x="1273576" y="285100"/>
                  <a:pt x="1273576" y="636788"/>
                </a:cubicBezTo>
                <a:cubicBezTo>
                  <a:pt x="1273576" y="768671"/>
                  <a:pt x="1233484" y="891190"/>
                  <a:pt x="1164823" y="992822"/>
                </a:cubicBezTo>
                <a:lnTo>
                  <a:pt x="1134367" y="1029735"/>
                </a:lnTo>
                <a:lnTo>
                  <a:pt x="1134652" y="1029735"/>
                </a:lnTo>
                <a:lnTo>
                  <a:pt x="1130468" y="1034460"/>
                </a:lnTo>
                <a:lnTo>
                  <a:pt x="1087065" y="1087065"/>
                </a:lnTo>
                <a:lnTo>
                  <a:pt x="1075272" y="1096796"/>
                </a:lnTo>
                <a:lnTo>
                  <a:pt x="1058912" y="1115271"/>
                </a:lnTo>
                <a:cubicBezTo>
                  <a:pt x="990138" y="1188007"/>
                  <a:pt x="939847" y="1226722"/>
                  <a:pt x="886342" y="1270794"/>
                </a:cubicBezTo>
                <a:cubicBezTo>
                  <a:pt x="808872" y="1331119"/>
                  <a:pt x="691397" y="1416209"/>
                  <a:pt x="636787" y="1444149"/>
                </a:cubicBezTo>
                <a:lnTo>
                  <a:pt x="636787" y="1273576"/>
                </a:lnTo>
                <a:lnTo>
                  <a:pt x="508453" y="1260639"/>
                </a:lnTo>
                <a:cubicBezTo>
                  <a:pt x="218280" y="1201261"/>
                  <a:pt x="0" y="944515"/>
                  <a:pt x="0" y="636788"/>
                </a:cubicBezTo>
                <a:cubicBezTo>
                  <a:pt x="0" y="285100"/>
                  <a:pt x="285100" y="0"/>
                  <a:pt x="636788" y="0"/>
                </a:cubicBezTo>
                <a:close/>
              </a:path>
            </a:pathLst>
          </a:custGeom>
          <a:solidFill>
            <a:srgbClr val="C0B6F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7" name="TextBox 46"/>
          <p:cNvSpPr txBox="1"/>
          <p:nvPr/>
        </p:nvSpPr>
        <p:spPr>
          <a:xfrm>
            <a:off x="5890625" y="635056"/>
            <a:ext cx="5743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altLang="ko-KR" sz="2000" spc="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JO</a:t>
            </a:r>
          </a:p>
          <a:p>
            <a:pPr algn="ctr">
              <a:lnSpc>
                <a:spcPct val="105000"/>
              </a:lnSpc>
            </a:pPr>
            <a:r>
              <a:rPr lang="en-US" altLang="ko-KR" sz="2000" spc="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IN</a:t>
            </a:r>
            <a:endParaRPr lang="ko-KR" altLang="en-US" sz="2000" spc="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74586" y="2875022"/>
            <a:ext cx="258404" cy="489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08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endParaRPr lang="en-US" altLang="ko-KR" sz="24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6508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429760" y="3959220"/>
            <a:ext cx="3319280" cy="1169065"/>
          </a:xfrm>
          <a:prstGeom prst="roundRect">
            <a:avLst>
              <a:gd name="adj" fmla="val 50000"/>
            </a:avLst>
          </a:prstGeom>
          <a:gradFill>
            <a:gsLst>
              <a:gs pos="56000">
                <a:srgbClr val="C0B6F6"/>
              </a:gs>
              <a:gs pos="0">
                <a:srgbClr val="9CBFF7">
                  <a:alpha val="48000"/>
                </a:srgbClr>
              </a:gs>
              <a:gs pos="100000">
                <a:srgbClr val="E9DCFA"/>
              </a:gs>
            </a:gsLst>
            <a:lin ang="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4792980" y="4247502"/>
            <a:ext cx="2606040" cy="720737"/>
          </a:xfrm>
          <a:prstGeom prst="roundRect">
            <a:avLst>
              <a:gd name="adj" fmla="val 50000"/>
            </a:avLst>
          </a:prstGeom>
          <a:gradFill>
            <a:gsLst>
              <a:gs pos="51800">
                <a:srgbClr val="C0B6F6"/>
              </a:gs>
              <a:gs pos="0">
                <a:srgbClr val="9CBFF7">
                  <a:alpha val="48000"/>
                </a:srgbClr>
              </a:gs>
              <a:gs pos="100000">
                <a:srgbClr val="E9DCFA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114004" y="4310929"/>
            <a:ext cx="1963999" cy="560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김주연 오안식 이상규 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이상희 최원준 한솔 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099753" y="-1239824"/>
            <a:ext cx="914400" cy="914400"/>
          </a:xfrm>
          <a:prstGeom prst="rect">
            <a:avLst/>
          </a:prstGeom>
          <a:solidFill>
            <a:srgbClr val="FB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277600" y="-1342072"/>
            <a:ext cx="914400" cy="914400"/>
          </a:xfrm>
          <a:prstGeom prst="rect">
            <a:avLst/>
          </a:prstGeom>
          <a:solidFill>
            <a:srgbClr val="465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78"/>
          <a:stretch/>
        </p:blipFill>
        <p:spPr>
          <a:xfrm>
            <a:off x="4676708" y="1855347"/>
            <a:ext cx="3002231" cy="2267037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9188676" y="-1342072"/>
            <a:ext cx="914400" cy="914400"/>
          </a:xfrm>
          <a:prstGeom prst="rect">
            <a:avLst/>
          </a:prstGeom>
          <a:solidFill>
            <a:srgbClr val="C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5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3366733" y="2265877"/>
            <a:ext cx="2299235" cy="2326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289029" y="2265877"/>
            <a:ext cx="2299235" cy="2326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211325" y="2265877"/>
            <a:ext cx="2299235" cy="2326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68788" y="2426885"/>
            <a:ext cx="895123" cy="379996"/>
          </a:xfrm>
          <a:prstGeom prst="rect">
            <a:avLst/>
          </a:prstGeom>
          <a:gradFill>
            <a:gsLst>
              <a:gs pos="51800">
                <a:srgbClr val="C0B6F6"/>
              </a:gs>
              <a:gs pos="0">
                <a:srgbClr val="9CBFF7">
                  <a:alpha val="48000"/>
                </a:srgbClr>
              </a:gs>
              <a:gs pos="100000">
                <a:srgbClr val="E9DCFA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91084" y="2426885"/>
            <a:ext cx="895123" cy="379996"/>
          </a:xfrm>
          <a:prstGeom prst="rect">
            <a:avLst/>
          </a:prstGeom>
          <a:gradFill>
            <a:gsLst>
              <a:gs pos="51800">
                <a:srgbClr val="C0B6F6"/>
              </a:gs>
              <a:gs pos="0">
                <a:srgbClr val="9CBFF7">
                  <a:alpha val="48000"/>
                </a:srgbClr>
              </a:gs>
              <a:gs pos="100000">
                <a:srgbClr val="E9DCFA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913381" y="2426885"/>
            <a:ext cx="895123" cy="379996"/>
          </a:xfrm>
          <a:prstGeom prst="rect">
            <a:avLst/>
          </a:prstGeom>
          <a:gradFill>
            <a:gsLst>
              <a:gs pos="51800">
                <a:srgbClr val="C0B6F6"/>
              </a:gs>
              <a:gs pos="0">
                <a:srgbClr val="9CBFF7">
                  <a:alpha val="48000"/>
                </a:srgbClr>
              </a:gs>
              <a:gs pos="100000">
                <a:srgbClr val="E9DCFA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01555" y="2442989"/>
            <a:ext cx="819455" cy="347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1600" spc="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첫번째</a:t>
            </a:r>
            <a:endParaRPr lang="ko-KR" altLang="en-US" sz="1600" spc="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28917" y="2442989"/>
            <a:ext cx="819455" cy="347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1600" spc="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두번째</a:t>
            </a:r>
            <a:endParaRPr lang="ko-KR" altLang="en-US" sz="1600" spc="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956279" y="2442989"/>
            <a:ext cx="819455" cy="347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1600" spc="5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세번째</a:t>
            </a:r>
            <a:endParaRPr lang="ko-KR" altLang="en-US" sz="1600" spc="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762015" y="2511780"/>
            <a:ext cx="1611526" cy="1827360"/>
          </a:xfrm>
          <a:custGeom>
            <a:avLst/>
            <a:gdLst>
              <a:gd name="connsiteX0" fmla="*/ 636788 w 1273576"/>
              <a:gd name="connsiteY0" fmla="*/ 0 h 1444149"/>
              <a:gd name="connsiteX1" fmla="*/ 1273576 w 1273576"/>
              <a:gd name="connsiteY1" fmla="*/ 636788 h 1444149"/>
              <a:gd name="connsiteX2" fmla="*/ 1164823 w 1273576"/>
              <a:gd name="connsiteY2" fmla="*/ 992822 h 1444149"/>
              <a:gd name="connsiteX3" fmla="*/ 1134367 w 1273576"/>
              <a:gd name="connsiteY3" fmla="*/ 1029735 h 1444149"/>
              <a:gd name="connsiteX4" fmla="*/ 1134652 w 1273576"/>
              <a:gd name="connsiteY4" fmla="*/ 1029735 h 1444149"/>
              <a:gd name="connsiteX5" fmla="*/ 1130468 w 1273576"/>
              <a:gd name="connsiteY5" fmla="*/ 1034460 h 1444149"/>
              <a:gd name="connsiteX6" fmla="*/ 1087065 w 1273576"/>
              <a:gd name="connsiteY6" fmla="*/ 1087065 h 1444149"/>
              <a:gd name="connsiteX7" fmla="*/ 1075272 w 1273576"/>
              <a:gd name="connsiteY7" fmla="*/ 1096796 h 1444149"/>
              <a:gd name="connsiteX8" fmla="*/ 1058912 w 1273576"/>
              <a:gd name="connsiteY8" fmla="*/ 1115271 h 1444149"/>
              <a:gd name="connsiteX9" fmla="*/ 886342 w 1273576"/>
              <a:gd name="connsiteY9" fmla="*/ 1270794 h 1444149"/>
              <a:gd name="connsiteX10" fmla="*/ 636787 w 1273576"/>
              <a:gd name="connsiteY10" fmla="*/ 1444149 h 1444149"/>
              <a:gd name="connsiteX11" fmla="*/ 636787 w 1273576"/>
              <a:gd name="connsiteY11" fmla="*/ 1273576 h 1444149"/>
              <a:gd name="connsiteX12" fmla="*/ 508453 w 1273576"/>
              <a:gd name="connsiteY12" fmla="*/ 1260639 h 1444149"/>
              <a:gd name="connsiteX13" fmla="*/ 0 w 1273576"/>
              <a:gd name="connsiteY13" fmla="*/ 636788 h 1444149"/>
              <a:gd name="connsiteX14" fmla="*/ 636788 w 1273576"/>
              <a:gd name="connsiteY14" fmla="*/ 0 h 144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73576" h="1444149">
                <a:moveTo>
                  <a:pt x="636788" y="0"/>
                </a:moveTo>
                <a:cubicBezTo>
                  <a:pt x="988476" y="0"/>
                  <a:pt x="1273576" y="285100"/>
                  <a:pt x="1273576" y="636788"/>
                </a:cubicBezTo>
                <a:cubicBezTo>
                  <a:pt x="1273576" y="768671"/>
                  <a:pt x="1233484" y="891190"/>
                  <a:pt x="1164823" y="992822"/>
                </a:cubicBezTo>
                <a:lnTo>
                  <a:pt x="1134367" y="1029735"/>
                </a:lnTo>
                <a:lnTo>
                  <a:pt x="1134652" y="1029735"/>
                </a:lnTo>
                <a:lnTo>
                  <a:pt x="1130468" y="1034460"/>
                </a:lnTo>
                <a:lnTo>
                  <a:pt x="1087065" y="1087065"/>
                </a:lnTo>
                <a:lnTo>
                  <a:pt x="1075272" y="1096796"/>
                </a:lnTo>
                <a:lnTo>
                  <a:pt x="1058912" y="1115271"/>
                </a:lnTo>
                <a:cubicBezTo>
                  <a:pt x="990138" y="1188007"/>
                  <a:pt x="939847" y="1226722"/>
                  <a:pt x="886342" y="1270794"/>
                </a:cubicBezTo>
                <a:cubicBezTo>
                  <a:pt x="808872" y="1331119"/>
                  <a:pt x="691397" y="1416209"/>
                  <a:pt x="636787" y="1444149"/>
                </a:cubicBezTo>
                <a:lnTo>
                  <a:pt x="636787" y="1273576"/>
                </a:lnTo>
                <a:lnTo>
                  <a:pt x="508453" y="1260639"/>
                </a:lnTo>
                <a:cubicBezTo>
                  <a:pt x="218280" y="1201261"/>
                  <a:pt x="0" y="944515"/>
                  <a:pt x="0" y="636788"/>
                </a:cubicBezTo>
                <a:cubicBezTo>
                  <a:pt x="0" y="285100"/>
                  <a:pt x="285100" y="0"/>
                  <a:pt x="636788" y="0"/>
                </a:cubicBezTo>
                <a:close/>
              </a:path>
            </a:pathLst>
          </a:custGeom>
          <a:solidFill>
            <a:srgbClr val="C0B6F6">
              <a:alpha val="29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4" name="자유형 53"/>
          <p:cNvSpPr/>
          <p:nvPr/>
        </p:nvSpPr>
        <p:spPr>
          <a:xfrm>
            <a:off x="1019680" y="2806881"/>
            <a:ext cx="1096195" cy="1243010"/>
          </a:xfrm>
          <a:custGeom>
            <a:avLst/>
            <a:gdLst>
              <a:gd name="connsiteX0" fmla="*/ 636788 w 1273576"/>
              <a:gd name="connsiteY0" fmla="*/ 0 h 1444149"/>
              <a:gd name="connsiteX1" fmla="*/ 1273576 w 1273576"/>
              <a:gd name="connsiteY1" fmla="*/ 636788 h 1444149"/>
              <a:gd name="connsiteX2" fmla="*/ 1164823 w 1273576"/>
              <a:gd name="connsiteY2" fmla="*/ 992822 h 1444149"/>
              <a:gd name="connsiteX3" fmla="*/ 1134367 w 1273576"/>
              <a:gd name="connsiteY3" fmla="*/ 1029735 h 1444149"/>
              <a:gd name="connsiteX4" fmla="*/ 1134652 w 1273576"/>
              <a:gd name="connsiteY4" fmla="*/ 1029735 h 1444149"/>
              <a:gd name="connsiteX5" fmla="*/ 1130468 w 1273576"/>
              <a:gd name="connsiteY5" fmla="*/ 1034460 h 1444149"/>
              <a:gd name="connsiteX6" fmla="*/ 1087065 w 1273576"/>
              <a:gd name="connsiteY6" fmla="*/ 1087065 h 1444149"/>
              <a:gd name="connsiteX7" fmla="*/ 1075272 w 1273576"/>
              <a:gd name="connsiteY7" fmla="*/ 1096796 h 1444149"/>
              <a:gd name="connsiteX8" fmla="*/ 1058912 w 1273576"/>
              <a:gd name="connsiteY8" fmla="*/ 1115271 h 1444149"/>
              <a:gd name="connsiteX9" fmla="*/ 886342 w 1273576"/>
              <a:gd name="connsiteY9" fmla="*/ 1270794 h 1444149"/>
              <a:gd name="connsiteX10" fmla="*/ 636787 w 1273576"/>
              <a:gd name="connsiteY10" fmla="*/ 1444149 h 1444149"/>
              <a:gd name="connsiteX11" fmla="*/ 636787 w 1273576"/>
              <a:gd name="connsiteY11" fmla="*/ 1273576 h 1444149"/>
              <a:gd name="connsiteX12" fmla="*/ 508453 w 1273576"/>
              <a:gd name="connsiteY12" fmla="*/ 1260639 h 1444149"/>
              <a:gd name="connsiteX13" fmla="*/ 0 w 1273576"/>
              <a:gd name="connsiteY13" fmla="*/ 636788 h 1444149"/>
              <a:gd name="connsiteX14" fmla="*/ 636788 w 1273576"/>
              <a:gd name="connsiteY14" fmla="*/ 0 h 144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73576" h="1444149">
                <a:moveTo>
                  <a:pt x="636788" y="0"/>
                </a:moveTo>
                <a:cubicBezTo>
                  <a:pt x="988476" y="0"/>
                  <a:pt x="1273576" y="285100"/>
                  <a:pt x="1273576" y="636788"/>
                </a:cubicBezTo>
                <a:cubicBezTo>
                  <a:pt x="1273576" y="768671"/>
                  <a:pt x="1233484" y="891190"/>
                  <a:pt x="1164823" y="992822"/>
                </a:cubicBezTo>
                <a:lnTo>
                  <a:pt x="1134367" y="1029735"/>
                </a:lnTo>
                <a:lnTo>
                  <a:pt x="1134652" y="1029735"/>
                </a:lnTo>
                <a:lnTo>
                  <a:pt x="1130468" y="1034460"/>
                </a:lnTo>
                <a:lnTo>
                  <a:pt x="1087065" y="1087065"/>
                </a:lnTo>
                <a:lnTo>
                  <a:pt x="1075272" y="1096796"/>
                </a:lnTo>
                <a:lnTo>
                  <a:pt x="1058912" y="1115271"/>
                </a:lnTo>
                <a:cubicBezTo>
                  <a:pt x="990138" y="1188007"/>
                  <a:pt x="939847" y="1226722"/>
                  <a:pt x="886342" y="1270794"/>
                </a:cubicBezTo>
                <a:cubicBezTo>
                  <a:pt x="808872" y="1331119"/>
                  <a:pt x="691397" y="1416209"/>
                  <a:pt x="636787" y="1444149"/>
                </a:cubicBezTo>
                <a:lnTo>
                  <a:pt x="636787" y="1273576"/>
                </a:lnTo>
                <a:lnTo>
                  <a:pt x="508453" y="1260639"/>
                </a:lnTo>
                <a:cubicBezTo>
                  <a:pt x="218280" y="1201261"/>
                  <a:pt x="0" y="944515"/>
                  <a:pt x="0" y="636788"/>
                </a:cubicBezTo>
                <a:cubicBezTo>
                  <a:pt x="0" y="285100"/>
                  <a:pt x="285100" y="0"/>
                  <a:pt x="636788" y="0"/>
                </a:cubicBezTo>
                <a:close/>
              </a:path>
            </a:pathLst>
          </a:custGeom>
          <a:solidFill>
            <a:srgbClr val="C0B6F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67669" y="3106413"/>
            <a:ext cx="80021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목차</a:t>
            </a:r>
            <a:endParaRPr lang="en-US" altLang="ko-KR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13756" y="3078134"/>
            <a:ext cx="595036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08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08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제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6508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141122" y="3078133"/>
            <a:ext cx="595035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08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선정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6508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08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이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08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유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6508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068490" y="3078132"/>
            <a:ext cx="595035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08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벤치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6508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08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마킹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6508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97" name="직선 연결선 96"/>
          <p:cNvCxnSpPr/>
          <p:nvPr/>
        </p:nvCxnSpPr>
        <p:spPr>
          <a:xfrm>
            <a:off x="4511281" y="4172675"/>
            <a:ext cx="0" cy="289249"/>
          </a:xfrm>
          <a:prstGeom prst="line">
            <a:avLst/>
          </a:prstGeom>
          <a:ln w="12700">
            <a:solidFill>
              <a:srgbClr val="465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7438646" y="4172675"/>
            <a:ext cx="0" cy="289249"/>
          </a:xfrm>
          <a:prstGeom prst="line">
            <a:avLst/>
          </a:prstGeom>
          <a:ln w="12700">
            <a:solidFill>
              <a:srgbClr val="465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10360942" y="4172675"/>
            <a:ext cx="0" cy="289249"/>
          </a:xfrm>
          <a:prstGeom prst="line">
            <a:avLst/>
          </a:prstGeom>
          <a:ln w="12700">
            <a:solidFill>
              <a:srgbClr val="465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82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5400000">
            <a:off x="-792377" y="1005962"/>
            <a:ext cx="6317165" cy="4773051"/>
            <a:chOff x="2611910" y="1715896"/>
            <a:chExt cx="6976950" cy="4467536"/>
          </a:xfrm>
        </p:grpSpPr>
        <p:sp>
          <p:nvSpPr>
            <p:cNvPr id="27" name="타원 26"/>
            <p:cNvSpPr/>
            <p:nvPr/>
          </p:nvSpPr>
          <p:spPr>
            <a:xfrm>
              <a:off x="2611910" y="1715896"/>
              <a:ext cx="5612014" cy="4467536"/>
            </a:xfrm>
            <a:prstGeom prst="ellipse">
              <a:avLst/>
            </a:prstGeom>
            <a:gradFill>
              <a:gsLst>
                <a:gs pos="51800">
                  <a:srgbClr val="90D2FC"/>
                </a:gs>
                <a:gs pos="0">
                  <a:srgbClr val="DDF3FF"/>
                </a:gs>
                <a:gs pos="100000">
                  <a:srgbClr val="A2BAF6">
                    <a:alpha val="22000"/>
                  </a:srgbClr>
                </a:gs>
              </a:gsLst>
              <a:lin ang="0" scaled="0"/>
            </a:gradFill>
            <a:ln>
              <a:noFill/>
            </a:ln>
            <a:effectLst>
              <a:softEdge rad="889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3976846" y="1715896"/>
              <a:ext cx="5612014" cy="4467536"/>
            </a:xfrm>
            <a:prstGeom prst="ellipse">
              <a:avLst/>
            </a:prstGeom>
            <a:gradFill>
              <a:gsLst>
                <a:gs pos="51800">
                  <a:srgbClr val="C0B6F6"/>
                </a:gs>
                <a:gs pos="0">
                  <a:srgbClr val="9CBFF7">
                    <a:alpha val="48000"/>
                  </a:srgbClr>
                </a:gs>
                <a:gs pos="100000">
                  <a:srgbClr val="E9DCFA"/>
                </a:gs>
              </a:gsLst>
              <a:lin ang="0" scaled="0"/>
            </a:gradFill>
            <a:ln>
              <a:noFill/>
            </a:ln>
            <a:effectLst>
              <a:softEdge rad="889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531917" y="1493420"/>
            <a:ext cx="3169920" cy="3871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22426" y="1922885"/>
            <a:ext cx="1866666" cy="886397"/>
            <a:chOff x="85983" y="81022"/>
            <a:chExt cx="1866666" cy="886397"/>
          </a:xfrm>
        </p:grpSpPr>
        <p:sp>
          <p:nvSpPr>
            <p:cNvPr id="32" name="TextBox 31"/>
            <p:cNvSpPr txBox="1"/>
            <p:nvPr/>
          </p:nvSpPr>
          <p:spPr>
            <a:xfrm>
              <a:off x="85983" y="81022"/>
              <a:ext cx="1047082" cy="886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4800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6508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01</a:t>
              </a:r>
            </a:p>
          </p:txBody>
        </p:sp>
        <p:cxnSp>
          <p:nvCxnSpPr>
            <p:cNvPr id="6" name="직선 연결선 5"/>
            <p:cNvCxnSpPr/>
            <p:nvPr/>
          </p:nvCxnSpPr>
          <p:spPr>
            <a:xfrm flipH="1">
              <a:off x="1173705" y="308250"/>
              <a:ext cx="274320" cy="447040"/>
            </a:xfrm>
            <a:prstGeom prst="line">
              <a:avLst/>
            </a:prstGeom>
            <a:ln>
              <a:solidFill>
                <a:srgbClr val="465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492267" y="453100"/>
              <a:ext cx="460382" cy="404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2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6508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03</a:t>
              </a:r>
              <a:endPara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08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22426" y="2939553"/>
            <a:ext cx="825867" cy="517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spc="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08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주제</a:t>
            </a:r>
            <a:endParaRPr lang="en-US" altLang="ko-KR" sz="2400" spc="1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6508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  <a:cs typeface="맑은 고딕 Semilight" panose="020B0502040204020203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798004" y="4030087"/>
            <a:ext cx="2032535" cy="0"/>
          </a:xfrm>
          <a:prstGeom prst="line">
            <a:avLst/>
          </a:prstGeom>
          <a:ln w="9525">
            <a:solidFill>
              <a:srgbClr val="465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8900160" y="-1342071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0088880" y="-1342072"/>
            <a:ext cx="914400" cy="914400"/>
          </a:xfrm>
          <a:prstGeom prst="rect">
            <a:avLst/>
          </a:prstGeom>
          <a:solidFill>
            <a:srgbClr val="465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54792" y="2055138"/>
            <a:ext cx="473408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8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57000">
                      <a:srgbClr val="C0B6F6"/>
                    </a:gs>
                    <a:gs pos="2000">
                      <a:srgbClr val="90D2FC"/>
                    </a:gs>
                    <a:gs pos="100000">
                      <a:srgbClr val="465080"/>
                    </a:gs>
                  </a:gsLst>
                  <a:lin ang="0" scaled="0"/>
                </a:gra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57000">
                      <a:srgbClr val="C0B6F6"/>
                    </a:gs>
                    <a:gs pos="2000">
                      <a:srgbClr val="90D2FC"/>
                    </a:gs>
                    <a:gs pos="100000">
                      <a:srgbClr val="465080"/>
                    </a:gs>
                  </a:gsLst>
                  <a:lin ang="0" scaled="0"/>
                </a:gra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성향에 따른</a:t>
            </a:r>
            <a:endParaRPr lang="en-US" altLang="ko-KR" sz="2800" spc="-1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gradFill>
                <a:gsLst>
                  <a:gs pos="57000">
                    <a:srgbClr val="C0B6F6"/>
                  </a:gs>
                  <a:gs pos="2000">
                    <a:srgbClr val="90D2FC"/>
                  </a:gs>
                  <a:gs pos="100000">
                    <a:srgbClr val="465080"/>
                  </a:gs>
                </a:gsLst>
                <a:lin ang="0" scaled="0"/>
              </a:gra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28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57000">
                      <a:srgbClr val="C0B6F6"/>
                    </a:gs>
                    <a:gs pos="2000">
                      <a:srgbClr val="90D2FC"/>
                    </a:gs>
                    <a:gs pos="100000">
                      <a:srgbClr val="465080"/>
                    </a:gs>
                  </a:gsLst>
                  <a:lin ang="0" scaled="0"/>
                </a:gra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endParaRPr lang="en-US" altLang="ko-KR" sz="2800" spc="-1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gradFill>
                <a:gsLst>
                  <a:gs pos="57000">
                    <a:srgbClr val="C0B6F6"/>
                  </a:gs>
                  <a:gs pos="2000">
                    <a:srgbClr val="90D2FC"/>
                  </a:gs>
                  <a:gs pos="100000">
                    <a:srgbClr val="465080"/>
                  </a:gs>
                </a:gsLst>
                <a:lin ang="0" scaled="0"/>
              </a:gra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28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57000">
                      <a:srgbClr val="C0B6F6"/>
                    </a:gs>
                    <a:gs pos="2000">
                      <a:srgbClr val="90D2FC"/>
                    </a:gs>
                    <a:gs pos="100000">
                      <a:srgbClr val="465080"/>
                    </a:gs>
                  </a:gsLst>
                  <a:lin ang="0" scaled="0"/>
                </a:gra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여행지 추천</a:t>
            </a:r>
            <a:endParaRPr lang="en-US" altLang="ko-KR" sz="2800" spc="-1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gradFill>
                <a:gsLst>
                  <a:gs pos="57000">
                    <a:srgbClr val="C0B6F6"/>
                  </a:gs>
                  <a:gs pos="2000">
                    <a:srgbClr val="90D2FC"/>
                  </a:gs>
                  <a:gs pos="100000">
                    <a:srgbClr val="465080"/>
                  </a:gs>
                </a:gsLst>
                <a:lin ang="0" scaled="0"/>
              </a:gra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>
              <a:lnSpc>
                <a:spcPct val="110000"/>
              </a:lnSpc>
            </a:pPr>
            <a:endParaRPr lang="en-US" altLang="ko-KR" sz="2800" spc="-1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gradFill>
                <a:gsLst>
                  <a:gs pos="57000">
                    <a:srgbClr val="C0B6F6"/>
                  </a:gs>
                  <a:gs pos="2000">
                    <a:srgbClr val="90D2FC"/>
                  </a:gs>
                  <a:gs pos="100000">
                    <a:srgbClr val="465080"/>
                  </a:gs>
                </a:gsLst>
                <a:lin ang="0" scaled="0"/>
              </a:gra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28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57000">
                      <a:srgbClr val="C0B6F6"/>
                    </a:gs>
                    <a:gs pos="2000">
                      <a:srgbClr val="90D2FC"/>
                    </a:gs>
                    <a:gs pos="100000">
                      <a:srgbClr val="465080"/>
                    </a:gs>
                  </a:gsLst>
                  <a:lin ang="0" scaled="0"/>
                </a:gra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동행자 찾기</a:t>
            </a:r>
            <a:endParaRPr lang="en-US" altLang="ko-KR" sz="2800" spc="-1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gradFill>
                <a:gsLst>
                  <a:gs pos="57000">
                    <a:srgbClr val="C0B6F6"/>
                  </a:gs>
                  <a:gs pos="2000">
                    <a:srgbClr val="90D2FC"/>
                  </a:gs>
                  <a:gs pos="100000">
                    <a:srgbClr val="465080"/>
                  </a:gs>
                </a:gsLst>
                <a:lin ang="0" scaled="0"/>
              </a:gra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561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5400000">
            <a:off x="-792377" y="1005962"/>
            <a:ext cx="6317165" cy="4773051"/>
            <a:chOff x="2611910" y="1715896"/>
            <a:chExt cx="6976950" cy="4467536"/>
          </a:xfrm>
        </p:grpSpPr>
        <p:sp>
          <p:nvSpPr>
            <p:cNvPr id="27" name="타원 26"/>
            <p:cNvSpPr/>
            <p:nvPr/>
          </p:nvSpPr>
          <p:spPr>
            <a:xfrm>
              <a:off x="2611910" y="1715896"/>
              <a:ext cx="5612014" cy="4467536"/>
            </a:xfrm>
            <a:prstGeom prst="ellipse">
              <a:avLst/>
            </a:prstGeom>
            <a:gradFill>
              <a:gsLst>
                <a:gs pos="51800">
                  <a:srgbClr val="90D2FC"/>
                </a:gs>
                <a:gs pos="0">
                  <a:srgbClr val="DDF3FF"/>
                </a:gs>
                <a:gs pos="100000">
                  <a:srgbClr val="A2BAF6">
                    <a:alpha val="22000"/>
                  </a:srgbClr>
                </a:gs>
              </a:gsLst>
              <a:lin ang="0" scaled="0"/>
            </a:gradFill>
            <a:ln>
              <a:noFill/>
            </a:ln>
            <a:effectLst>
              <a:softEdge rad="889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3976846" y="1715896"/>
              <a:ext cx="5612014" cy="4467536"/>
            </a:xfrm>
            <a:prstGeom prst="ellipse">
              <a:avLst/>
            </a:prstGeom>
            <a:gradFill>
              <a:gsLst>
                <a:gs pos="51800">
                  <a:srgbClr val="C0B6F6"/>
                </a:gs>
                <a:gs pos="0">
                  <a:srgbClr val="9CBFF7">
                    <a:alpha val="48000"/>
                  </a:srgbClr>
                </a:gs>
                <a:gs pos="100000">
                  <a:srgbClr val="E9DCFA"/>
                </a:gs>
              </a:gsLst>
              <a:lin ang="0" scaled="0"/>
            </a:gradFill>
            <a:ln>
              <a:noFill/>
            </a:ln>
            <a:effectLst>
              <a:softEdge rad="889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531917" y="1493420"/>
            <a:ext cx="3169920" cy="3871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22425" y="1922885"/>
            <a:ext cx="1916361" cy="904863"/>
            <a:chOff x="85982" y="81022"/>
            <a:chExt cx="1916361" cy="904863"/>
          </a:xfrm>
        </p:grpSpPr>
        <p:sp>
          <p:nvSpPr>
            <p:cNvPr id="32" name="TextBox 31"/>
            <p:cNvSpPr txBox="1"/>
            <p:nvPr/>
          </p:nvSpPr>
          <p:spPr>
            <a:xfrm>
              <a:off x="85982" y="81022"/>
              <a:ext cx="1047083" cy="904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4800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6508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02</a:t>
              </a:r>
              <a:endParaRPr lang="en-US" altLang="ko-KR" sz="48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08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H="1">
              <a:off x="1173705" y="308250"/>
              <a:ext cx="274320" cy="447040"/>
            </a:xfrm>
            <a:prstGeom prst="line">
              <a:avLst/>
            </a:prstGeom>
            <a:ln>
              <a:solidFill>
                <a:srgbClr val="465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442574" y="453100"/>
              <a:ext cx="5597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2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6508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맑은 고딕 Semilight" panose="020B0502040204020203" pitchFamily="50" charset="-127"/>
                </a:rPr>
                <a:t>03</a:t>
              </a:r>
              <a:endPara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08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22426" y="2939553"/>
            <a:ext cx="210826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spc="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08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주제선정이유</a:t>
            </a:r>
            <a:endParaRPr lang="en-US" altLang="ko-KR" sz="2400" spc="1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6508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  <a:cs typeface="맑은 고딕 Semilight" panose="020B0502040204020203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798004" y="4030087"/>
            <a:ext cx="2032535" cy="0"/>
          </a:xfrm>
          <a:prstGeom prst="line">
            <a:avLst/>
          </a:prstGeom>
          <a:ln w="9525">
            <a:solidFill>
              <a:srgbClr val="465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8900160" y="-1342071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0088880" y="-1342072"/>
            <a:ext cx="914400" cy="914400"/>
          </a:xfrm>
          <a:prstGeom prst="rect">
            <a:avLst/>
          </a:prstGeom>
          <a:solidFill>
            <a:srgbClr val="465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5024397" y="1638560"/>
            <a:ext cx="1622884" cy="1590746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5117260" y="1902892"/>
            <a:ext cx="937533" cy="937533"/>
          </a:xfrm>
          <a:prstGeom prst="ellipse">
            <a:avLst/>
          </a:prstGeom>
          <a:solidFill>
            <a:srgbClr val="6469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73" name="타원 72"/>
          <p:cNvSpPr/>
          <p:nvPr/>
        </p:nvSpPr>
        <p:spPr>
          <a:xfrm flipH="1">
            <a:off x="10176411" y="3268791"/>
            <a:ext cx="937533" cy="937533"/>
          </a:xfrm>
          <a:prstGeom prst="ellipse">
            <a:avLst/>
          </a:prstGeom>
          <a:solidFill>
            <a:srgbClr val="6469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74" name="막힌 원호 73"/>
          <p:cNvSpPr/>
          <p:nvPr/>
        </p:nvSpPr>
        <p:spPr>
          <a:xfrm rot="16587865" flipH="1">
            <a:off x="9848297" y="2940677"/>
            <a:ext cx="1593761" cy="1593761"/>
          </a:xfrm>
          <a:prstGeom prst="blockArc">
            <a:avLst>
              <a:gd name="adj1" fmla="val 12123994"/>
              <a:gd name="adj2" fmla="val 71122"/>
              <a:gd name="adj3" fmla="val 11426"/>
            </a:avLst>
          </a:prstGeom>
          <a:gradFill>
            <a:gsLst>
              <a:gs pos="0">
                <a:srgbClr val="33105D"/>
              </a:gs>
              <a:gs pos="100000">
                <a:srgbClr val="9BC6FB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 flipV="1">
            <a:off x="6228140" y="1335253"/>
            <a:ext cx="213360" cy="263294"/>
          </a:xfrm>
          <a:prstGeom prst="line">
            <a:avLst/>
          </a:prstGeom>
          <a:ln w="12700">
            <a:solidFill>
              <a:srgbClr val="331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6441500" y="1335253"/>
            <a:ext cx="241892" cy="0"/>
          </a:xfrm>
          <a:prstGeom prst="line">
            <a:avLst/>
          </a:prstGeom>
          <a:ln w="12700">
            <a:solidFill>
              <a:srgbClr val="331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>
            <a:off x="9875171" y="4510668"/>
            <a:ext cx="213360" cy="263294"/>
          </a:xfrm>
          <a:prstGeom prst="line">
            <a:avLst/>
          </a:prstGeom>
          <a:ln w="12700">
            <a:solidFill>
              <a:srgbClr val="331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9633279" y="4773962"/>
            <a:ext cx="241892" cy="0"/>
          </a:xfrm>
          <a:prstGeom prst="line">
            <a:avLst/>
          </a:prstGeom>
          <a:ln w="12700">
            <a:solidFill>
              <a:srgbClr val="331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714145" y="1013260"/>
            <a:ext cx="1886927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3200" dirty="0" smtClean="0">
                <a:gradFill>
                  <a:gsLst>
                    <a:gs pos="0">
                      <a:srgbClr val="33105D"/>
                    </a:gs>
                    <a:gs pos="100000">
                      <a:srgbClr val="9BC6FB"/>
                    </a:gs>
                  </a:gsLst>
                  <a:lin ang="2400000" scaled="0"/>
                </a:gra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MATING</a:t>
            </a:r>
            <a:endParaRPr lang="ko-KR" altLang="en-US" sz="3200" dirty="0">
              <a:gradFill>
                <a:gsLst>
                  <a:gs pos="0">
                    <a:srgbClr val="33105D"/>
                  </a:gs>
                  <a:gs pos="100000">
                    <a:srgbClr val="9BC6FB"/>
                  </a:gs>
                </a:gsLst>
                <a:lin ang="2400000" scaled="0"/>
              </a:gra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796673" y="4565723"/>
            <a:ext cx="2918684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3200" dirty="0" smtClean="0">
                <a:gradFill>
                  <a:gsLst>
                    <a:gs pos="0">
                      <a:srgbClr val="33105D"/>
                    </a:gs>
                    <a:gs pos="100000">
                      <a:srgbClr val="9BC6FB"/>
                    </a:gs>
                  </a:gsLst>
                  <a:lin ang="2400000" scaled="0"/>
                </a:gra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Recommend</a:t>
            </a:r>
            <a:endParaRPr lang="ko-KR" altLang="en-US" sz="3200" dirty="0">
              <a:gradFill>
                <a:gsLst>
                  <a:gs pos="0">
                    <a:srgbClr val="33105D"/>
                  </a:gs>
                  <a:gs pos="100000">
                    <a:srgbClr val="9BC6FB"/>
                  </a:gs>
                </a:gsLst>
                <a:lin ang="2400000" scaled="0"/>
              </a:gra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416" y="3397836"/>
            <a:ext cx="363519" cy="363519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5283182" y="2424671"/>
            <a:ext cx="603050" cy="266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050" dirty="0" smtClean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MAT</a:t>
            </a:r>
            <a:r>
              <a:rPr lang="en-US" altLang="ko-KR" sz="1050" dirty="0" smtClean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E</a:t>
            </a:r>
            <a:endParaRPr lang="ko-KR" altLang="en-US" sz="1050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293962" y="3790569"/>
            <a:ext cx="702436" cy="266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050" dirty="0" smtClean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RECMD</a:t>
            </a:r>
            <a:endParaRPr lang="en-US" altLang="ko-KR" sz="1050" dirty="0" smtClean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845964" y="1607372"/>
            <a:ext cx="1560042" cy="100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 err="1" smtClean="0">
                <a:solidFill>
                  <a:srgbClr val="33105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스케쥴</a:t>
            </a:r>
            <a:r>
              <a:rPr lang="ko-KR" altLang="en-US" dirty="0" smtClean="0">
                <a:solidFill>
                  <a:srgbClr val="33105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문제</a:t>
            </a:r>
            <a:endParaRPr lang="en-US" altLang="ko-KR" dirty="0" smtClean="0">
              <a:solidFill>
                <a:srgbClr val="33105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dirty="0" smtClean="0">
                <a:solidFill>
                  <a:srgbClr val="33105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새로운 인맥</a:t>
            </a:r>
            <a:endParaRPr lang="en-US" altLang="ko-KR" dirty="0" smtClean="0">
              <a:solidFill>
                <a:srgbClr val="33105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dirty="0" smtClean="0">
                <a:solidFill>
                  <a:srgbClr val="33105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여행 성향 차이</a:t>
            </a:r>
            <a:endParaRPr lang="ko-KR" altLang="en-US" dirty="0">
              <a:solidFill>
                <a:srgbClr val="33105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118588" y="3813410"/>
            <a:ext cx="2457724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ko-KR" altLang="en-US" dirty="0" smtClean="0">
                <a:solidFill>
                  <a:srgbClr val="33105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여행지 정보 부족</a:t>
            </a:r>
            <a:endParaRPr lang="en-US" altLang="ko-KR" dirty="0" smtClean="0">
              <a:solidFill>
                <a:srgbClr val="33105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>
              <a:lnSpc>
                <a:spcPct val="110000"/>
              </a:lnSpc>
            </a:pPr>
            <a:r>
              <a:rPr lang="ko-KR" altLang="en-US" dirty="0" smtClean="0">
                <a:solidFill>
                  <a:srgbClr val="33105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성향에 따른 추천 여행지</a:t>
            </a:r>
            <a:endParaRPr lang="ko-KR" altLang="en-US" dirty="0">
              <a:solidFill>
                <a:srgbClr val="33105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0" name="막힌 원호 89"/>
          <p:cNvSpPr/>
          <p:nvPr/>
        </p:nvSpPr>
        <p:spPr>
          <a:xfrm rot="6712476">
            <a:off x="4813995" y="1558893"/>
            <a:ext cx="1593761" cy="1593761"/>
          </a:xfrm>
          <a:prstGeom prst="blockArc">
            <a:avLst>
              <a:gd name="adj1" fmla="val 8306769"/>
              <a:gd name="adj2" fmla="val 71122"/>
              <a:gd name="adj3" fmla="val 11426"/>
            </a:avLst>
          </a:prstGeom>
          <a:gradFill>
            <a:gsLst>
              <a:gs pos="0">
                <a:srgbClr val="33105D"/>
              </a:gs>
              <a:gs pos="100000">
                <a:srgbClr val="9BC6FB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160" y="2011577"/>
            <a:ext cx="413094" cy="4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" t="20133" r="2064" b="8292"/>
          <a:stretch/>
        </p:blipFill>
        <p:spPr bwMode="auto">
          <a:xfrm>
            <a:off x="8286024" y="1046802"/>
            <a:ext cx="3456034" cy="2338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117" y="1046802"/>
            <a:ext cx="3344537" cy="2338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61"/>
          <p:cNvSpPr/>
          <p:nvPr/>
        </p:nvSpPr>
        <p:spPr>
          <a:xfrm>
            <a:off x="4752731" y="3436306"/>
            <a:ext cx="2910533" cy="1924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 rot="5400000">
            <a:off x="-792377" y="1005962"/>
            <a:ext cx="6317165" cy="4773051"/>
            <a:chOff x="2611910" y="1715896"/>
            <a:chExt cx="6976950" cy="4467536"/>
          </a:xfrm>
        </p:grpSpPr>
        <p:sp>
          <p:nvSpPr>
            <p:cNvPr id="27" name="타원 26"/>
            <p:cNvSpPr/>
            <p:nvPr/>
          </p:nvSpPr>
          <p:spPr>
            <a:xfrm>
              <a:off x="2611910" y="1715896"/>
              <a:ext cx="5612014" cy="4467536"/>
            </a:xfrm>
            <a:prstGeom prst="ellipse">
              <a:avLst/>
            </a:prstGeom>
            <a:gradFill>
              <a:gsLst>
                <a:gs pos="51800">
                  <a:srgbClr val="90D2FC"/>
                </a:gs>
                <a:gs pos="0">
                  <a:srgbClr val="DDF3FF"/>
                </a:gs>
                <a:gs pos="100000">
                  <a:srgbClr val="A2BAF6">
                    <a:alpha val="22000"/>
                  </a:srgbClr>
                </a:gs>
              </a:gsLst>
              <a:lin ang="0" scaled="0"/>
            </a:gradFill>
            <a:ln>
              <a:noFill/>
            </a:ln>
            <a:effectLst>
              <a:softEdge rad="889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3976846" y="1715896"/>
              <a:ext cx="5612014" cy="4467536"/>
            </a:xfrm>
            <a:prstGeom prst="ellipse">
              <a:avLst/>
            </a:prstGeom>
            <a:gradFill>
              <a:gsLst>
                <a:gs pos="51800">
                  <a:srgbClr val="C0B6F6"/>
                </a:gs>
                <a:gs pos="0">
                  <a:srgbClr val="9CBFF7">
                    <a:alpha val="48000"/>
                  </a:srgbClr>
                </a:gs>
                <a:gs pos="100000">
                  <a:srgbClr val="E9DCFA"/>
                </a:gs>
              </a:gsLst>
              <a:lin ang="0" scaled="0"/>
            </a:gradFill>
            <a:ln>
              <a:noFill/>
            </a:ln>
            <a:effectLst>
              <a:softEdge rad="889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531917" y="1493420"/>
            <a:ext cx="3169920" cy="3871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22425" y="1922885"/>
            <a:ext cx="1866667" cy="904863"/>
            <a:chOff x="85982" y="81022"/>
            <a:chExt cx="1866667" cy="904863"/>
          </a:xfrm>
        </p:grpSpPr>
        <p:sp>
          <p:nvSpPr>
            <p:cNvPr id="32" name="TextBox 31"/>
            <p:cNvSpPr txBox="1"/>
            <p:nvPr/>
          </p:nvSpPr>
          <p:spPr>
            <a:xfrm>
              <a:off x="85982" y="81022"/>
              <a:ext cx="1047083" cy="904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4800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6508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03</a:t>
              </a:r>
              <a:endParaRPr lang="en-US" altLang="ko-KR" sz="48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08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H="1">
              <a:off x="1173705" y="308250"/>
              <a:ext cx="274320" cy="447040"/>
            </a:xfrm>
            <a:prstGeom prst="line">
              <a:avLst/>
            </a:prstGeom>
            <a:ln>
              <a:solidFill>
                <a:srgbClr val="465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492267" y="453100"/>
              <a:ext cx="4603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2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6508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03</a:t>
              </a:r>
              <a:endPara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08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22426" y="2939553"/>
            <a:ext cx="1467068" cy="517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spc="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08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맑은 고딕 Semilight" panose="020B0502040204020203" pitchFamily="50" charset="-127"/>
              </a:rPr>
              <a:t>벤치마킹</a:t>
            </a:r>
            <a:endParaRPr lang="en-US" altLang="ko-KR" sz="2400" spc="1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6508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2426" y="4160359"/>
            <a:ext cx="1796133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08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 사이트</a:t>
            </a:r>
            <a:endParaRPr lang="en-US" altLang="ko-KR" sz="12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6508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08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http://ko.serentrip.net/</a:t>
            </a:r>
            <a:endParaRPr lang="en-US" altLang="ko-KR" sz="12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6508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08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https://www.travelstyle.co.kr/</a:t>
            </a:r>
            <a:endParaRPr lang="en-US" altLang="ko-KR" sz="12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6508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798004" y="4030087"/>
            <a:ext cx="2032535" cy="0"/>
          </a:xfrm>
          <a:prstGeom prst="line">
            <a:avLst/>
          </a:prstGeom>
          <a:ln w="9525">
            <a:solidFill>
              <a:srgbClr val="465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자유형 50"/>
          <p:cNvSpPr/>
          <p:nvPr/>
        </p:nvSpPr>
        <p:spPr>
          <a:xfrm>
            <a:off x="5909316" y="3109197"/>
            <a:ext cx="597363" cy="677368"/>
          </a:xfrm>
          <a:custGeom>
            <a:avLst/>
            <a:gdLst>
              <a:gd name="connsiteX0" fmla="*/ 636788 w 1273576"/>
              <a:gd name="connsiteY0" fmla="*/ 0 h 1444149"/>
              <a:gd name="connsiteX1" fmla="*/ 1273576 w 1273576"/>
              <a:gd name="connsiteY1" fmla="*/ 636788 h 1444149"/>
              <a:gd name="connsiteX2" fmla="*/ 1164823 w 1273576"/>
              <a:gd name="connsiteY2" fmla="*/ 992822 h 1444149"/>
              <a:gd name="connsiteX3" fmla="*/ 1134367 w 1273576"/>
              <a:gd name="connsiteY3" fmla="*/ 1029735 h 1444149"/>
              <a:gd name="connsiteX4" fmla="*/ 1134652 w 1273576"/>
              <a:gd name="connsiteY4" fmla="*/ 1029735 h 1444149"/>
              <a:gd name="connsiteX5" fmla="*/ 1130468 w 1273576"/>
              <a:gd name="connsiteY5" fmla="*/ 1034460 h 1444149"/>
              <a:gd name="connsiteX6" fmla="*/ 1087065 w 1273576"/>
              <a:gd name="connsiteY6" fmla="*/ 1087065 h 1444149"/>
              <a:gd name="connsiteX7" fmla="*/ 1075272 w 1273576"/>
              <a:gd name="connsiteY7" fmla="*/ 1096796 h 1444149"/>
              <a:gd name="connsiteX8" fmla="*/ 1058912 w 1273576"/>
              <a:gd name="connsiteY8" fmla="*/ 1115271 h 1444149"/>
              <a:gd name="connsiteX9" fmla="*/ 886342 w 1273576"/>
              <a:gd name="connsiteY9" fmla="*/ 1270794 h 1444149"/>
              <a:gd name="connsiteX10" fmla="*/ 636787 w 1273576"/>
              <a:gd name="connsiteY10" fmla="*/ 1444149 h 1444149"/>
              <a:gd name="connsiteX11" fmla="*/ 636787 w 1273576"/>
              <a:gd name="connsiteY11" fmla="*/ 1273576 h 1444149"/>
              <a:gd name="connsiteX12" fmla="*/ 508453 w 1273576"/>
              <a:gd name="connsiteY12" fmla="*/ 1260639 h 1444149"/>
              <a:gd name="connsiteX13" fmla="*/ 0 w 1273576"/>
              <a:gd name="connsiteY13" fmla="*/ 636788 h 1444149"/>
              <a:gd name="connsiteX14" fmla="*/ 636788 w 1273576"/>
              <a:gd name="connsiteY14" fmla="*/ 0 h 144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73576" h="1444149">
                <a:moveTo>
                  <a:pt x="636788" y="0"/>
                </a:moveTo>
                <a:cubicBezTo>
                  <a:pt x="988476" y="0"/>
                  <a:pt x="1273576" y="285100"/>
                  <a:pt x="1273576" y="636788"/>
                </a:cubicBezTo>
                <a:cubicBezTo>
                  <a:pt x="1273576" y="768671"/>
                  <a:pt x="1233484" y="891190"/>
                  <a:pt x="1164823" y="992822"/>
                </a:cubicBezTo>
                <a:lnTo>
                  <a:pt x="1134367" y="1029735"/>
                </a:lnTo>
                <a:lnTo>
                  <a:pt x="1134652" y="1029735"/>
                </a:lnTo>
                <a:lnTo>
                  <a:pt x="1130468" y="1034460"/>
                </a:lnTo>
                <a:lnTo>
                  <a:pt x="1087065" y="1087065"/>
                </a:lnTo>
                <a:lnTo>
                  <a:pt x="1075272" y="1096796"/>
                </a:lnTo>
                <a:lnTo>
                  <a:pt x="1058912" y="1115271"/>
                </a:lnTo>
                <a:cubicBezTo>
                  <a:pt x="990138" y="1188007"/>
                  <a:pt x="939847" y="1226722"/>
                  <a:pt x="886342" y="1270794"/>
                </a:cubicBezTo>
                <a:cubicBezTo>
                  <a:pt x="808872" y="1331119"/>
                  <a:pt x="691397" y="1416209"/>
                  <a:pt x="636787" y="1444149"/>
                </a:cubicBezTo>
                <a:lnTo>
                  <a:pt x="636787" y="1273576"/>
                </a:lnTo>
                <a:lnTo>
                  <a:pt x="508453" y="1260639"/>
                </a:lnTo>
                <a:cubicBezTo>
                  <a:pt x="218280" y="1201261"/>
                  <a:pt x="0" y="944515"/>
                  <a:pt x="0" y="636788"/>
                </a:cubicBezTo>
                <a:cubicBezTo>
                  <a:pt x="0" y="285100"/>
                  <a:pt x="285100" y="0"/>
                  <a:pt x="636788" y="0"/>
                </a:cubicBezTo>
                <a:close/>
              </a:path>
            </a:pathLst>
          </a:custGeom>
          <a:solidFill>
            <a:srgbClr val="C0B6F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4" name="TextBox 53"/>
          <p:cNvSpPr txBox="1"/>
          <p:nvPr/>
        </p:nvSpPr>
        <p:spPr>
          <a:xfrm>
            <a:off x="5947348" y="3224710"/>
            <a:ext cx="52129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01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8465855" y="3436306"/>
            <a:ext cx="2910533" cy="1924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자유형 52"/>
          <p:cNvSpPr/>
          <p:nvPr/>
        </p:nvSpPr>
        <p:spPr>
          <a:xfrm>
            <a:off x="9622440" y="3109197"/>
            <a:ext cx="597363" cy="677368"/>
          </a:xfrm>
          <a:custGeom>
            <a:avLst/>
            <a:gdLst>
              <a:gd name="connsiteX0" fmla="*/ 636788 w 1273576"/>
              <a:gd name="connsiteY0" fmla="*/ 0 h 1444149"/>
              <a:gd name="connsiteX1" fmla="*/ 1273576 w 1273576"/>
              <a:gd name="connsiteY1" fmla="*/ 636788 h 1444149"/>
              <a:gd name="connsiteX2" fmla="*/ 1164823 w 1273576"/>
              <a:gd name="connsiteY2" fmla="*/ 992822 h 1444149"/>
              <a:gd name="connsiteX3" fmla="*/ 1134367 w 1273576"/>
              <a:gd name="connsiteY3" fmla="*/ 1029735 h 1444149"/>
              <a:gd name="connsiteX4" fmla="*/ 1134652 w 1273576"/>
              <a:gd name="connsiteY4" fmla="*/ 1029735 h 1444149"/>
              <a:gd name="connsiteX5" fmla="*/ 1130468 w 1273576"/>
              <a:gd name="connsiteY5" fmla="*/ 1034460 h 1444149"/>
              <a:gd name="connsiteX6" fmla="*/ 1087065 w 1273576"/>
              <a:gd name="connsiteY6" fmla="*/ 1087065 h 1444149"/>
              <a:gd name="connsiteX7" fmla="*/ 1075272 w 1273576"/>
              <a:gd name="connsiteY7" fmla="*/ 1096796 h 1444149"/>
              <a:gd name="connsiteX8" fmla="*/ 1058912 w 1273576"/>
              <a:gd name="connsiteY8" fmla="*/ 1115271 h 1444149"/>
              <a:gd name="connsiteX9" fmla="*/ 886342 w 1273576"/>
              <a:gd name="connsiteY9" fmla="*/ 1270794 h 1444149"/>
              <a:gd name="connsiteX10" fmla="*/ 636787 w 1273576"/>
              <a:gd name="connsiteY10" fmla="*/ 1444149 h 1444149"/>
              <a:gd name="connsiteX11" fmla="*/ 636787 w 1273576"/>
              <a:gd name="connsiteY11" fmla="*/ 1273576 h 1444149"/>
              <a:gd name="connsiteX12" fmla="*/ 508453 w 1273576"/>
              <a:gd name="connsiteY12" fmla="*/ 1260639 h 1444149"/>
              <a:gd name="connsiteX13" fmla="*/ 0 w 1273576"/>
              <a:gd name="connsiteY13" fmla="*/ 636788 h 1444149"/>
              <a:gd name="connsiteX14" fmla="*/ 636788 w 1273576"/>
              <a:gd name="connsiteY14" fmla="*/ 0 h 144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73576" h="1444149">
                <a:moveTo>
                  <a:pt x="636788" y="0"/>
                </a:moveTo>
                <a:cubicBezTo>
                  <a:pt x="988476" y="0"/>
                  <a:pt x="1273576" y="285100"/>
                  <a:pt x="1273576" y="636788"/>
                </a:cubicBezTo>
                <a:cubicBezTo>
                  <a:pt x="1273576" y="768671"/>
                  <a:pt x="1233484" y="891190"/>
                  <a:pt x="1164823" y="992822"/>
                </a:cubicBezTo>
                <a:lnTo>
                  <a:pt x="1134367" y="1029735"/>
                </a:lnTo>
                <a:lnTo>
                  <a:pt x="1134652" y="1029735"/>
                </a:lnTo>
                <a:lnTo>
                  <a:pt x="1130468" y="1034460"/>
                </a:lnTo>
                <a:lnTo>
                  <a:pt x="1087065" y="1087065"/>
                </a:lnTo>
                <a:lnTo>
                  <a:pt x="1075272" y="1096796"/>
                </a:lnTo>
                <a:lnTo>
                  <a:pt x="1058912" y="1115271"/>
                </a:lnTo>
                <a:cubicBezTo>
                  <a:pt x="990138" y="1188007"/>
                  <a:pt x="939847" y="1226722"/>
                  <a:pt x="886342" y="1270794"/>
                </a:cubicBezTo>
                <a:cubicBezTo>
                  <a:pt x="808872" y="1331119"/>
                  <a:pt x="691397" y="1416209"/>
                  <a:pt x="636787" y="1444149"/>
                </a:cubicBezTo>
                <a:lnTo>
                  <a:pt x="636787" y="1273576"/>
                </a:lnTo>
                <a:lnTo>
                  <a:pt x="508453" y="1260639"/>
                </a:lnTo>
                <a:cubicBezTo>
                  <a:pt x="218280" y="1201261"/>
                  <a:pt x="0" y="944515"/>
                  <a:pt x="0" y="636788"/>
                </a:cubicBezTo>
                <a:cubicBezTo>
                  <a:pt x="0" y="285100"/>
                  <a:pt x="285100" y="0"/>
                  <a:pt x="636788" y="0"/>
                </a:cubicBezTo>
                <a:close/>
              </a:path>
            </a:pathLst>
          </a:custGeom>
          <a:solidFill>
            <a:srgbClr val="C0B6F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1" name="TextBox 60"/>
          <p:cNvSpPr txBox="1"/>
          <p:nvPr/>
        </p:nvSpPr>
        <p:spPr>
          <a:xfrm>
            <a:off x="9660472" y="3224710"/>
            <a:ext cx="52129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915817" y="3961006"/>
            <a:ext cx="2584362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08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채팅을 하기 위해 코인을 사용해야 되는 문제점</a:t>
            </a:r>
            <a:endParaRPr lang="en-US" altLang="ko-KR" sz="12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6508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819168" y="3961006"/>
            <a:ext cx="203902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08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2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6508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073729" y="4350191"/>
            <a:ext cx="2268536" cy="966776"/>
          </a:xfrm>
          <a:prstGeom prst="roundRect">
            <a:avLst>
              <a:gd name="adj" fmla="val 50000"/>
            </a:avLst>
          </a:prstGeom>
          <a:gradFill>
            <a:gsLst>
              <a:gs pos="56000">
                <a:srgbClr val="C0B6F6"/>
              </a:gs>
              <a:gs pos="0">
                <a:srgbClr val="9CBFF7">
                  <a:alpha val="48000"/>
                </a:srgbClr>
              </a:gs>
              <a:gs pos="100000">
                <a:srgbClr val="E9DCFA"/>
              </a:gs>
            </a:gsLst>
            <a:lin ang="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472015" y="4643621"/>
            <a:ext cx="1471965" cy="292833"/>
          </a:xfrm>
          <a:prstGeom prst="roundRect">
            <a:avLst>
              <a:gd name="adj" fmla="val 50000"/>
            </a:avLst>
          </a:prstGeom>
          <a:gradFill>
            <a:gsLst>
              <a:gs pos="51800">
                <a:srgbClr val="C0B6F6"/>
              </a:gs>
              <a:gs pos="0">
                <a:srgbClr val="9CBFF7">
                  <a:alpha val="48000"/>
                </a:srgbClr>
              </a:gs>
              <a:gs pos="100000">
                <a:srgbClr val="E9DCFA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8786853" y="4350191"/>
            <a:ext cx="2268536" cy="966776"/>
          </a:xfrm>
          <a:prstGeom prst="roundRect">
            <a:avLst>
              <a:gd name="adj" fmla="val 50000"/>
            </a:avLst>
          </a:prstGeom>
          <a:gradFill>
            <a:gsLst>
              <a:gs pos="56000">
                <a:srgbClr val="C0B6F6"/>
              </a:gs>
              <a:gs pos="0">
                <a:srgbClr val="9CBFF7">
                  <a:alpha val="48000"/>
                </a:srgbClr>
              </a:gs>
              <a:gs pos="100000">
                <a:srgbClr val="E9DCFA"/>
              </a:gs>
            </a:gsLst>
            <a:lin ang="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9185139" y="4643621"/>
            <a:ext cx="1471965" cy="292833"/>
          </a:xfrm>
          <a:prstGeom prst="roundRect">
            <a:avLst>
              <a:gd name="adj" fmla="val 50000"/>
            </a:avLst>
          </a:prstGeom>
          <a:gradFill>
            <a:gsLst>
              <a:gs pos="51800">
                <a:srgbClr val="C0B6F6"/>
              </a:gs>
              <a:gs pos="0">
                <a:srgbClr val="9CBFF7">
                  <a:alpha val="48000"/>
                </a:srgbClr>
              </a:gs>
              <a:gs pos="100000">
                <a:srgbClr val="E9DCFA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875210" y="4642304"/>
            <a:ext cx="665567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2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설레여행</a:t>
            </a:r>
            <a:endParaRPr lang="en-US" altLang="ko-KR" sz="12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588335" y="4642304"/>
            <a:ext cx="665567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여행사</a:t>
            </a:r>
            <a:r>
              <a:rPr lang="ko-KR" altLang="en-US" sz="1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람</a:t>
            </a:r>
            <a:endParaRPr lang="en-US" altLang="ko-KR" sz="12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938472" y="4010416"/>
            <a:ext cx="2185214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08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탈퇴가 불가능하고 </a:t>
            </a:r>
            <a:r>
              <a:rPr lang="ko-KR" altLang="en-US" sz="1200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08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게시글</a:t>
            </a:r>
            <a:r>
              <a:rPr lang="ko-KR" altLang="en-US" sz="1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08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삭제가 안됨</a:t>
            </a:r>
            <a:endParaRPr lang="en-US" altLang="ko-KR" sz="12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6508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385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099753" y="-1239824"/>
            <a:ext cx="914400" cy="914400"/>
          </a:xfrm>
          <a:prstGeom prst="rect">
            <a:avLst/>
          </a:prstGeom>
          <a:solidFill>
            <a:srgbClr val="FB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277600" y="-1342072"/>
            <a:ext cx="914400" cy="914400"/>
          </a:xfrm>
          <a:prstGeom prst="rect">
            <a:avLst/>
          </a:prstGeom>
          <a:solidFill>
            <a:srgbClr val="465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188676" y="-1342072"/>
            <a:ext cx="914400" cy="914400"/>
          </a:xfrm>
          <a:prstGeom prst="rect">
            <a:avLst/>
          </a:prstGeom>
          <a:solidFill>
            <a:srgbClr val="C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961485" y="2194633"/>
            <a:ext cx="2293537" cy="2600711"/>
            <a:chOff x="4961485" y="2194633"/>
            <a:chExt cx="2293537" cy="2600711"/>
          </a:xfrm>
        </p:grpSpPr>
        <p:sp>
          <p:nvSpPr>
            <p:cNvPr id="23" name="자유형 22"/>
            <p:cNvSpPr/>
            <p:nvPr/>
          </p:nvSpPr>
          <p:spPr>
            <a:xfrm>
              <a:off x="4961485" y="2194633"/>
              <a:ext cx="2293537" cy="2600711"/>
            </a:xfrm>
            <a:custGeom>
              <a:avLst/>
              <a:gdLst>
                <a:gd name="connsiteX0" fmla="*/ 636788 w 1273576"/>
                <a:gd name="connsiteY0" fmla="*/ 0 h 1444149"/>
                <a:gd name="connsiteX1" fmla="*/ 1273576 w 1273576"/>
                <a:gd name="connsiteY1" fmla="*/ 636788 h 1444149"/>
                <a:gd name="connsiteX2" fmla="*/ 1164823 w 1273576"/>
                <a:gd name="connsiteY2" fmla="*/ 992822 h 1444149"/>
                <a:gd name="connsiteX3" fmla="*/ 1134367 w 1273576"/>
                <a:gd name="connsiteY3" fmla="*/ 1029735 h 1444149"/>
                <a:gd name="connsiteX4" fmla="*/ 1134652 w 1273576"/>
                <a:gd name="connsiteY4" fmla="*/ 1029735 h 1444149"/>
                <a:gd name="connsiteX5" fmla="*/ 1130468 w 1273576"/>
                <a:gd name="connsiteY5" fmla="*/ 1034460 h 1444149"/>
                <a:gd name="connsiteX6" fmla="*/ 1087065 w 1273576"/>
                <a:gd name="connsiteY6" fmla="*/ 1087065 h 1444149"/>
                <a:gd name="connsiteX7" fmla="*/ 1075272 w 1273576"/>
                <a:gd name="connsiteY7" fmla="*/ 1096796 h 1444149"/>
                <a:gd name="connsiteX8" fmla="*/ 1058912 w 1273576"/>
                <a:gd name="connsiteY8" fmla="*/ 1115271 h 1444149"/>
                <a:gd name="connsiteX9" fmla="*/ 886342 w 1273576"/>
                <a:gd name="connsiteY9" fmla="*/ 1270794 h 1444149"/>
                <a:gd name="connsiteX10" fmla="*/ 636787 w 1273576"/>
                <a:gd name="connsiteY10" fmla="*/ 1444149 h 1444149"/>
                <a:gd name="connsiteX11" fmla="*/ 636787 w 1273576"/>
                <a:gd name="connsiteY11" fmla="*/ 1273576 h 1444149"/>
                <a:gd name="connsiteX12" fmla="*/ 508453 w 1273576"/>
                <a:gd name="connsiteY12" fmla="*/ 1260639 h 1444149"/>
                <a:gd name="connsiteX13" fmla="*/ 0 w 1273576"/>
                <a:gd name="connsiteY13" fmla="*/ 636788 h 1444149"/>
                <a:gd name="connsiteX14" fmla="*/ 636788 w 1273576"/>
                <a:gd name="connsiteY14" fmla="*/ 0 h 144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73576" h="1444149">
                  <a:moveTo>
                    <a:pt x="636788" y="0"/>
                  </a:moveTo>
                  <a:cubicBezTo>
                    <a:pt x="988476" y="0"/>
                    <a:pt x="1273576" y="285100"/>
                    <a:pt x="1273576" y="636788"/>
                  </a:cubicBezTo>
                  <a:cubicBezTo>
                    <a:pt x="1273576" y="768671"/>
                    <a:pt x="1233484" y="891190"/>
                    <a:pt x="1164823" y="992822"/>
                  </a:cubicBezTo>
                  <a:lnTo>
                    <a:pt x="1134367" y="1029735"/>
                  </a:lnTo>
                  <a:lnTo>
                    <a:pt x="1134652" y="1029735"/>
                  </a:lnTo>
                  <a:lnTo>
                    <a:pt x="1130468" y="1034460"/>
                  </a:lnTo>
                  <a:lnTo>
                    <a:pt x="1087065" y="1087065"/>
                  </a:lnTo>
                  <a:lnTo>
                    <a:pt x="1075272" y="1096796"/>
                  </a:lnTo>
                  <a:lnTo>
                    <a:pt x="1058912" y="1115271"/>
                  </a:lnTo>
                  <a:cubicBezTo>
                    <a:pt x="990138" y="1188007"/>
                    <a:pt x="939847" y="1226722"/>
                    <a:pt x="886342" y="1270794"/>
                  </a:cubicBezTo>
                  <a:cubicBezTo>
                    <a:pt x="808872" y="1331119"/>
                    <a:pt x="691397" y="1416209"/>
                    <a:pt x="636787" y="1444149"/>
                  </a:cubicBezTo>
                  <a:lnTo>
                    <a:pt x="636787" y="1273576"/>
                  </a:lnTo>
                  <a:lnTo>
                    <a:pt x="508453" y="1260639"/>
                  </a:lnTo>
                  <a:cubicBezTo>
                    <a:pt x="218280" y="1201261"/>
                    <a:pt x="0" y="944515"/>
                    <a:pt x="0" y="636788"/>
                  </a:cubicBezTo>
                  <a:cubicBezTo>
                    <a:pt x="0" y="285100"/>
                    <a:pt x="285100" y="0"/>
                    <a:pt x="636788" y="0"/>
                  </a:cubicBezTo>
                  <a:close/>
                </a:path>
              </a:pathLst>
            </a:custGeom>
            <a:solidFill>
              <a:srgbClr val="C0B6F6">
                <a:alpha val="53000"/>
              </a:srgbClr>
            </a:solidFill>
            <a:ln w="25400"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5377348" y="2621581"/>
              <a:ext cx="1424105" cy="1614837"/>
            </a:xfrm>
            <a:custGeom>
              <a:avLst/>
              <a:gdLst>
                <a:gd name="connsiteX0" fmla="*/ 486342 w 972683"/>
                <a:gd name="connsiteY0" fmla="*/ 0 h 1102955"/>
                <a:gd name="connsiteX1" fmla="*/ 972683 w 972683"/>
                <a:gd name="connsiteY1" fmla="*/ 486341 h 1102955"/>
                <a:gd name="connsiteX2" fmla="*/ 889624 w 972683"/>
                <a:gd name="connsiteY2" fmla="*/ 758258 h 1102955"/>
                <a:gd name="connsiteX3" fmla="*/ 866364 w 972683"/>
                <a:gd name="connsiteY3" fmla="*/ 786450 h 1102955"/>
                <a:gd name="connsiteX4" fmla="*/ 866581 w 972683"/>
                <a:gd name="connsiteY4" fmla="*/ 786450 h 1102955"/>
                <a:gd name="connsiteX5" fmla="*/ 863386 w 972683"/>
                <a:gd name="connsiteY5" fmla="*/ 790059 h 1102955"/>
                <a:gd name="connsiteX6" fmla="*/ 830237 w 972683"/>
                <a:gd name="connsiteY6" fmla="*/ 830236 h 1102955"/>
                <a:gd name="connsiteX7" fmla="*/ 821230 w 972683"/>
                <a:gd name="connsiteY7" fmla="*/ 837668 h 1102955"/>
                <a:gd name="connsiteX8" fmla="*/ 808735 w 972683"/>
                <a:gd name="connsiteY8" fmla="*/ 851778 h 1102955"/>
                <a:gd name="connsiteX9" fmla="*/ 676936 w 972683"/>
                <a:gd name="connsiteY9" fmla="*/ 970557 h 1102955"/>
                <a:gd name="connsiteX10" fmla="*/ 486341 w 972683"/>
                <a:gd name="connsiteY10" fmla="*/ 1102955 h 1102955"/>
                <a:gd name="connsiteX11" fmla="*/ 486341 w 972683"/>
                <a:gd name="connsiteY11" fmla="*/ 972682 h 1102955"/>
                <a:gd name="connsiteX12" fmla="*/ 388327 w 972683"/>
                <a:gd name="connsiteY12" fmla="*/ 962801 h 1102955"/>
                <a:gd name="connsiteX13" fmla="*/ 0 w 972683"/>
                <a:gd name="connsiteY13" fmla="*/ 486341 h 1102955"/>
                <a:gd name="connsiteX14" fmla="*/ 486342 w 972683"/>
                <a:gd name="connsiteY14" fmla="*/ 0 h 1102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2683" h="1102955">
                  <a:moveTo>
                    <a:pt x="486342" y="0"/>
                  </a:moveTo>
                  <a:cubicBezTo>
                    <a:pt x="754940" y="0"/>
                    <a:pt x="972683" y="217743"/>
                    <a:pt x="972683" y="486341"/>
                  </a:cubicBezTo>
                  <a:cubicBezTo>
                    <a:pt x="972683" y="587065"/>
                    <a:pt x="942063" y="680638"/>
                    <a:pt x="889624" y="758258"/>
                  </a:cubicBezTo>
                  <a:lnTo>
                    <a:pt x="866364" y="786450"/>
                  </a:lnTo>
                  <a:lnTo>
                    <a:pt x="866581" y="786450"/>
                  </a:lnTo>
                  <a:lnTo>
                    <a:pt x="863386" y="790059"/>
                  </a:lnTo>
                  <a:lnTo>
                    <a:pt x="830237" y="830236"/>
                  </a:lnTo>
                  <a:lnTo>
                    <a:pt x="821230" y="837668"/>
                  </a:lnTo>
                  <a:lnTo>
                    <a:pt x="808735" y="851778"/>
                  </a:lnTo>
                  <a:cubicBezTo>
                    <a:pt x="756210" y="907329"/>
                    <a:pt x="717800" y="936897"/>
                    <a:pt x="676936" y="970557"/>
                  </a:cubicBezTo>
                  <a:cubicBezTo>
                    <a:pt x="617769" y="1016630"/>
                    <a:pt x="528049" y="1081616"/>
                    <a:pt x="486341" y="1102955"/>
                  </a:cubicBezTo>
                  <a:lnTo>
                    <a:pt x="486341" y="972682"/>
                  </a:lnTo>
                  <a:lnTo>
                    <a:pt x="388327" y="962801"/>
                  </a:lnTo>
                  <a:cubicBezTo>
                    <a:pt x="166710" y="917452"/>
                    <a:pt x="0" y="721364"/>
                    <a:pt x="0" y="486341"/>
                  </a:cubicBezTo>
                  <a:cubicBezTo>
                    <a:pt x="0" y="217743"/>
                    <a:pt x="217743" y="0"/>
                    <a:pt x="486342" y="0"/>
                  </a:cubicBezTo>
                  <a:close/>
                </a:path>
              </a:pathLst>
            </a:custGeom>
          </p:spPr>
        </p:pic>
        <p:sp>
          <p:nvSpPr>
            <p:cNvPr id="19" name="TextBox 18"/>
            <p:cNvSpPr txBox="1"/>
            <p:nvPr/>
          </p:nvSpPr>
          <p:spPr>
            <a:xfrm>
              <a:off x="5566047" y="3078133"/>
              <a:ext cx="1059906" cy="701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THANK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YOU :)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030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83</Words>
  <Application>Microsoft Office PowerPoint</Application>
  <PresentationFormat>사용자 지정</PresentationFormat>
  <Paragraphs>49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굴림</vt:lpstr>
      <vt:lpstr>Arial</vt:lpstr>
      <vt:lpstr>나눔스퀘어 Bold</vt:lpstr>
      <vt:lpstr>맑은 고딕</vt:lpstr>
      <vt:lpstr>타이포_쌍문동 B</vt:lpstr>
      <vt:lpstr>맑은 고딕 Semilight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Admin</cp:lastModifiedBy>
  <cp:revision>39</cp:revision>
  <dcterms:created xsi:type="dcterms:W3CDTF">2018-04-21T07:53:09Z</dcterms:created>
  <dcterms:modified xsi:type="dcterms:W3CDTF">2018-04-27T07:48:47Z</dcterms:modified>
</cp:coreProperties>
</file>