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9532-A77A-4FBB-9805-79A7066C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4ED24-48EF-4764-B9E5-780D262A1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9FAB-E7B9-4D68-8631-437A7906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C4D2-8955-4994-B989-F0A5B5F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906E-F00D-44F3-B002-3C5AA7A6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79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3D9D-D2AF-418E-BECA-7CB9B400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3D20C-82F2-4C02-86E4-C069478BF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02D1-8CAD-409D-BDF5-B79E540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48FA-2CE3-4119-AEDF-03B8CEE8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7643-79A9-4A45-B018-E475FE38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9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F208B-415B-44F6-A41D-AB05182F9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B82C-6072-43CE-B9A2-EFDF827E7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F0C3-DE53-43D9-B8A0-B113907F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160F-8404-40B5-9AD7-8D310E02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B968-A1F4-4D31-81EB-FED2CE21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2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27B-9F24-4524-9E7C-C8B32A7D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4C37-DAD0-4AC9-9F55-0B905BCC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F0E4-692B-4E36-BDC8-808410F5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ED13-5FD0-484B-91B0-E7D6209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C032-BDE9-4545-9D46-5853BDD5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7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B52F-D71A-4232-9BD4-7B1B3CF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FBCB-4549-4D31-B227-5936A18E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1F16-1EBA-4D31-B9D6-B7758624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C7D8-BD54-4934-A11A-AC565574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08D2-C6B8-445B-B77F-018AB375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0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ABBD-BF67-40BD-9651-769D208E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78E7-9AC2-4CC5-A66F-8D6F4BB3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32594-62A5-4057-A926-0CDC2BF6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AD00-BCE5-4463-9B91-5137E665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E740E-13D8-4E84-962B-B83723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8C455-1310-47F1-B0A5-9A60631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220C-B04F-459B-B693-1EA119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9A85-7F43-4E1C-8132-24A54D83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29D81-0397-4846-A114-1D779D01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60DCD-215E-48AE-922B-56EBBD1CF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73BFF-CA0C-43AD-AB45-52A365C54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F0A94-4774-47E5-8419-CCADF39C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DF21A-C62A-4766-BA69-86544F99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B2857-3354-4E2B-8DA3-C67ACD16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ED3A-E0E0-45F2-A279-F3EA63BD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C059E-1731-475C-A693-0A74E5AE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E791-F650-446A-B655-1F5CF1A3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FB0E2-8B3D-417C-A7F0-ED52ACF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28203-BB34-424A-B555-5C1AB3DB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F7C02-E942-4CAA-BF57-96D6AEC7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F693-3BE1-44F0-83D8-7338620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9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0994-D784-4AE1-90D4-C3F96295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3BB9-5E77-4062-9B0F-83ACDC79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75ED0-3B38-42E8-93B5-BA4E00B0D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E989-70F7-41BA-A95B-0B3B479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B084B-CC98-4249-A40E-50E501A1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8558F-809D-496B-A310-D044018F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3232-EDA9-40F6-872C-894FABA3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69D20-7022-4E3E-8D74-B23BA52A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1FC8D-D24B-40BA-8814-E7CF2166A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3790-1C0D-4C31-8946-34CB2639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E37F-9FFC-48E8-A032-B92B15AA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DC40-9D5C-4A98-909E-24038294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3131A-7AC4-44D7-9920-79858E1B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2DA0-C7B0-42AD-8D35-B04EAE9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2375-9EC8-4764-8FA0-29DFF6F3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D665-1EB1-4E56-94B7-EA8A8C0FAC5A}" type="datetimeFigureOut">
              <a:rPr lang="en-IN" smtClean="0"/>
              <a:t>18-12-2018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FF20-5465-44A1-A16C-BDCE7CF8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1337-076F-4F1F-B158-613A5F909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695D-E87B-4393-A6D7-67665FBA9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7AEF-1783-4571-84D2-20B67D04E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25A1F-BB3E-4373-8542-FCF1CBDC3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EA187-101C-4A52-85CF-A1C0F16C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BA51-5E58-4EA2-A5A0-359BB3C2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D100-0946-40B1-BA02-91864F07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22A89-A14F-4A5B-8DC7-F2F47D71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1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BC31-1A3D-4566-8D46-253E7A9E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E9BB-6912-4673-B4B1-B6D480B1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B534D-2599-4555-BE2B-E1AF22F5B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9D65-CDBF-44E8-8FCF-8BB3D594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8861-1836-422E-9DB1-2680DB93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3DD61-D96E-4FAC-A04C-62AF898C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7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C461-CC95-46D7-B781-627FF491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E2A0-FFDE-45C2-81B8-14DED6DE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C23B7-EC10-4C2B-880F-D426E01D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4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29DA-918B-4A6A-B8AC-7578318C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57F1-9655-42E6-AA1F-06F0CC6E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97E38-408A-46A2-A66B-D298ABC2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5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20DA-0939-4FD3-8BE9-4D5FDD8C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68F6-CE33-4B33-A5B6-45BA00BD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B4E3D-20C0-4D56-969B-58BE0FE1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9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32C6-E142-4828-B4D9-6307A1CC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A599-BE42-4D52-8D52-6E9E5778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C8F92-61D2-4E62-8B39-9F21E2C7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1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C4CD-D057-4AA9-9B2C-7D7B81E6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DBAC-E4C3-45D9-BCE5-9221D32B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D7173-E70B-4C8A-99DD-713D0B2B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9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ACC5-F8E6-4E90-8A9B-C5921126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0935-12E9-4777-8E64-77DB5F66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98763-19C7-45A9-88B3-94124AFF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3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36B2-2774-43D9-A3B8-49F460B3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2DCC-1E8B-4907-B1D6-77A4E1C7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94838-5DFD-42CC-8012-32674701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C1C1-E8BA-4BC2-9FCE-AA68DB2D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E30B-E070-4FC0-9279-922827D7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1A394-CBAE-47F6-8319-19911786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3F4-82AC-4FEA-9C5E-F9E7FC11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2D79-5837-4264-9D29-251B7BD3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76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DA50-D11C-4FFC-B8A1-389D7FAD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218F-491A-40DE-BAE7-8AF0BCC5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B1E9-FD02-46A1-B7E2-AD893C30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5B8A-6F49-4C5F-AD58-14706F7C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6C559-6A10-4703-9977-0170B710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BD25-AC82-43F2-A4EF-6B0085CD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622B-F653-4376-87EE-8030927F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F3D86-E764-4D2C-B0D1-09E7707D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6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178A-55B3-4B96-B588-64BF0456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B3FE-8F73-4B74-8970-7E828D68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64F09-C990-48CD-B294-DEEA767C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8A95-265F-4814-9DDF-C99034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656C-C7AE-4124-995D-4CC8A5B5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CCACA-8334-474F-94D9-393EB771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C2AD-DE86-4962-B9EE-49D118D0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ACCC-7C67-4552-BE70-F24EB999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128E4-6E2C-4E41-8BC4-BD5941C5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5E43-D99B-4674-91D9-AC2DF259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638F-E53A-4CEB-A44E-34915864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02A77-A9C8-4742-8E64-66695AD2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586-A436-4CEF-8A59-3B356CBE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C26E-D5CF-4F50-87D7-64CF9229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762C-CCB0-4603-9087-A1EB1592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 Mallick</dc:creator>
  <cp:lastModifiedBy>Vidya Mallick</cp:lastModifiedBy>
  <cp:revision>1</cp:revision>
  <dcterms:created xsi:type="dcterms:W3CDTF">2018-12-18T08:37:45Z</dcterms:created>
  <dcterms:modified xsi:type="dcterms:W3CDTF">2018-12-18T08:38:31Z</dcterms:modified>
</cp:coreProperties>
</file>