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9DFF-4798-4878-9435-6557147E6180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3A37-1CC9-42E1-A724-3F3FA845A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9DFF-4798-4878-9435-6557147E6180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3A37-1CC9-42E1-A724-3F3FA845A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9DFF-4798-4878-9435-6557147E6180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3A37-1CC9-42E1-A724-3F3FA845A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9DFF-4798-4878-9435-6557147E6180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3A37-1CC9-42E1-A724-3F3FA845A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9DFF-4798-4878-9435-6557147E6180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3A37-1CC9-42E1-A724-3F3FA845A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9DFF-4798-4878-9435-6557147E6180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3A37-1CC9-42E1-A724-3F3FA845A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9DFF-4798-4878-9435-6557147E6180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3A37-1CC9-42E1-A724-3F3FA845A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9DFF-4798-4878-9435-6557147E6180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3A37-1CC9-42E1-A724-3F3FA845A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9DFF-4798-4878-9435-6557147E6180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3A37-1CC9-42E1-A724-3F3FA845A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9DFF-4798-4878-9435-6557147E6180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3A37-1CC9-42E1-A724-3F3FA845A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9DFF-4798-4878-9435-6557147E6180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3E83A37-1CC9-42E1-A724-3F3FA845AC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6E9DFF-4798-4878-9435-6557147E6180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3E83A37-1CC9-42E1-A724-3F3FA845AC1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Air-conditioning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Mohsin</a:t>
            </a:r>
            <a:r>
              <a:rPr lang="en-US" dirty="0" smtClean="0"/>
              <a:t> </a:t>
            </a:r>
            <a:r>
              <a:rPr lang="en-US" dirty="0" err="1" smtClean="0"/>
              <a:t>Hamid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Pro. </a:t>
            </a:r>
            <a:r>
              <a:rPr lang="en-US" dirty="0" smtClean="0"/>
              <a:t>Julius </a:t>
            </a:r>
            <a:r>
              <a:rPr lang="en-US" dirty="0" smtClean="0"/>
              <a:t>Superb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Colonial legacy</a:t>
            </a:r>
          </a:p>
          <a:p>
            <a:r>
              <a:rPr lang="en-US" dirty="0" smtClean="0"/>
              <a:t>Western educated</a:t>
            </a:r>
          </a:p>
          <a:p>
            <a:r>
              <a:rPr lang="en-US" dirty="0" smtClean="0"/>
              <a:t>Influence of Marxism</a:t>
            </a:r>
          </a:p>
          <a:p>
            <a:r>
              <a:rPr lang="en-US" dirty="0" smtClean="0"/>
              <a:t>Thinks he is a great </a:t>
            </a:r>
            <a:r>
              <a:rPr lang="en-US" dirty="0" smtClean="0"/>
              <a:t>orator</a:t>
            </a:r>
          </a:p>
          <a:p>
            <a:r>
              <a:rPr lang="en-US" dirty="0" smtClean="0"/>
              <a:t>Represents intellectuals</a:t>
            </a:r>
            <a:endParaRPr lang="en-US" dirty="0" smtClean="0"/>
          </a:p>
          <a:p>
            <a:r>
              <a:rPr lang="en-US" dirty="0" smtClean="0"/>
              <a:t>Highly boring speaker but influences a few strongly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Murad</a:t>
            </a:r>
            <a:r>
              <a:rPr lang="en-US" dirty="0" smtClean="0"/>
              <a:t> </a:t>
            </a:r>
            <a:r>
              <a:rPr lang="en-US" dirty="0" err="1" smtClean="0"/>
              <a:t>Badshah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Former student of Pro. Superb</a:t>
            </a:r>
          </a:p>
          <a:p>
            <a:r>
              <a:rPr lang="en-US" dirty="0" smtClean="0"/>
              <a:t>Represents masses</a:t>
            </a:r>
          </a:p>
          <a:p>
            <a:r>
              <a:rPr lang="en-US" dirty="0" smtClean="0"/>
              <a:t>Auto Rickshaw driver</a:t>
            </a:r>
          </a:p>
          <a:p>
            <a:r>
              <a:rPr lang="en-US" dirty="0" smtClean="0"/>
              <a:t>Talks to passengers about AC</a:t>
            </a:r>
          </a:p>
          <a:p>
            <a:r>
              <a:rPr lang="en-US" dirty="0" smtClean="0"/>
              <a:t>Believes in redistribution wealth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Aurangzeb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Loved </a:t>
            </a:r>
            <a:r>
              <a:rPr lang="en-US" dirty="0" err="1" smtClean="0"/>
              <a:t>Acs</a:t>
            </a:r>
            <a:endParaRPr lang="en-US" dirty="0" smtClean="0"/>
          </a:p>
          <a:p>
            <a:r>
              <a:rPr lang="en-US" dirty="0" smtClean="0"/>
              <a:t>Forced his father to install </a:t>
            </a:r>
            <a:r>
              <a:rPr lang="en-US" dirty="0" err="1" smtClean="0"/>
              <a:t>Acs</a:t>
            </a:r>
            <a:endParaRPr lang="en-US" dirty="0" smtClean="0"/>
          </a:p>
          <a:p>
            <a:r>
              <a:rPr lang="en-US" dirty="0" smtClean="0"/>
              <a:t>Sought master his </a:t>
            </a:r>
            <a:r>
              <a:rPr lang="en-US" dirty="0" smtClean="0"/>
              <a:t>environment</a:t>
            </a:r>
          </a:p>
          <a:p>
            <a:r>
              <a:rPr lang="en-US" dirty="0" smtClean="0"/>
              <a:t>Represents elite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Mumtaz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Hated </a:t>
            </a:r>
            <a:r>
              <a:rPr lang="en-US" dirty="0" err="1" smtClean="0"/>
              <a:t>Acs</a:t>
            </a:r>
            <a:endParaRPr lang="en-US" dirty="0" smtClean="0"/>
          </a:p>
          <a:p>
            <a:r>
              <a:rPr lang="en-US" dirty="0" smtClean="0"/>
              <a:t>Caught pneumonia</a:t>
            </a:r>
          </a:p>
          <a:p>
            <a:r>
              <a:rPr lang="en-US" dirty="0" smtClean="0"/>
              <a:t>Fights with husband to switch off AC</a:t>
            </a:r>
          </a:p>
          <a:p>
            <a:r>
              <a:rPr lang="en-US" dirty="0" smtClean="0"/>
              <a:t>Attracted to </a:t>
            </a:r>
            <a:r>
              <a:rPr lang="en-US" dirty="0" err="1" smtClean="0"/>
              <a:t>Darashikoh</a:t>
            </a:r>
            <a:endParaRPr lang="en-US" dirty="0" smtClean="0"/>
          </a:p>
          <a:p>
            <a:r>
              <a:rPr lang="en-US" dirty="0" smtClean="0"/>
              <a:t>Represents helpless women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Darashikoh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Mumtaz</a:t>
            </a:r>
            <a:r>
              <a:rPr lang="en-US" dirty="0" smtClean="0"/>
              <a:t> over-air-conditioned but he longed to be cooled</a:t>
            </a:r>
          </a:p>
          <a:p>
            <a:r>
              <a:rPr lang="en-US" dirty="0" smtClean="0"/>
              <a:t>Mother was killed for lack of AC</a:t>
            </a:r>
          </a:p>
          <a:p>
            <a:r>
              <a:rPr lang="en-US" dirty="0" smtClean="0"/>
              <a:t>Lost his job and he had to disconnect </a:t>
            </a:r>
            <a:r>
              <a:rPr lang="en-US" dirty="0" err="1" smtClean="0"/>
              <a:t>Acs</a:t>
            </a:r>
            <a:endParaRPr lang="en-US" dirty="0" smtClean="0"/>
          </a:p>
          <a:p>
            <a:r>
              <a:rPr lang="en-US" dirty="0" smtClean="0"/>
              <a:t>Represents the poor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Manucci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Orphan </a:t>
            </a:r>
          </a:p>
          <a:p>
            <a:r>
              <a:rPr lang="en-US" dirty="0" err="1" smtClean="0"/>
              <a:t>Picpoket</a:t>
            </a:r>
            <a:endParaRPr lang="en-US" dirty="0" smtClean="0"/>
          </a:p>
          <a:p>
            <a:r>
              <a:rPr lang="en-US" dirty="0" err="1" smtClean="0"/>
              <a:t>Darashikoh’s</a:t>
            </a:r>
            <a:r>
              <a:rPr lang="en-US" dirty="0" smtClean="0"/>
              <a:t> mother picked him and took him home</a:t>
            </a:r>
          </a:p>
          <a:p>
            <a:r>
              <a:rPr lang="en-US" dirty="0" smtClean="0"/>
              <a:t>Thought that ACs produce only hot air until moved into air-conditioned house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Air- conditioning as a symbol of class</a:t>
            </a:r>
          </a:p>
          <a:p>
            <a:r>
              <a:rPr lang="en-US" dirty="0" smtClean="0"/>
              <a:t>Each character represents a particular class</a:t>
            </a:r>
          </a:p>
          <a:p>
            <a:r>
              <a:rPr lang="en-US" dirty="0" smtClean="0"/>
              <a:t>Insecurity</a:t>
            </a:r>
          </a:p>
          <a:p>
            <a:r>
              <a:rPr lang="en-US" dirty="0" smtClean="0"/>
              <a:t>Conflict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</TotalTime>
  <Words>153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The Air-conditioning</vt:lpstr>
      <vt:lpstr>Pro. Julius Superb</vt:lpstr>
      <vt:lpstr>Murad Badshah</vt:lpstr>
      <vt:lpstr>Aurangzeb</vt:lpstr>
      <vt:lpstr>Mumtaz</vt:lpstr>
      <vt:lpstr>Darashikoh</vt:lpstr>
      <vt:lpstr>Manucci</vt:lpstr>
      <vt:lpstr>Themes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Airconditioning</dc:title>
  <dc:creator>admin</dc:creator>
  <cp:lastModifiedBy>admin</cp:lastModifiedBy>
  <cp:revision>9</cp:revision>
  <dcterms:created xsi:type="dcterms:W3CDTF">2018-02-19T07:51:54Z</dcterms:created>
  <dcterms:modified xsi:type="dcterms:W3CDTF">2018-02-19T10:11:52Z</dcterms:modified>
</cp:coreProperties>
</file>