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33CF887-40BF-4C8D-BE13-56A1E3046909}" type="datetimeFigureOut">
              <a:rPr lang="en-US" smtClean="0"/>
              <a:t>9/12/2017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082A30F-844E-4DA1-9EBE-B3EEA8D6EB5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3CF887-40BF-4C8D-BE13-56A1E3046909}"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2A30F-844E-4DA1-9EBE-B3EEA8D6EB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3CF887-40BF-4C8D-BE13-56A1E3046909}"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2A30F-844E-4DA1-9EBE-B3EEA8D6EB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3CF887-40BF-4C8D-BE13-56A1E3046909}"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2A30F-844E-4DA1-9EBE-B3EEA8D6EB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33CF887-40BF-4C8D-BE13-56A1E3046909}"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2A30F-844E-4DA1-9EBE-B3EEA8D6EB5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3CF887-40BF-4C8D-BE13-56A1E3046909}"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2A30F-844E-4DA1-9EBE-B3EEA8D6EB5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33CF887-40BF-4C8D-BE13-56A1E3046909}" type="datetimeFigureOut">
              <a:rPr lang="en-US" smtClean="0"/>
              <a:t>9/12/2017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82A30F-844E-4DA1-9EBE-B3EEA8D6EB5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3CF887-40BF-4C8D-BE13-56A1E3046909}" type="datetimeFigureOut">
              <a:rPr lang="en-US" smtClean="0"/>
              <a:t>9/12/2017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82A30F-844E-4DA1-9EBE-B3EEA8D6EB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CF887-40BF-4C8D-BE13-56A1E3046909}" type="datetimeFigureOut">
              <a:rPr lang="en-US" smtClean="0"/>
              <a:t>9/12/2017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82A30F-844E-4DA1-9EBE-B3EEA8D6EB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3CF887-40BF-4C8D-BE13-56A1E3046909}"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2A30F-844E-4DA1-9EBE-B3EEA8D6EB5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33CF887-40BF-4C8D-BE13-56A1E3046909}"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082A30F-844E-4DA1-9EBE-B3EEA8D6EB5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33CF887-40BF-4C8D-BE13-56A1E3046909}" type="datetimeFigureOut">
              <a:rPr lang="en-US" smtClean="0"/>
              <a:t>9/12/2017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082A30F-844E-4DA1-9EBE-B3EEA8D6EB5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Haruki_Murakami" TargetMode="External"/><Relationship Id="rId2" Type="http://schemas.openxmlformats.org/officeDocument/2006/relationships/hyperlink" Target="https://en.wikipedia.org/wiki/Japanese_peop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Birthday Girl</a:t>
            </a:r>
            <a:endParaRPr lang="en-US" dirty="0"/>
          </a:p>
        </p:txBody>
      </p:sp>
      <p:sp>
        <p:nvSpPr>
          <p:cNvPr id="3" name="Subtitle 2"/>
          <p:cNvSpPr>
            <a:spLocks noGrp="1"/>
          </p:cNvSpPr>
          <p:nvPr>
            <p:ph type="subTitle" idx="1"/>
          </p:nvPr>
        </p:nvSpPr>
        <p:spPr/>
        <p:txBody>
          <a:bodyPr/>
          <a:lstStyle/>
          <a:p>
            <a:r>
              <a:rPr lang="en-US" dirty="0" err="1" smtClean="0"/>
              <a:t>Harukki</a:t>
            </a:r>
            <a:r>
              <a:rPr lang="en-US" dirty="0" smtClean="0"/>
              <a:t> Murakami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story speaks to many because it is a question on everyone’s mind: if you were to be granted a wish, what would you wish for? What do you want to do with your life? I find it irresistible, the imagery of ‘the dent’ in the front of their car – that imperfection in life that you have to put up with, that stays no matter what.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"Bumpers are for denting." and 'No matter how far they go, people can never be anything but themselves.'" The first line spoke to me saying that life has it's imperfections and we have to accept that. The latter line, I think, says that no matter how much time changes us we will always remain the same in the core.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Haruki</a:t>
            </a:r>
            <a:r>
              <a:rPr lang="en-US" b="1" dirty="0" smtClean="0"/>
              <a:t> Murakami</a:t>
            </a:r>
            <a:endParaRPr lang="en-US" dirty="0"/>
          </a:p>
        </p:txBody>
      </p:sp>
      <p:sp>
        <p:nvSpPr>
          <p:cNvPr id="3" name="Content Placeholder 2"/>
          <p:cNvSpPr>
            <a:spLocks noGrp="1"/>
          </p:cNvSpPr>
          <p:nvPr>
            <p:ph idx="1"/>
          </p:nvPr>
        </p:nvSpPr>
        <p:spPr/>
        <p:txBody>
          <a:bodyPr>
            <a:normAutofit/>
          </a:bodyPr>
          <a:lstStyle/>
          <a:p>
            <a:r>
              <a:rPr lang="en-US" dirty="0"/>
              <a:t> </a:t>
            </a:r>
            <a:r>
              <a:rPr lang="ja-JP" altLang="en-US"/>
              <a:t> </a:t>
            </a:r>
            <a:r>
              <a:rPr lang="en-US" i="1" dirty="0"/>
              <a:t>Murakami </a:t>
            </a:r>
            <a:r>
              <a:rPr lang="en-US" i="1" dirty="0" err="1"/>
              <a:t>Haruki</a:t>
            </a:r>
            <a:r>
              <a:rPr lang="en-US" dirty="0"/>
              <a:t>, born January 12, 1949) is a </a:t>
            </a:r>
            <a:r>
              <a:rPr lang="en-US" dirty="0">
                <a:hlinkClick r:id="rId2" tooltip="Japanese people"/>
              </a:rPr>
              <a:t>Japanese</a:t>
            </a:r>
            <a:r>
              <a:rPr lang="en-US" dirty="0"/>
              <a:t> writer. His books and stories have been bestsellers in Japan as well as internationally, with his work being translated into 50 languages</a:t>
            </a:r>
            <a:r>
              <a:rPr lang="en-US" baseline="30000" dirty="0">
                <a:hlinkClick r:id="rId3"/>
              </a:rPr>
              <a:t>[1]</a:t>
            </a:r>
            <a:r>
              <a:rPr lang="en-US" dirty="0"/>
              <a:t> and selling millions of copies outside his native </a:t>
            </a:r>
            <a:r>
              <a:rPr lang="en-US" dirty="0" smtClean="0"/>
              <a:t>country.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Murakami is one of Japan's most popular authors. His stories easily fascinate his readers as his plots takes them places they may never have been before. Readers continue to turn the pages of his stories, hoping they will finally solve the puzzles that Murakami's stories pose. It is not until the final page that readers often realize Murakami does not always solve the mysteries he has created.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In a review of </a:t>
            </a:r>
            <a:r>
              <a:rPr lang="en-US" dirty="0" err="1"/>
              <a:t>Haruki</a:t>
            </a:r>
            <a:r>
              <a:rPr lang="en-US" dirty="0"/>
              <a:t> Murakami's third short story collection, </a:t>
            </a:r>
            <a:r>
              <a:rPr lang="en-US" i="1" dirty="0"/>
              <a:t>Blind Willow, Sleeping Woman,</a:t>
            </a:r>
            <a:r>
              <a:rPr lang="en-US" dirty="0"/>
              <a:t> published in 2006 in </a:t>
            </a:r>
            <a:r>
              <a:rPr lang="en-US" dirty="0" err="1"/>
              <a:t>London's</a:t>
            </a:r>
            <a:r>
              <a:rPr lang="en-US" i="1" dirty="0" err="1"/>
              <a:t>Guardian</a:t>
            </a:r>
            <a:r>
              <a:rPr lang="en-US" dirty="0"/>
              <a:t>, Tobias Hill wrote: "In many of these stories, narrative tension is prolonged by a refusal to explain." This description aptly fits Murakami's short story, "Birthday Girl," which is contained in this collection. The story easily carries the reader's interest as the tension builds up, but at the end of the story it is difficult to say exactly what the story is about.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This woman, who is now married and a mother, reflects on the day she turned twenty. She was working as a waitress in an Italian restaurant in Tokyo, when the manager of the restaurant falls sick and has to leave. One of the manager's everyday tasks was to deliver a chicken dinner to the owner of the restaurant who lived on the sixth floor. As the manager leaves for the hospital, he asks this twenty-year-old to perform the task for him that night, which she does.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After she knocks on the restaurant owner's door, a short, well dressed, elderly man appears. She had never seen the owner before, as he never stepped foot into his own restaurant. The owner asks her to come in. After the girl sets out the plates, the elderly man asks her questions and discovers this is the girl's birthday. As a present, he offers her a wish. The girl carefully considers his suggestion and makes a wish before she leaves.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In a conversation with a friend several years later, she refuses to reveal what her wish entailed. She is also vague as to whether the wish came true. She merely makes a statement that no matter what happens to a person, he or she will always be who they were meant to be. And that is how the story ends.</a:t>
            </a:r>
          </a:p>
          <a:p>
            <a:r>
              <a:rPr lang="en-US" dirty="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Expect the unexpected whenever you read a story written by </a:t>
            </a:r>
            <a:r>
              <a:rPr lang="en-US" dirty="0" err="1"/>
              <a:t>Haruki</a:t>
            </a:r>
            <a:r>
              <a:rPr lang="en-US" dirty="0"/>
              <a:t> Murakami. Better yet, don’t expect anything at all. I will tell you now that Birthday Girl is one of those stories that are open for interpretation, where the plot is not entirely revealed to the readers. When I read this, I thought about a short story I’ve read in high school called The Lady or the Tiger by Frank Stockton. There is the thrill of wanting to know more and, perhaps, the slight frustration of not knowing everything.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 admit defeat. I am at a loss as to what the girl could have possibly wished for. I do have something to say about it, though. I think that the girl’s wish is quite insignificant. It matters not what she wished for. What matters is who she became and what she had done in her life years later.</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TotalTime>
  <Words>581</Words>
  <Application>Microsoft Office PowerPoint</Application>
  <PresentationFormat>On-screen Show (4:3)</PresentationFormat>
  <Paragraphs>14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Birthday Girl</vt:lpstr>
      <vt:lpstr>Haruki Murakami</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cp:revision>
  <dcterms:created xsi:type="dcterms:W3CDTF">2017-09-12T07:13:46Z</dcterms:created>
  <dcterms:modified xsi:type="dcterms:W3CDTF">2017-09-12T07:29:52Z</dcterms:modified>
</cp:coreProperties>
</file>