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0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801E30-BD76-4C8C-BA31-EE32B92C976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22C85A-CF2B-4C02-9A68-2C014294A84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seudointellectualreviews.files.wordpress.com/2012/06/valenzuela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"</a:t>
            </a:r>
            <a:r>
              <a:rPr lang="en-US" dirty="0"/>
              <a:t>I'm Your Horse in the </a:t>
            </a:r>
            <a:r>
              <a:rPr lang="en-US" dirty="0" smtClean="0"/>
              <a:t>Night</a:t>
            </a:r>
            <a:r>
              <a:rPr lang="en-US" dirty="0"/>
              <a:t>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Luisa Valenzuela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Political and Oppressive Structures</a:t>
            </a:r>
          </a:p>
          <a:p>
            <a:r>
              <a:rPr lang="en-US" dirty="0" smtClean="0"/>
              <a:t>Violence and Despotism</a:t>
            </a:r>
          </a:p>
          <a:p>
            <a:r>
              <a:rPr lang="en-US" dirty="0" smtClean="0"/>
              <a:t>Gender Issues ( male and female dichotomy)</a:t>
            </a:r>
          </a:p>
          <a:p>
            <a:r>
              <a:rPr lang="en-US" dirty="0" smtClean="0"/>
              <a:t>Identity</a:t>
            </a:r>
          </a:p>
          <a:p>
            <a:r>
              <a:rPr lang="en-US" dirty="0" smtClean="0"/>
              <a:t>History and fiction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s://pseudointellectualreviews.files.wordpress.com/2012/06/valenzuela.jpg?w=236&amp;h=3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524000"/>
            <a:ext cx="419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Luisa Valenzuela (born 1938) is an </a:t>
            </a:r>
            <a:r>
              <a:rPr lang="en-US" dirty="0" err="1"/>
              <a:t>Argentinian</a:t>
            </a:r>
            <a:r>
              <a:rPr lang="en-US" dirty="0"/>
              <a:t> novelist whose writings crossed to America at the end of the 70s. </a:t>
            </a:r>
            <a:endParaRPr lang="en-US" dirty="0" smtClean="0"/>
          </a:p>
          <a:p>
            <a:r>
              <a:rPr lang="en-US" dirty="0" smtClean="0"/>
              <a:t>She </a:t>
            </a:r>
            <a:r>
              <a:rPr lang="en-US" dirty="0"/>
              <a:t>became one of the first South American women writers to gain a reputation over here, though Isabel </a:t>
            </a:r>
            <a:r>
              <a:rPr lang="en-US" dirty="0" err="1"/>
              <a:t>Allende</a:t>
            </a:r>
            <a:r>
              <a:rPr lang="en-US" dirty="0"/>
              <a:t> became far more </a:t>
            </a:r>
            <a:r>
              <a:rPr lang="en-US" dirty="0" smtClean="0"/>
              <a:t>popular</a:t>
            </a:r>
          </a:p>
          <a:p>
            <a:r>
              <a:rPr lang="en-US" dirty="0" smtClean="0"/>
              <a:t>The author left Argentina after the death of Juana Peron in 1974 to escape the military dictatorship that ruled </a:t>
            </a:r>
            <a:r>
              <a:rPr lang="en-US" dirty="0" err="1" smtClean="0"/>
              <a:t>untill</a:t>
            </a:r>
            <a:r>
              <a:rPr lang="en-US" dirty="0" smtClean="0"/>
              <a:t> 1983.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story presents a complex narrative that blurs the line between reality and  imagination, fact and fiction.</a:t>
            </a:r>
          </a:p>
          <a:p>
            <a:r>
              <a:rPr lang="en-US" dirty="0" smtClean="0"/>
              <a:t>Behind the disguise of a love story, narrative highlights the political tension in Argentina.</a:t>
            </a:r>
          </a:p>
          <a:p>
            <a:r>
              <a:rPr lang="en-US" dirty="0" smtClean="0"/>
              <a:t>In this story, she portrays the horrors of the political situation in Argentina through a female speaker (Chiquita) who loses her freedom because of her love for a guerilla leader whom she knows only as </a:t>
            </a:r>
            <a:r>
              <a:rPr lang="en-US" dirty="0" err="1" smtClean="0"/>
              <a:t>Beto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The exposition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exposition to the short story, the man known simply as "</a:t>
            </a:r>
            <a:r>
              <a:rPr lang="en-US" dirty="0" err="1"/>
              <a:t>Beto</a:t>
            </a:r>
            <a:r>
              <a:rPr lang="en-US" dirty="0"/>
              <a:t>" to the narrator shows up at her door unexpectedly in the night.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reader learns that he is a revolutionary and that he has not spoken to the narrator in months. </a:t>
            </a:r>
            <a:endParaRPr lang="en-US" dirty="0" smtClean="0"/>
          </a:p>
          <a:p>
            <a:r>
              <a:rPr lang="en-US" dirty="0"/>
              <a:t>The exposition also provides valuable information for the later events of the story.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Awakening -- or Not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narrator awakes to find that </a:t>
            </a:r>
            <a:r>
              <a:rPr lang="en-US" dirty="0" err="1"/>
              <a:t>Beto</a:t>
            </a:r>
            <a:r>
              <a:rPr lang="en-US" dirty="0"/>
              <a:t> has left -- again. She receives a call from someone she thinks she knows telling her that </a:t>
            </a:r>
            <a:r>
              <a:rPr lang="en-US" dirty="0" err="1"/>
              <a:t>Beto</a:t>
            </a:r>
            <a:r>
              <a:rPr lang="en-US" dirty="0"/>
              <a:t> has died, but it becomes clear that the caller is simply searching for information about </a:t>
            </a:r>
            <a:r>
              <a:rPr lang="en-US" dirty="0" err="1"/>
              <a:t>Beto's</a:t>
            </a:r>
            <a:r>
              <a:rPr lang="en-US" dirty="0"/>
              <a:t> whereabouts.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police soon show up and search the narrator's home, breaking all her </a:t>
            </a:r>
            <a:r>
              <a:rPr lang="en-US" dirty="0" smtClean="0"/>
              <a:t>belongings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rising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It is during the rising of action that the narrator admits to herself that her encounter with </a:t>
            </a:r>
            <a:r>
              <a:rPr lang="en-US" dirty="0" err="1" smtClean="0"/>
              <a:t>Beto</a:t>
            </a:r>
            <a:r>
              <a:rPr lang="en-US" dirty="0" smtClean="0"/>
              <a:t> may not have been real and that her "only real possession was a dream." She says that she couldn't give the police actual facts.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Torturous and Tortuous Climax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climax of the story, the narrator is tortured for information about </a:t>
            </a:r>
            <a:r>
              <a:rPr lang="en-US" dirty="0" err="1"/>
              <a:t>Beto</a:t>
            </a:r>
            <a:r>
              <a:rPr lang="en-US" dirty="0"/>
              <a:t>. The reader learns that </a:t>
            </a:r>
            <a:r>
              <a:rPr lang="en-US" dirty="0" err="1"/>
              <a:t>Beto</a:t>
            </a:r>
            <a:r>
              <a:rPr lang="en-US" dirty="0"/>
              <a:t> abandoned her and that she hasn't heard from him in months. She says that he ran away with someone else and is in another country.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narrator seems to be telling this to the police and to herself. While there is some suggestion that she is only lying to police to save </a:t>
            </a:r>
            <a:r>
              <a:rPr lang="en-US" dirty="0" err="1"/>
              <a:t>Beto</a:t>
            </a:r>
            <a:r>
              <a:rPr lang="en-US" dirty="0"/>
              <a:t>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resolution- Ambiguity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resolution of the story is ambiguous; the narrator seems to have committed herself to the idea that her encounter with </a:t>
            </a:r>
            <a:r>
              <a:rPr lang="en-US" dirty="0" err="1"/>
              <a:t>Beto</a:t>
            </a:r>
            <a:r>
              <a:rPr lang="en-US" dirty="0"/>
              <a:t> was a </a:t>
            </a:r>
            <a:r>
              <a:rPr lang="en-US" dirty="0" smtClean="0"/>
              <a:t>dream. </a:t>
            </a:r>
            <a:r>
              <a:rPr lang="en-US" dirty="0"/>
              <a:t>The resolution reveals that it doesn't really matter if the encounter was real or not. The narrator pledges to </a:t>
            </a:r>
            <a:r>
              <a:rPr lang="en-US" dirty="0" err="1"/>
              <a:t>Beto</a:t>
            </a:r>
            <a:r>
              <a:rPr lang="en-US" dirty="0"/>
              <a:t> that "you can inhabit me whenever you wish." She gives herself over completely to her love for him.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</TotalTime>
  <Words>509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"I'm Your Horse in the Night"</vt:lpstr>
      <vt:lpstr>Slide 2</vt:lpstr>
      <vt:lpstr>Slide 3</vt:lpstr>
      <vt:lpstr>Introduction</vt:lpstr>
      <vt:lpstr>              The exposition</vt:lpstr>
      <vt:lpstr>An Awakening -- or Not </vt:lpstr>
      <vt:lpstr>The rising of action</vt:lpstr>
      <vt:lpstr>Torturous and Tortuous Climax </vt:lpstr>
      <vt:lpstr>The resolution- Ambiguity </vt:lpstr>
      <vt:lpstr>Themes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"I'm Your Horse in the Night"</dc:title>
  <dc:creator>admin</dc:creator>
  <cp:lastModifiedBy>admin</cp:lastModifiedBy>
  <cp:revision>5</cp:revision>
  <dcterms:created xsi:type="dcterms:W3CDTF">2017-08-12T03:51:31Z</dcterms:created>
  <dcterms:modified xsi:type="dcterms:W3CDTF">2017-08-12T04:35:56Z</dcterms:modified>
</cp:coreProperties>
</file>