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68" r:id="rId6"/>
    <p:sldId id="259" r:id="rId7"/>
    <p:sldId id="269" r:id="rId8"/>
    <p:sldId id="260" r:id="rId9"/>
    <p:sldId id="270" r:id="rId10"/>
    <p:sldId id="261" r:id="rId11"/>
    <p:sldId id="278" r:id="rId12"/>
    <p:sldId id="262" r:id="rId13"/>
    <p:sldId id="277" r:id="rId14"/>
    <p:sldId id="263" r:id="rId15"/>
    <p:sldId id="276" r:id="rId16"/>
    <p:sldId id="264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5512-1EBB-4FAA-B243-A673E7D65356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06DE-63A7-407D-AA81-0D80CD975F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5512-1EBB-4FAA-B243-A673E7D65356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06DE-63A7-407D-AA81-0D80CD975F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5512-1EBB-4FAA-B243-A673E7D65356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06DE-63A7-407D-AA81-0D80CD975F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5512-1EBB-4FAA-B243-A673E7D65356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06DE-63A7-407D-AA81-0D80CD975F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5512-1EBB-4FAA-B243-A673E7D65356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06DE-63A7-407D-AA81-0D80CD975F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5512-1EBB-4FAA-B243-A673E7D65356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06DE-63A7-407D-AA81-0D80CD975F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5512-1EBB-4FAA-B243-A673E7D65356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06DE-63A7-407D-AA81-0D80CD975F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5512-1EBB-4FAA-B243-A673E7D65356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06DE-63A7-407D-AA81-0D80CD975F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5512-1EBB-4FAA-B243-A673E7D65356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06DE-63A7-407D-AA81-0D80CD975F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5512-1EBB-4FAA-B243-A673E7D65356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06DE-63A7-407D-AA81-0D80CD975F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5512-1EBB-4FAA-B243-A673E7D65356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EE506DE-63A7-407D-AA81-0D80CD975F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C05512-1EBB-4FAA-B243-A673E7D65356}" type="datetimeFigureOut">
              <a:rPr lang="en-US" smtClean="0"/>
              <a:pPr/>
              <a:t>6/22/2017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E506DE-63A7-407D-AA81-0D80CD975F7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Summer Storm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Silvia </a:t>
            </a:r>
            <a:r>
              <a:rPr lang="en-US" dirty="0" err="1" smtClean="0"/>
              <a:t>Curbelo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Stanza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looks at his hands, the coffee cup, and the door-all in deep silence.</a:t>
            </a:r>
          </a:p>
          <a:p>
            <a:r>
              <a:rPr lang="en-US" dirty="0" smtClean="0"/>
              <a:t>He observes the waitress, her beauty and the image he conjures up when she shakes her hair. It is a comparison to the nature – water being sprinkled about from her hair and the moonlight disappearing itself behind the trees.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dmin\Desktop\New folder\20170622_082026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278" y="1935163"/>
            <a:ext cx="7803444" cy="4389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Stanza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now on there seems to be a shift from the personal to the elemental (nature)</a:t>
            </a:r>
          </a:p>
          <a:p>
            <a:r>
              <a:rPr lang="en-US" dirty="0" smtClean="0"/>
              <a:t>We slowly enter into the man’s world.</a:t>
            </a:r>
          </a:p>
          <a:p>
            <a:r>
              <a:rPr lang="en-US" dirty="0"/>
              <a:t>t</a:t>
            </a:r>
            <a:r>
              <a:rPr lang="en-US" dirty="0" smtClean="0"/>
              <a:t>here are things that are real and things that are imagined-thunder and rattling music.</a:t>
            </a:r>
          </a:p>
          <a:p>
            <a:r>
              <a:rPr lang="en-US" dirty="0" smtClean="0"/>
              <a:t>The man moves into his own space-world of his own.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admin\Desktop\New folder\20170622_08203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252" y="1935321"/>
            <a:ext cx="7801495" cy="43891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Stanza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is very patient and ready to wait for the rain to follow the thunder.</a:t>
            </a:r>
          </a:p>
          <a:p>
            <a:r>
              <a:rPr lang="en-US" dirty="0" smtClean="0"/>
              <a:t>A good rain in middle of the summer is something to long for.</a:t>
            </a:r>
          </a:p>
          <a:p>
            <a:r>
              <a:rPr lang="en-US" dirty="0" smtClean="0"/>
              <a:t>Rain to be suggestive of regeneration, rebirth and hope.</a:t>
            </a:r>
          </a:p>
          <a:p>
            <a:r>
              <a:rPr lang="en-US" dirty="0" smtClean="0"/>
              <a:t>A storm (accompanied by a rain is a great relief)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admin\Desktop\New folder\20170622_082047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278" y="1935163"/>
            <a:ext cx="7803444" cy="4389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Stanza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 stares….blinking on..could be a journey into the past.</a:t>
            </a:r>
          </a:p>
          <a:p>
            <a:r>
              <a:rPr lang="en-US" dirty="0" smtClean="0"/>
              <a:t>An attempt or hidden hope to return to her homeland Cuba.</a:t>
            </a:r>
          </a:p>
          <a:p>
            <a:r>
              <a:rPr lang="en-US" dirty="0" smtClean="0"/>
              <a:t>While she in her own space he too lives in his own world.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could also be seen as desire of the human spirit that at times looks for freedom, individuality and identity</a:t>
            </a:r>
          </a:p>
          <a:p>
            <a:r>
              <a:rPr lang="en-US" dirty="0" smtClean="0"/>
              <a:t>Love can have its own manifestations. It could be love for oneself </a:t>
            </a:r>
            <a:r>
              <a:rPr lang="en-US" dirty="0"/>
              <a:t>(</a:t>
            </a:r>
            <a:r>
              <a:rPr lang="en-US" dirty="0" smtClean="0"/>
              <a:t>private space) or it could be for another.</a:t>
            </a:r>
          </a:p>
          <a:p>
            <a:r>
              <a:rPr lang="en-US" dirty="0" smtClean="0"/>
              <a:t>It could be for independence (solitude)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refer to the nature and the seasons</a:t>
            </a:r>
          </a:p>
          <a:p>
            <a:r>
              <a:rPr lang="en-US" dirty="0" smtClean="0"/>
              <a:t>Summer storm brings in hope and brilliance</a:t>
            </a:r>
          </a:p>
          <a:p>
            <a:r>
              <a:rPr lang="en-US" dirty="0" smtClean="0"/>
              <a:t> Rain could symbolize hope, rebirth, revival and regeneration.</a:t>
            </a:r>
          </a:p>
          <a:p>
            <a:r>
              <a:rPr lang="en-US" dirty="0" smtClean="0"/>
              <a:t>Individual spaces (both mental and physical) matter so much to give meaning to life. Each individual is an island as well as continent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               Silvia </a:t>
            </a:r>
            <a:r>
              <a:rPr lang="en-US" b="1" dirty="0" err="1" smtClean="0"/>
              <a:t>Curbelo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Born in Matanzas, Cuba, poet Silvia </a:t>
            </a:r>
            <a:r>
              <a:rPr lang="en-US" dirty="0" err="1" smtClean="0"/>
              <a:t>Curbelo</a:t>
            </a:r>
            <a:r>
              <a:rPr lang="en-US" dirty="0" smtClean="0"/>
              <a:t> emigrated to the United States with her parents as a child. </a:t>
            </a:r>
          </a:p>
          <a:p>
            <a:r>
              <a:rPr lang="en-US" dirty="0" smtClean="0"/>
              <a:t>Her poems couple the personal with the elemental, overlaying collective and individual </a:t>
            </a:r>
            <a:r>
              <a:rPr lang="en-US" dirty="0" smtClean="0"/>
              <a:t>spaces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view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narrator</a:t>
            </a:r>
          </a:p>
          <a:p>
            <a:r>
              <a:rPr lang="en-US" dirty="0" smtClean="0"/>
              <a:t>The woman</a:t>
            </a:r>
          </a:p>
          <a:p>
            <a:r>
              <a:rPr lang="en-US" dirty="0" smtClean="0"/>
              <a:t>The man/customer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settings of the appears to be a coffee bar </a:t>
            </a:r>
          </a:p>
          <a:p>
            <a:r>
              <a:rPr lang="en-US" dirty="0" smtClean="0"/>
              <a:t>With a waitress and a customer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dmin\Desktop\New folder\20170622_08194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278" y="1935163"/>
            <a:ext cx="7803444" cy="4389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Stanza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waitress props open her book but does not read from it. Her mind is elsewhere, perhaps in a private space of her own.</a:t>
            </a:r>
          </a:p>
          <a:p>
            <a:r>
              <a:rPr lang="en-US" dirty="0" smtClean="0"/>
              <a:t>She hums along with the hard-rock station, The song is about love that is easily breakable, brittle and somebody’s broken heart.</a:t>
            </a:r>
          </a:p>
          <a:p>
            <a:r>
              <a:rPr lang="en-US" dirty="0" smtClean="0"/>
              <a:t>Is the woman reminiscing her broken love affair?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dmin\Desktop\New folder\20170622_08200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278" y="2011363"/>
            <a:ext cx="7803444" cy="4389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Stanza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customer on his part is in his own world</a:t>
            </a:r>
          </a:p>
          <a:p>
            <a:r>
              <a:rPr lang="en-US" dirty="0" smtClean="0"/>
              <a:t>In this case the her recall has nothing to do with the customer.</a:t>
            </a:r>
          </a:p>
          <a:p>
            <a:r>
              <a:rPr lang="en-US" dirty="0" smtClean="0"/>
              <a:t>For she pours out coffee</a:t>
            </a:r>
          </a:p>
          <a:p>
            <a:r>
              <a:rPr lang="en-US" dirty="0" smtClean="0"/>
              <a:t>That all comes to an end.</a:t>
            </a:r>
          </a:p>
          <a:p>
            <a:r>
              <a:rPr lang="en-US" dirty="0" smtClean="0"/>
              <a:t>She is just doing her job</a:t>
            </a:r>
          </a:p>
          <a:p>
            <a:r>
              <a:rPr lang="en-US" dirty="0" smtClean="0"/>
              <a:t>She is in her own space and the customer in his own.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admin\Desktop\New folder\20170622_082014 - Copy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278" y="2011363"/>
            <a:ext cx="7803444" cy="4389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</TotalTime>
  <Words>507</Words>
  <Application>Microsoft Office PowerPoint</Application>
  <PresentationFormat>On-screen Show (4:3)</PresentationFormat>
  <Paragraphs>49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Summer Storm</vt:lpstr>
      <vt:lpstr>                   Silvia Curbelo </vt:lpstr>
      <vt:lpstr>Three view points</vt:lpstr>
      <vt:lpstr>Setting</vt:lpstr>
      <vt:lpstr>Slide 5</vt:lpstr>
      <vt:lpstr>Stanza 1</vt:lpstr>
      <vt:lpstr>Slide 7</vt:lpstr>
      <vt:lpstr>Stanza 2</vt:lpstr>
      <vt:lpstr>Slide 9</vt:lpstr>
      <vt:lpstr>Stanza 3</vt:lpstr>
      <vt:lpstr>Slide 11</vt:lpstr>
      <vt:lpstr>Stanza 4</vt:lpstr>
      <vt:lpstr>Slide 13</vt:lpstr>
      <vt:lpstr>Stanza 5</vt:lpstr>
      <vt:lpstr>Slide 15</vt:lpstr>
      <vt:lpstr>Stanza 6</vt:lpstr>
      <vt:lpstr>Themes</vt:lpstr>
      <vt:lpstr>The elements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Storm</dc:title>
  <dc:creator>Nanjundappa</dc:creator>
  <cp:lastModifiedBy>admin</cp:lastModifiedBy>
  <cp:revision>13</cp:revision>
  <dcterms:created xsi:type="dcterms:W3CDTF">2017-06-21T22:09:27Z</dcterms:created>
  <dcterms:modified xsi:type="dcterms:W3CDTF">2017-06-22T05:07:44Z</dcterms:modified>
</cp:coreProperties>
</file>