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9FBE-98A9-403C-8F6D-EA34499557DD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00A7-5998-4D23-ADB3-F4E7CBF256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9FBE-98A9-403C-8F6D-EA34499557DD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00A7-5998-4D23-ADB3-F4E7CBF25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9FBE-98A9-403C-8F6D-EA34499557DD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00A7-5998-4D23-ADB3-F4E7CBF25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9FBE-98A9-403C-8F6D-EA34499557DD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00A7-5998-4D23-ADB3-F4E7CBF25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9FBE-98A9-403C-8F6D-EA34499557DD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00A7-5998-4D23-ADB3-F4E7CBF256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9FBE-98A9-403C-8F6D-EA34499557DD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00A7-5998-4D23-ADB3-F4E7CBF25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9FBE-98A9-403C-8F6D-EA34499557DD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00A7-5998-4D23-ADB3-F4E7CBF25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9FBE-98A9-403C-8F6D-EA34499557DD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00A7-5998-4D23-ADB3-F4E7CBF25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9FBE-98A9-403C-8F6D-EA34499557DD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00A7-5998-4D23-ADB3-F4E7CBF25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9FBE-98A9-403C-8F6D-EA34499557DD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00A7-5998-4D23-ADB3-F4E7CBF25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9FBE-98A9-403C-8F6D-EA34499557DD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9A00A7-5998-4D23-ADB3-F4E7CBF256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489FBE-98A9-403C-8F6D-EA34499557DD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9A00A7-5998-4D23-ADB3-F4E7CBF2568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ets.org/node/4646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Roosevelt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Rubén </a:t>
            </a:r>
            <a:r>
              <a:rPr lang="en-US" dirty="0" err="1" smtClean="0">
                <a:hlinkClick r:id="rId2"/>
              </a:rPr>
              <a:t>Darío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with the voice of the Bible, or verse of Walt Whitman,</a:t>
            </a:r>
          </a:p>
          <a:p>
            <a:r>
              <a:rPr lang="en-US" dirty="0"/>
              <a:t>that we should reach you, Hunter!</a:t>
            </a:r>
          </a:p>
          <a:p>
            <a:r>
              <a:rPr lang="en-US" dirty="0"/>
              <a:t>Primitive and modern, simple and complicated,</a:t>
            </a:r>
          </a:p>
          <a:p>
            <a:r>
              <a:rPr lang="en-US" dirty="0"/>
              <a:t>with a bit of Washington and a bit of Nimrod.</a:t>
            </a:r>
          </a:p>
          <a:p>
            <a:r>
              <a:rPr lang="en-US" dirty="0"/>
              <a:t>You are the United States,</a:t>
            </a:r>
          </a:p>
          <a:p>
            <a:r>
              <a:rPr lang="en-US" dirty="0"/>
              <a:t>You are the future invader</a:t>
            </a:r>
          </a:p>
          <a:p>
            <a:r>
              <a:rPr lang="en-US" dirty="0"/>
              <a:t>the naive America who has Indian blood,</a:t>
            </a:r>
          </a:p>
          <a:p>
            <a:r>
              <a:rPr lang="en-US" dirty="0"/>
              <a:t>that still prays to Jesus Christ and still speaks Spanish.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are a proud and strong exemplar of your race;</a:t>
            </a:r>
          </a:p>
          <a:p>
            <a:r>
              <a:rPr lang="en-US" dirty="0"/>
              <a:t>you are cultured, you are clever, you oppose Tolstoy.</a:t>
            </a:r>
          </a:p>
          <a:p>
            <a:r>
              <a:rPr lang="en-US" dirty="0"/>
              <a:t>And breaking horses, or murdering tigers,</a:t>
            </a:r>
          </a:p>
          <a:p>
            <a:r>
              <a:rPr lang="en-US" dirty="0"/>
              <a:t>you are an Alejandro Nebuchadnezzar.</a:t>
            </a:r>
          </a:p>
          <a:p>
            <a:r>
              <a:rPr lang="en-US" dirty="0"/>
              <a:t>(You’re a professor of energy,</a:t>
            </a:r>
          </a:p>
          <a:p>
            <a:r>
              <a:rPr lang="en-US" dirty="0"/>
              <a:t>as today’s madmen say.)</a:t>
            </a:r>
          </a:p>
          <a:p>
            <a:r>
              <a:rPr lang="en-US" dirty="0"/>
              <a:t>You think life is fire,</a:t>
            </a:r>
          </a:p>
          <a:p>
            <a:r>
              <a:rPr lang="en-US" dirty="0"/>
              <a:t>that progress is eruption;</a:t>
            </a:r>
          </a:p>
          <a:p>
            <a:r>
              <a:rPr lang="en-US" dirty="0"/>
              <a:t>where you put your bullet</a:t>
            </a:r>
          </a:p>
          <a:p>
            <a:r>
              <a:rPr lang="en-US" dirty="0"/>
              <a:t>you put the future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dirty="0"/>
              <a:t>The United States is strong and big.</a:t>
            </a:r>
          </a:p>
          <a:p>
            <a:r>
              <a:rPr lang="en-US" dirty="0"/>
              <a:t>When it shakes there is a deep tremor</a:t>
            </a:r>
          </a:p>
          <a:p>
            <a:r>
              <a:rPr lang="en-US" dirty="0"/>
              <a:t>through the enormous vertebrae of the Andes.</a:t>
            </a:r>
          </a:p>
          <a:p>
            <a:r>
              <a:rPr lang="en-US" dirty="0"/>
              <a:t>If you clamor, you hear the roar of the lion.</a:t>
            </a:r>
          </a:p>
          <a:p>
            <a:r>
              <a:rPr lang="en-US" dirty="0"/>
              <a:t>Hugo said to Grant: “The stars are yours.”</a:t>
            </a:r>
          </a:p>
          <a:p>
            <a:r>
              <a:rPr lang="en-US" dirty="0"/>
              <a:t>(Just shining, rising, Argentine sun</a:t>
            </a:r>
          </a:p>
          <a:p>
            <a:r>
              <a:rPr lang="en-US" dirty="0"/>
              <a:t>and the Chilean star rises ...) You’re rich.</a:t>
            </a:r>
          </a:p>
          <a:p>
            <a:r>
              <a:rPr lang="en-US" dirty="0"/>
              <a:t>Join Hercules’ cult to Mammon’s;</a:t>
            </a:r>
          </a:p>
          <a:p>
            <a:r>
              <a:rPr lang="en-US" dirty="0"/>
              <a:t>and lighting the path to easy conquest,</a:t>
            </a:r>
          </a:p>
          <a:p>
            <a:r>
              <a:rPr lang="en-US" dirty="0"/>
              <a:t>Liberty raises her torch in New York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But our America, which had poets</a:t>
            </a:r>
          </a:p>
          <a:p>
            <a:r>
              <a:rPr lang="en-US" dirty="0"/>
              <a:t>from the old days of Netzahualcoyotl,</a:t>
            </a:r>
          </a:p>
          <a:p>
            <a:r>
              <a:rPr lang="en-US" dirty="0"/>
              <a:t>you have saved in the footsteps of the great feet of Bacchus</a:t>
            </a:r>
          </a:p>
          <a:p>
            <a:r>
              <a:rPr lang="en-US" dirty="0"/>
              <a:t>panic in the alphabet learned a while;</a:t>
            </a:r>
          </a:p>
          <a:p>
            <a:r>
              <a:rPr lang="en-US" dirty="0"/>
              <a:t>who consulted the stars, that knew Atlantis,</a:t>
            </a:r>
          </a:p>
          <a:p>
            <a:r>
              <a:rPr lang="en-US" dirty="0"/>
              <a:t>whose name comes to resonate in Plato</a:t>
            </a:r>
          </a:p>
          <a:p>
            <a:r>
              <a:rPr lang="en-US" dirty="0"/>
              <a:t>Since the ancient times of your life</a:t>
            </a:r>
          </a:p>
          <a:p>
            <a:r>
              <a:rPr lang="en-US" dirty="0"/>
              <a:t>living light, fire, perfume, love,</a:t>
            </a:r>
          </a:p>
          <a:p>
            <a:r>
              <a:rPr lang="en-US" dirty="0"/>
              <a:t>America’s great Montezuma, from the Inca,</a:t>
            </a:r>
          </a:p>
          <a:p>
            <a:r>
              <a:rPr lang="en-US" dirty="0"/>
              <a:t>redolent of America by Christopher Columbus</a:t>
            </a:r>
          </a:p>
          <a:p>
            <a:r>
              <a:rPr lang="en-US" dirty="0"/>
              <a:t>Catholic American, Spanish American,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America where noble </a:t>
            </a:r>
            <a:r>
              <a:rPr lang="en-US" dirty="0" err="1" smtClean="0"/>
              <a:t>Cuahtemoc</a:t>
            </a:r>
            <a:r>
              <a:rPr lang="en-US" dirty="0" smtClean="0"/>
              <a:t> said:</a:t>
            </a:r>
          </a:p>
          <a:p>
            <a:r>
              <a:rPr lang="en-US" dirty="0" smtClean="0"/>
              <a:t>“I’m not a bed of roses” that America</a:t>
            </a:r>
          </a:p>
          <a:p>
            <a:r>
              <a:rPr lang="en-US" dirty="0" smtClean="0"/>
              <a:t>trembles in hurricanes and lives in Love,</a:t>
            </a:r>
          </a:p>
          <a:p>
            <a:r>
              <a:rPr lang="en-US" dirty="0" smtClean="0"/>
              <a:t>men of Saxon eyes and barbarous soul lives.</a:t>
            </a:r>
          </a:p>
          <a:p>
            <a:r>
              <a:rPr lang="en-US" dirty="0" smtClean="0"/>
              <a:t>And dreams. And loves, and vibrates, and is the daughter of the Sun</a:t>
            </a:r>
          </a:p>
          <a:p>
            <a:r>
              <a:rPr lang="en-US" dirty="0" smtClean="0"/>
              <a:t>Be careful. Live the American Spanish!</a:t>
            </a:r>
          </a:p>
          <a:p>
            <a:r>
              <a:rPr lang="en-US" dirty="0" smtClean="0"/>
              <a:t>There are thousand of puppies loose Leon Spanish.</a:t>
            </a:r>
          </a:p>
          <a:p>
            <a:r>
              <a:rPr lang="en-US" dirty="0" smtClean="0"/>
              <a:t>Be required, Roosevelt, being God himself,</a:t>
            </a:r>
          </a:p>
          <a:p>
            <a:r>
              <a:rPr lang="en-US" dirty="0" smtClean="0"/>
              <a:t>Rifleman the terrible and strong Hunter,</a:t>
            </a:r>
          </a:p>
          <a:p>
            <a:r>
              <a:rPr lang="en-US" dirty="0" smtClean="0"/>
              <a:t>order to keep us in your tight grip.</a:t>
            </a:r>
          </a:p>
          <a:p>
            <a:r>
              <a:rPr lang="en-US" dirty="0"/>
              <a:t>And, You may count it all, missing one thing: God!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338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 To Roosevelt  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To Roosevelt  </dc:title>
  <dc:creator>admin</dc:creator>
  <cp:lastModifiedBy>admin</cp:lastModifiedBy>
  <cp:revision>1</cp:revision>
  <dcterms:created xsi:type="dcterms:W3CDTF">2017-09-13T04:36:16Z</dcterms:created>
  <dcterms:modified xsi:type="dcterms:W3CDTF">2017-09-13T04:43:02Z</dcterms:modified>
</cp:coreProperties>
</file>