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DF03-06D4-413A-A8CE-22645635D31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FEEA-58EB-4993-BD5F-DC464C5B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DF03-06D4-413A-A8CE-22645635D31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FEEA-58EB-4993-BD5F-DC464C5B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DF03-06D4-413A-A8CE-22645635D31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FEEA-58EB-4993-BD5F-DC464C5B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DF03-06D4-413A-A8CE-22645635D31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FEEA-58EB-4993-BD5F-DC464C5B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DF03-06D4-413A-A8CE-22645635D31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FEEA-58EB-4993-BD5F-DC464C5B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DF03-06D4-413A-A8CE-22645635D31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FEEA-58EB-4993-BD5F-DC464C5B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DF03-06D4-413A-A8CE-22645635D31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FEEA-58EB-4993-BD5F-DC464C5B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DF03-06D4-413A-A8CE-22645635D31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FEEA-58EB-4993-BD5F-DC464C5B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DF03-06D4-413A-A8CE-22645635D31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FEEA-58EB-4993-BD5F-DC464C5B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DF03-06D4-413A-A8CE-22645635D31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FEEA-58EB-4993-BD5F-DC464C5BF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4DF03-06D4-413A-A8CE-22645635D31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C2FEEA-58EB-4993-BD5F-DC464C5BF3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74DF03-06D4-413A-A8CE-22645635D31D}" type="datetimeFigureOut">
              <a:rPr lang="en-US" smtClean="0"/>
              <a:pPr/>
              <a:t>6/26/2018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C2FEEA-58EB-4993-BD5F-DC464C5BF3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Analytical Writing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it?</a:t>
            </a:r>
            <a:endParaRPr lang="en-US" dirty="0"/>
          </a:p>
          <a:p>
            <a:r>
              <a:rPr lang="en-US" dirty="0"/>
              <a:t>In an analytical writing, writers form and convey their ideas concerning a particular topic based on careful use and analysis of evidence. Below are some common types of analytical pieces written in English classes: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Write Analytical Essays?</a:t>
            </a:r>
            <a:endParaRPr lang="en-US" dirty="0"/>
          </a:p>
          <a:p>
            <a:r>
              <a:rPr lang="en-US" dirty="0"/>
              <a:t>An analytical essay is an effective way of communicating critical thought about a variety of subjects. It develops and demonstrates important skills such as close reading, analysis, comparison and contrast, persuasion, conciseness, clarity, and exposition.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text as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the author?</a:t>
            </a:r>
          </a:p>
          <a:p>
            <a:r>
              <a:rPr lang="en-US" dirty="0"/>
              <a:t>Standpoint of the text</a:t>
            </a:r>
          </a:p>
          <a:p>
            <a:r>
              <a:rPr lang="en-US" dirty="0"/>
              <a:t>List arguments used</a:t>
            </a:r>
          </a:p>
          <a:p>
            <a:r>
              <a:rPr lang="en-US" dirty="0"/>
              <a:t>Convince the reader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111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Constantia</vt:lpstr>
      <vt:lpstr>Wingdings 2</vt:lpstr>
      <vt:lpstr>Flow</vt:lpstr>
      <vt:lpstr>Analytical Writing</vt:lpstr>
      <vt:lpstr>PowerPoint Presentation</vt:lpstr>
      <vt:lpstr>PowerPoint Presentation</vt:lpstr>
      <vt:lpstr>Analyze the text as argument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Writing</dc:title>
  <dc:creator>admin</dc:creator>
  <cp:lastModifiedBy>merin.rose83@live.com</cp:lastModifiedBy>
  <cp:revision>5</cp:revision>
  <dcterms:created xsi:type="dcterms:W3CDTF">2017-07-21T04:21:08Z</dcterms:created>
  <dcterms:modified xsi:type="dcterms:W3CDTF">2018-06-26T05:57:44Z</dcterms:modified>
</cp:coreProperties>
</file>