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9149317-54CA-4AC8-BC4A-00440F005DA7}" type="datetimeFigureOut">
              <a:rPr lang="en-US" smtClean="0"/>
              <a:pPr/>
              <a:t>7/25/2018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A6A54F-863A-45C3-9A18-13A3181075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149317-54CA-4AC8-BC4A-00440F005DA7}"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6A54F-863A-45C3-9A18-13A3181075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149317-54CA-4AC8-BC4A-00440F005DA7}"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6A54F-863A-45C3-9A18-13A3181075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149317-54CA-4AC8-BC4A-00440F005DA7}"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6A54F-863A-45C3-9A18-13A3181075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149317-54CA-4AC8-BC4A-00440F005DA7}" type="datetimeFigureOut">
              <a:rPr lang="en-US" smtClean="0"/>
              <a:pPr/>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6A54F-863A-45C3-9A18-13A3181075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149317-54CA-4AC8-BC4A-00440F005DA7}" type="datetimeFigureOut">
              <a:rPr lang="en-US" smtClean="0"/>
              <a:pPr/>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6A54F-863A-45C3-9A18-13A3181075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149317-54CA-4AC8-BC4A-00440F005DA7}" type="datetimeFigureOut">
              <a:rPr lang="en-US" smtClean="0"/>
              <a:pPr/>
              <a:t>7/25/2018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6A54F-863A-45C3-9A18-13A3181075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149317-54CA-4AC8-BC4A-00440F005DA7}" type="datetimeFigureOut">
              <a:rPr lang="en-US" smtClean="0"/>
              <a:pPr/>
              <a:t>7/25/2018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A6A54F-863A-45C3-9A18-13A3181075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49317-54CA-4AC8-BC4A-00440F005DA7}" type="datetimeFigureOut">
              <a:rPr lang="en-US" smtClean="0"/>
              <a:pPr/>
              <a:t>7/25/2018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A6A54F-863A-45C3-9A18-13A3181075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149317-54CA-4AC8-BC4A-00440F005DA7}" type="datetimeFigureOut">
              <a:rPr lang="en-US" smtClean="0"/>
              <a:pPr/>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6A54F-863A-45C3-9A18-13A3181075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149317-54CA-4AC8-BC4A-00440F005DA7}" type="datetimeFigureOut">
              <a:rPr lang="en-US" smtClean="0"/>
              <a:pPr/>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BA6A54F-863A-45C3-9A18-13A31810757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149317-54CA-4AC8-BC4A-00440F005DA7}" type="datetimeFigureOut">
              <a:rPr lang="en-US" smtClean="0"/>
              <a:pPr/>
              <a:t>7/25/2018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A6A54F-863A-45C3-9A18-13A31810757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Election</a:t>
            </a:r>
            <a:endParaRPr lang="en-US" dirty="0"/>
          </a:p>
        </p:txBody>
      </p:sp>
      <p:sp>
        <p:nvSpPr>
          <p:cNvPr id="3" name="Subtitle 2"/>
          <p:cNvSpPr>
            <a:spLocks noGrp="1"/>
          </p:cNvSpPr>
          <p:nvPr>
            <p:ph type="subTitle" idx="1"/>
          </p:nvPr>
        </p:nvSpPr>
        <p:spPr/>
        <p:txBody>
          <a:bodyPr/>
          <a:lstStyle/>
          <a:p>
            <a:r>
              <a:rPr lang="en-US" dirty="0" err="1" smtClean="0"/>
              <a:t>Sitakant</a:t>
            </a:r>
            <a:r>
              <a:rPr lang="en-US" dirty="0" smtClean="0"/>
              <a:t> </a:t>
            </a:r>
            <a:r>
              <a:rPr lang="en-US" dirty="0" err="1" smtClean="0"/>
              <a:t>Mahapatra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dirty="0"/>
              <a:t>In the third stanza, the narrator says that villagers have killed desires in their hearts as they know well that their condition will never be changed. However they have hope in their hearts that their future progeny may be able to live in a better way.</a:t>
            </a:r>
          </a:p>
          <a:p>
            <a:pPr fontAlgn="base"/>
            <a:r>
              <a:rPr lang="en-US" dirty="0"/>
              <a:t>This makes them to look on the face of politician which is tired and </a:t>
            </a:r>
            <a:r>
              <a:rPr lang="en-US" dirty="0" smtClean="0"/>
              <a:t>ash </a:t>
            </a:r>
            <a:r>
              <a:rPr lang="en-US" dirty="0" err="1" smtClean="0"/>
              <a:t>coloured</a:t>
            </a:r>
            <a:r>
              <a:rPr lang="en-US" dirty="0" smtClean="0"/>
              <a:t> </a:t>
            </a:r>
            <a:r>
              <a:rPr lang="en-US" dirty="0"/>
              <a:t>as he has left his comfort zone for the sake of votes.</a:t>
            </a:r>
          </a:p>
          <a:p>
            <a:pPr fontAlgn="base"/>
            <a:r>
              <a:rPr lang="en-US" dirty="0"/>
              <a:t>In these lines, one can see how the people see their leaders. They </a:t>
            </a:r>
            <a:r>
              <a:rPr lang="en-US" dirty="0" smtClean="0"/>
              <a:t>think  as </a:t>
            </a:r>
            <a:r>
              <a:rPr lang="en-US" dirty="0"/>
              <a:t>if </a:t>
            </a:r>
            <a:r>
              <a:rPr lang="en-US" dirty="0" smtClean="0"/>
              <a:t>the politicians  </a:t>
            </a:r>
            <a:r>
              <a:rPr lang="en-US" dirty="0"/>
              <a:t>have some magical powers to do something for them. The people never try to bring the change on their own but instead put their hopes on the politicians. Hence they remain in the same condition for eternity.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i="1" dirty="0"/>
              <a:t>Here the great persuaders</a:t>
            </a:r>
            <a:endParaRPr lang="en-US" dirty="0"/>
          </a:p>
          <a:p>
            <a:pPr fontAlgn="base"/>
            <a:r>
              <a:rPr lang="en-US" b="1" i="1" dirty="0"/>
              <a:t>are little things, and not so hidden:</a:t>
            </a:r>
            <a:endParaRPr lang="en-US" dirty="0"/>
          </a:p>
          <a:p>
            <a:pPr fontAlgn="base"/>
            <a:r>
              <a:rPr lang="en-US" b="1" i="1" dirty="0"/>
              <a:t>cheap plastic, cheaper nylon,</a:t>
            </a:r>
            <a:endParaRPr lang="en-US" dirty="0"/>
          </a:p>
          <a:p>
            <a:pPr fontAlgn="base"/>
            <a:r>
              <a:rPr lang="en-US" b="1" i="1" dirty="0"/>
              <a:t>dark glasses to blot out the Sun.</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a:t>In the fourth stanza the narrator expose the real face of democracy in India. According to him, it is </a:t>
            </a:r>
            <a:r>
              <a:rPr lang="en-US" dirty="0" smtClean="0"/>
              <a:t>not a </a:t>
            </a:r>
            <a:r>
              <a:rPr lang="en-US" dirty="0"/>
              <a:t>hidden but </a:t>
            </a:r>
            <a:r>
              <a:rPr lang="en-US" dirty="0" smtClean="0"/>
              <a:t>a very </a:t>
            </a:r>
            <a:r>
              <a:rPr lang="en-US" dirty="0"/>
              <a:t>common fact that in </a:t>
            </a:r>
            <a:r>
              <a:rPr lang="en-US" dirty="0" smtClean="0"/>
              <a:t>remote</a:t>
            </a:r>
            <a:r>
              <a:rPr lang="en-US" dirty="0"/>
              <a:t> areas </a:t>
            </a:r>
            <a:r>
              <a:rPr lang="en-US" dirty="0" smtClean="0"/>
              <a:t>such as the one described in the poem the politicians </a:t>
            </a:r>
            <a:r>
              <a:rPr lang="en-US" dirty="0"/>
              <a:t>do </a:t>
            </a:r>
            <a:r>
              <a:rPr lang="en-US" dirty="0" smtClean="0"/>
              <a:t>not do something </a:t>
            </a:r>
            <a:r>
              <a:rPr lang="en-US" dirty="0"/>
              <a:t>big and extraordinary for the votes, but </a:t>
            </a:r>
            <a:r>
              <a:rPr lang="en-US" dirty="0" smtClean="0"/>
              <a:t>provide </a:t>
            </a:r>
            <a:r>
              <a:rPr lang="en-US" dirty="0"/>
              <a:t>cheap things like plastic, nylon, glasses etc during the </a:t>
            </a:r>
            <a:r>
              <a:rPr lang="en-US" dirty="0" smtClean="0"/>
              <a:t>campaign.</a:t>
            </a:r>
            <a:endParaRPr lang="en-US" dirty="0"/>
          </a:p>
          <a:p>
            <a:pPr fontAlgn="base"/>
            <a:r>
              <a:rPr lang="en-US" dirty="0"/>
              <a:t>Politicians thus succeed </a:t>
            </a:r>
            <a:r>
              <a:rPr lang="en-US" dirty="0" smtClean="0"/>
              <a:t>in blotting </a:t>
            </a:r>
            <a:r>
              <a:rPr lang="en-US" dirty="0"/>
              <a:t>out the sun; they deviate people from the development and welfare by giving away the cheap goods </a:t>
            </a:r>
            <a:r>
              <a:rPr lang="en-US" dirty="0" smtClean="0"/>
              <a:t>(even tokenism happen only </a:t>
            </a:r>
            <a:r>
              <a:rPr lang="en-US" dirty="0"/>
              <a:t>during the campaign).</a:t>
            </a:r>
          </a:p>
          <a:p>
            <a:pPr fontAlgn="base"/>
            <a:r>
              <a:rPr lang="en-US" dirty="0"/>
              <a:t>Thus anti-democracy comes into existence.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i="1" dirty="0"/>
              <a:t>With one foot in hunger</a:t>
            </a:r>
            <a:endParaRPr lang="en-US" dirty="0"/>
          </a:p>
          <a:p>
            <a:pPr fontAlgn="base"/>
            <a:r>
              <a:rPr lang="en-US" b="1" i="1" dirty="0"/>
              <a:t>and the other in the soul,</a:t>
            </a:r>
            <a:endParaRPr lang="en-US" dirty="0"/>
          </a:p>
          <a:p>
            <a:pPr fontAlgn="base"/>
            <a:r>
              <a:rPr lang="en-US" b="1" i="1" dirty="0"/>
              <a:t>you make your decision:</a:t>
            </a:r>
            <a:endParaRPr lang="en-US" dirty="0"/>
          </a:p>
          <a:p>
            <a:pPr fontAlgn="base"/>
            <a:r>
              <a:rPr lang="en-US" b="1" i="1" dirty="0"/>
              <a:t>the anguish of choice.</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sz="3100" dirty="0"/>
              <a:t>In the last stanza, the narrator describes the failure of democracy caused, not by the politicians but by the commoners.</a:t>
            </a:r>
          </a:p>
          <a:p>
            <a:pPr fontAlgn="base"/>
            <a:r>
              <a:rPr lang="en-US" sz="3100" dirty="0"/>
              <a:t>The people on one hand become selfish in their demands and ask for livelihood to the rulers at any cost. On the other hand they talk about the soulful things like basic rights, social change etc. They cannot decide to which side they should go and ultimately fail in making the right decision.</a:t>
            </a:r>
          </a:p>
          <a:p>
            <a:pPr fontAlgn="base"/>
            <a:r>
              <a:rPr lang="en-US" sz="3100" dirty="0"/>
              <a:t>Thus social issues like inequality, class-divide and poverty is not because of politicians but because of the choice of people.</a:t>
            </a:r>
          </a:p>
          <a:p>
            <a:pPr fontAlgn="base"/>
            <a:r>
              <a:rPr lang="en-US" sz="3100" dirty="0"/>
              <a:t>Hence the narrator </a:t>
            </a:r>
            <a:r>
              <a:rPr lang="en-US" sz="3100" dirty="0" smtClean="0"/>
              <a:t>explains </a:t>
            </a:r>
            <a:r>
              <a:rPr lang="en-US" sz="3100" dirty="0"/>
              <a:t>how a task like election which was meant for </a:t>
            </a:r>
            <a:r>
              <a:rPr lang="en-US" sz="3100" dirty="0" smtClean="0"/>
              <a:t>the welfare </a:t>
            </a:r>
            <a:r>
              <a:rPr lang="en-US" sz="3100" dirty="0"/>
              <a:t>of </a:t>
            </a:r>
            <a:r>
              <a:rPr lang="en-US" sz="3100" dirty="0" smtClean="0"/>
              <a:t>the people </a:t>
            </a:r>
            <a:r>
              <a:rPr lang="en-US" sz="3100" dirty="0"/>
              <a:t>and which could bring about </a:t>
            </a:r>
            <a:r>
              <a:rPr lang="en-US" sz="3100" dirty="0" smtClean="0"/>
              <a:t>a </a:t>
            </a:r>
            <a:r>
              <a:rPr lang="en-US" sz="3100" dirty="0"/>
              <a:t>change in the country becomes </a:t>
            </a:r>
            <a:r>
              <a:rPr lang="en-US" sz="3100" smtClean="0"/>
              <a:t>miserable event of </a:t>
            </a:r>
            <a:r>
              <a:rPr lang="en-US" sz="3100" dirty="0"/>
              <a:t>corruption and malpractices.</a:t>
            </a:r>
          </a:p>
          <a:p>
            <a:endParaRPr lang="en-US" sz="3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endParaRPr lang="en-US" dirty="0"/>
          </a:p>
        </p:txBody>
      </p:sp>
      <p:pic>
        <p:nvPicPr>
          <p:cNvPr id="1026" name="Picture 2" descr="C:\Users\admin\Desktop\sitakanta_Mohapatra_2013041.jpg"/>
          <p:cNvPicPr>
            <a:picLocks noGrp="1" noChangeAspect="1" noChangeArrowheads="1"/>
          </p:cNvPicPr>
          <p:nvPr>
            <p:ph idx="1"/>
          </p:nvPr>
        </p:nvPicPr>
        <p:blipFill>
          <a:blip r:embed="rId2"/>
          <a:srcRect/>
          <a:stretch>
            <a:fillRect/>
          </a:stretch>
        </p:blipFill>
        <p:spPr bwMode="auto">
          <a:xfrm>
            <a:off x="2286000" y="1143000"/>
            <a:ext cx="4421388" cy="530383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Sitakant</a:t>
            </a:r>
            <a:r>
              <a:rPr lang="en-US" dirty="0"/>
              <a:t> </a:t>
            </a:r>
            <a:r>
              <a:rPr lang="en-US" dirty="0" err="1"/>
              <a:t>Mahapatra</a:t>
            </a:r>
            <a:r>
              <a:rPr lang="en-US" dirty="0"/>
              <a:t> is an Oriya writer belonging to the post-colonial era. In his writing he tries to go against the trend of </a:t>
            </a:r>
            <a:r>
              <a:rPr lang="en-US" dirty="0" err="1"/>
              <a:t>romanticising</a:t>
            </a:r>
            <a:r>
              <a:rPr lang="en-US" dirty="0"/>
              <a:t> the past and instead focuses on the reality </a:t>
            </a:r>
            <a:r>
              <a:rPr lang="en-US" dirty="0" smtClean="0"/>
              <a:t>of </a:t>
            </a:r>
            <a:r>
              <a:rPr lang="en-US" dirty="0"/>
              <a:t>the </a:t>
            </a:r>
            <a:r>
              <a:rPr lang="en-US" dirty="0" smtClean="0"/>
              <a:t>present.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a:t>The poem </a:t>
            </a:r>
            <a:r>
              <a:rPr lang="en-US" i="1" dirty="0"/>
              <a:t>The Election </a:t>
            </a:r>
            <a:r>
              <a:rPr lang="en-US" dirty="0"/>
              <a:t>is based on the Postcolonial Disillusionment. The poem is a narrative of an election </a:t>
            </a:r>
            <a:r>
              <a:rPr lang="en-US" dirty="0" smtClean="0"/>
              <a:t>campaign </a:t>
            </a:r>
            <a:r>
              <a:rPr lang="en-US" dirty="0"/>
              <a:t>in India. A politician is the </a:t>
            </a:r>
            <a:r>
              <a:rPr lang="en-US" dirty="0" smtClean="0"/>
              <a:t>narrator </a:t>
            </a:r>
            <a:r>
              <a:rPr lang="en-US" dirty="0"/>
              <a:t>of the poem who has come to campaign for the votes in a remote </a:t>
            </a:r>
            <a:r>
              <a:rPr lang="en-US" dirty="0" smtClean="0"/>
              <a:t>village.</a:t>
            </a:r>
            <a:endParaRPr lang="en-US" dirty="0"/>
          </a:p>
          <a:p>
            <a:pPr fontAlgn="base"/>
            <a:r>
              <a:rPr lang="en-US" dirty="0"/>
              <a:t>The poem is a satire on the ‘rule of people’ in India. In the beginning we find that he has </a:t>
            </a:r>
            <a:r>
              <a:rPr lang="en-US" dirty="0" smtClean="0"/>
              <a:t>criticized </a:t>
            </a:r>
            <a:r>
              <a:rPr lang="en-US" dirty="0"/>
              <a:t>the politicians but with at the end of the poem, the criticism moves from the rulers to the commoners and failure of democracy is revealed.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i="1" dirty="0"/>
              <a:t>Our jeep crawls to your village</a:t>
            </a:r>
            <a:endParaRPr lang="en-US" dirty="0"/>
          </a:p>
          <a:p>
            <a:pPr fontAlgn="base"/>
            <a:r>
              <a:rPr lang="en-US" b="1" i="1" dirty="0"/>
              <a:t>seeking strange melodies</a:t>
            </a:r>
            <a:endParaRPr lang="en-US" dirty="0"/>
          </a:p>
          <a:p>
            <a:pPr fontAlgn="base"/>
            <a:r>
              <a:rPr lang="en-US" b="1" i="1" dirty="0"/>
              <a:t>from the roaring sun:</a:t>
            </a:r>
            <a:endParaRPr lang="en-US" dirty="0"/>
          </a:p>
          <a:p>
            <a:pPr fontAlgn="base"/>
            <a:r>
              <a:rPr lang="en-US" b="1" i="1" dirty="0"/>
              <a:t>‘the common will’</a:t>
            </a:r>
            <a:endParaRPr lang="en-US" dirty="0"/>
          </a:p>
          <a:p>
            <a:pPr fontAlgn="base"/>
            <a:r>
              <a:rPr lang="en-US" b="1" i="1" dirty="0"/>
              <a:t>from the </a:t>
            </a:r>
            <a:r>
              <a:rPr lang="en-US" b="1" i="1" dirty="0" err="1"/>
              <a:t>criss</a:t>
            </a:r>
            <a:r>
              <a:rPr lang="en-US" b="1" i="1" dirty="0"/>
              <a:t>-cross geometry</a:t>
            </a:r>
            <a:endParaRPr lang="en-US" dirty="0"/>
          </a:p>
          <a:p>
            <a:pPr fontAlgn="base"/>
            <a:r>
              <a:rPr lang="en-US" b="1" i="1" dirty="0"/>
              <a:t>of private agonies.</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endParaRPr lang="en-US" dirty="0"/>
          </a:p>
        </p:txBody>
      </p:sp>
      <p:sp>
        <p:nvSpPr>
          <p:cNvPr id="3" name="Content Placeholder 2"/>
          <p:cNvSpPr>
            <a:spLocks noGrp="1"/>
          </p:cNvSpPr>
          <p:nvPr>
            <p:ph idx="1"/>
          </p:nvPr>
        </p:nvSpPr>
        <p:spPr>
          <a:xfrm>
            <a:off x="457200" y="1143000"/>
            <a:ext cx="8229600" cy="5486400"/>
          </a:xfrm>
        </p:spPr>
        <p:txBody>
          <a:bodyPr>
            <a:noAutofit/>
          </a:bodyPr>
          <a:lstStyle/>
          <a:p>
            <a:pPr fontAlgn="base"/>
            <a:r>
              <a:rPr lang="en-US" sz="1900" dirty="0"/>
              <a:t>In the first stanza, the narrator i.e. the politician says to the villagers that the jeep of politicians ‘crawl’ on the road to reach them. The jeep does not run but crawl signifying the worst condition of roads in remote areas.</a:t>
            </a:r>
          </a:p>
          <a:p>
            <a:pPr fontAlgn="base"/>
            <a:r>
              <a:rPr lang="en-US" sz="1900" dirty="0"/>
              <a:t>Rallies of the politician are accompanied with music, applaud, noise, hooting etc which is quite strange as such things rarely happen in the villages particularly under the burning sun.</a:t>
            </a:r>
          </a:p>
          <a:p>
            <a:pPr fontAlgn="base"/>
            <a:r>
              <a:rPr lang="en-US" sz="1900" dirty="0"/>
              <a:t>All this happens for the sake of ‘the common will’ i.e. democracy which is very important in India (that is why he keeps the term in </a:t>
            </a:r>
            <a:r>
              <a:rPr lang="en-US" sz="1900" dirty="0" smtClean="0"/>
              <a:t>single inverted </a:t>
            </a:r>
            <a:r>
              <a:rPr lang="en-US" sz="1900" dirty="0"/>
              <a:t>commas). The Politician forces the villagers to acknowledge the problems and difficulties he has faced by travelling to their village on </a:t>
            </a:r>
            <a:r>
              <a:rPr lang="en-US" sz="1900" dirty="0" err="1"/>
              <a:t>criss</a:t>
            </a:r>
            <a:r>
              <a:rPr lang="en-US" sz="1900" dirty="0"/>
              <a:t>-cross geometry i.e. irregular and rough roads.</a:t>
            </a:r>
          </a:p>
          <a:p>
            <a:pPr fontAlgn="base"/>
            <a:r>
              <a:rPr lang="en-US" sz="1900" dirty="0"/>
              <a:t>If we go deeper into the words we find how politicians, who were supposed to be the servants of the public, ironically become their masters and vice versa. Thus now that the democracy has made them masters, their leaving of comfort zone for the people would be a kind of gratitude on people.</a:t>
            </a:r>
          </a:p>
          <a:p>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i="1" dirty="0"/>
              <a:t>Our dark longings don’t touch you,</a:t>
            </a:r>
            <a:endParaRPr lang="en-US" dirty="0"/>
          </a:p>
          <a:p>
            <a:pPr fontAlgn="base"/>
            <a:r>
              <a:rPr lang="en-US" b="1" i="1" dirty="0"/>
              <a:t>Nor our trappings</a:t>
            </a:r>
            <a:endParaRPr lang="en-US" dirty="0"/>
          </a:p>
          <a:p>
            <a:pPr fontAlgn="base"/>
            <a:r>
              <a:rPr lang="en-US" b="1" i="1" dirty="0"/>
              <a:t>of posters, symbols, speeches, handbills,</a:t>
            </a:r>
            <a:endParaRPr lang="en-US" dirty="0"/>
          </a:p>
          <a:p>
            <a:r>
              <a:rPr lang="en-US" b="1" i="1" dirty="0"/>
              <a:t>for your grief outlives empires.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dirty="0"/>
              <a:t>In the second stanza the politician says that the villagers are not affected by the ‘dark longings’ </a:t>
            </a:r>
            <a:r>
              <a:rPr lang="en-US" dirty="0" smtClean="0"/>
              <a:t>for power. The politician has worked hard in making posters, in campaigning, in delivering speeches, giving out handbills etc, however, the commons have </a:t>
            </a:r>
            <a:r>
              <a:rPr lang="en-US" dirty="0"/>
              <a:t>their own sorrows and grieves that surpass the issues of the states.</a:t>
            </a:r>
          </a:p>
          <a:p>
            <a:pPr fontAlgn="base"/>
            <a:r>
              <a:rPr lang="en-US" dirty="0"/>
              <a:t>However, it is the grieves of the commoners that help him </a:t>
            </a:r>
            <a:r>
              <a:rPr lang="en-US" dirty="0" smtClean="0"/>
              <a:t>to gain </a:t>
            </a:r>
            <a:r>
              <a:rPr lang="en-US" dirty="0"/>
              <a:t>power. The politician emotionally trigger their problems to gain </a:t>
            </a:r>
            <a:r>
              <a:rPr lang="en-US" dirty="0" err="1"/>
              <a:t>favour</a:t>
            </a:r>
            <a:r>
              <a:rPr lang="en-US" dirty="0"/>
              <a:t> and ultimately succeed in gaining votes as well.</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i="1" dirty="0"/>
              <a:t>The cold grandchildren</a:t>
            </a:r>
            <a:endParaRPr lang="en-US" dirty="0"/>
          </a:p>
          <a:p>
            <a:pPr fontAlgn="base"/>
            <a:r>
              <a:rPr lang="en-US" b="1" i="1" dirty="0"/>
              <a:t>awaken in your heart</a:t>
            </a:r>
            <a:endParaRPr lang="en-US" dirty="0"/>
          </a:p>
          <a:p>
            <a:pPr fontAlgn="base"/>
            <a:r>
              <a:rPr lang="en-US" b="1" i="1" dirty="0"/>
              <a:t>As you discern</a:t>
            </a:r>
            <a:endParaRPr lang="en-US" dirty="0"/>
          </a:p>
          <a:p>
            <a:pPr fontAlgn="base"/>
            <a:r>
              <a:rPr lang="en-US" b="1" i="1" dirty="0"/>
              <a:t>muted allegories</a:t>
            </a:r>
            <a:endParaRPr lang="en-US" dirty="0"/>
          </a:p>
          <a:p>
            <a:pPr fontAlgn="base"/>
            <a:r>
              <a:rPr lang="en-US" b="1" i="1" dirty="0"/>
              <a:t>on our ashen faces.</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TotalTime>
  <Words>614</Words>
  <Application>Microsoft Office PowerPoint</Application>
  <PresentationFormat>On-screen Show (4:3)</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The Election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Election</dc:title>
  <dc:creator>admin</dc:creator>
  <cp:lastModifiedBy>Rocky</cp:lastModifiedBy>
  <cp:revision>8</cp:revision>
  <dcterms:created xsi:type="dcterms:W3CDTF">2017-07-01T03:48:39Z</dcterms:created>
  <dcterms:modified xsi:type="dcterms:W3CDTF">2018-07-25T08:17:10Z</dcterms:modified>
</cp:coreProperties>
</file>