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38D5118-5EE6-449B-9FD5-992D61F50EB8}" type="datetimeFigureOut">
              <a:rPr lang="en-US" smtClean="0"/>
              <a:pPr/>
              <a:t>6/27/2017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171C881-E80C-47AB-9B16-3800C522BA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8D5118-5EE6-449B-9FD5-992D61F50EB8}" type="datetimeFigureOut">
              <a:rPr lang="en-US" smtClean="0"/>
              <a:pPr/>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1C881-E80C-47AB-9B16-3800C522BAC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8D5118-5EE6-449B-9FD5-992D61F50EB8}" type="datetimeFigureOut">
              <a:rPr lang="en-US" smtClean="0"/>
              <a:pPr/>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1C881-E80C-47AB-9B16-3800C522BAC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38D5118-5EE6-449B-9FD5-992D61F50EB8}" type="datetimeFigureOut">
              <a:rPr lang="en-US" smtClean="0"/>
              <a:pPr/>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1C881-E80C-47AB-9B16-3800C522BAC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38D5118-5EE6-449B-9FD5-992D61F50EB8}" type="datetimeFigureOut">
              <a:rPr lang="en-US" smtClean="0"/>
              <a:pPr/>
              <a:t>6/27/2017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1C881-E80C-47AB-9B16-3800C522BAC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38D5118-5EE6-449B-9FD5-992D61F50EB8}" type="datetimeFigureOut">
              <a:rPr lang="en-US" smtClean="0"/>
              <a:pPr/>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1C881-E80C-47AB-9B16-3800C522BAC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38D5118-5EE6-449B-9FD5-992D61F50EB8}" type="datetimeFigureOut">
              <a:rPr lang="en-US" smtClean="0"/>
              <a:pPr/>
              <a:t>6/27/2017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71C881-E80C-47AB-9B16-3800C522BAC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38D5118-5EE6-449B-9FD5-992D61F50EB8}" type="datetimeFigureOut">
              <a:rPr lang="en-US" smtClean="0"/>
              <a:pPr/>
              <a:t>6/27/2017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71C881-E80C-47AB-9B16-3800C522BA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8D5118-5EE6-449B-9FD5-992D61F50EB8}" type="datetimeFigureOut">
              <a:rPr lang="en-US" smtClean="0"/>
              <a:pPr/>
              <a:t>6/27/2017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71C881-E80C-47AB-9B16-3800C522BA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38D5118-5EE6-449B-9FD5-992D61F50EB8}" type="datetimeFigureOut">
              <a:rPr lang="en-US" smtClean="0"/>
              <a:pPr/>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1C881-E80C-47AB-9B16-3800C522BAC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38D5118-5EE6-449B-9FD5-992D61F50EB8}" type="datetimeFigureOut">
              <a:rPr lang="en-US" smtClean="0"/>
              <a:pPr/>
              <a:t>6/27/2017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171C881-E80C-47AB-9B16-3800C522BAC2}"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38D5118-5EE6-449B-9FD5-992D61F50EB8}" type="datetimeFigureOut">
              <a:rPr lang="en-US" smtClean="0"/>
              <a:pPr/>
              <a:t>6/27/2017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171C881-E80C-47AB-9B16-3800C522BAC2}"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Mulk_Raj_Anand" TargetMode="External"/><Relationship Id="rId2" Type="http://schemas.openxmlformats.org/officeDocument/2006/relationships/hyperlink" Target="https://en.wikipedia.org/wiki/Indian_literature_in_English" TargetMode="External"/><Relationship Id="rId1" Type="http://schemas.openxmlformats.org/officeDocument/2006/relationships/slideLayout" Target="../slideLayouts/slideLayout2.xml"/><Relationship Id="rId4" Type="http://schemas.openxmlformats.org/officeDocument/2006/relationships/hyperlink" Target="https://en.wikipedia.org/wiki/Raja_Ra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Hungry Child</a:t>
            </a:r>
            <a:endParaRPr lang="en-US" dirty="0"/>
          </a:p>
        </p:txBody>
      </p:sp>
      <p:sp>
        <p:nvSpPr>
          <p:cNvPr id="3" name="Subtitle 2"/>
          <p:cNvSpPr>
            <a:spLocks noGrp="1"/>
          </p:cNvSpPr>
          <p:nvPr>
            <p:ph type="subTitle" idx="1"/>
          </p:nvPr>
        </p:nvSpPr>
        <p:spPr/>
        <p:txBody>
          <a:bodyPr/>
          <a:lstStyle/>
          <a:p>
            <a:r>
              <a:rPr lang="en-US" dirty="0" smtClean="0"/>
              <a:t>R K </a:t>
            </a:r>
            <a:r>
              <a:rPr lang="en-US" dirty="0" err="1" smtClean="0"/>
              <a:t>Narayan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He was a leading author of early </a:t>
            </a:r>
            <a:r>
              <a:rPr lang="en-US" dirty="0">
                <a:hlinkClick r:id="rId2" tooltip="Indian literature in English"/>
              </a:rPr>
              <a:t>Indian literature in English</a:t>
            </a:r>
            <a:r>
              <a:rPr lang="en-US" dirty="0"/>
              <a:t>, along with </a:t>
            </a:r>
            <a:r>
              <a:rPr lang="en-US" dirty="0" err="1">
                <a:hlinkClick r:id="rId3" tooltip="Mulk Raj Anand"/>
              </a:rPr>
              <a:t>Mulk</a:t>
            </a:r>
            <a:r>
              <a:rPr lang="en-US" dirty="0">
                <a:hlinkClick r:id="rId3" tooltip="Mulk Raj Anand"/>
              </a:rPr>
              <a:t> Raj </a:t>
            </a:r>
            <a:r>
              <a:rPr lang="en-US" dirty="0" err="1">
                <a:hlinkClick r:id="rId3" tooltip="Mulk Raj Anand"/>
              </a:rPr>
              <a:t>Anand</a:t>
            </a:r>
            <a:r>
              <a:rPr lang="en-US" dirty="0"/>
              <a:t> and </a:t>
            </a:r>
            <a:r>
              <a:rPr lang="en-US" dirty="0">
                <a:hlinkClick r:id="rId4" tooltip="Raja Rao"/>
              </a:rPr>
              <a:t>Raja </a:t>
            </a:r>
            <a:r>
              <a:rPr lang="en-US" dirty="0" err="1">
                <a:hlinkClick r:id="rId4" tooltip="Raja Rao"/>
              </a:rPr>
              <a:t>Rao</a:t>
            </a:r>
            <a:r>
              <a:rPr lang="en-US" dirty="0" smtClean="0"/>
              <a:t>.</a:t>
            </a:r>
          </a:p>
          <a:p>
            <a:r>
              <a:rPr lang="en-US" dirty="0" err="1"/>
              <a:t>Narayan</a:t>
            </a:r>
            <a:r>
              <a:rPr lang="en-US" dirty="0"/>
              <a:t> highlights the social context and everyday life of his </a:t>
            </a:r>
            <a:r>
              <a:rPr lang="en-US" dirty="0" smtClean="0"/>
              <a:t>characters</a:t>
            </a:r>
            <a:r>
              <a:rPr lang="en-US" dirty="0"/>
              <a:t> </a:t>
            </a:r>
            <a:endParaRPr lang="en-US" dirty="0" smtClean="0"/>
          </a:p>
          <a:p>
            <a:r>
              <a:rPr lang="en-US" dirty="0" smtClean="0"/>
              <a:t>He explored </a:t>
            </a:r>
            <a:r>
              <a:rPr lang="en-US" dirty="0"/>
              <a:t>with </a:t>
            </a:r>
            <a:r>
              <a:rPr lang="en-US" dirty="0" err="1"/>
              <a:t>humour</a:t>
            </a:r>
            <a:r>
              <a:rPr lang="en-US" dirty="0"/>
              <a:t> and compassion the energy of ordinary life.</a:t>
            </a:r>
            <a:r>
              <a:rPr lang="en-US" dirty="0" smtClean="0"/>
              <a:t>,</a:t>
            </a:r>
            <a:r>
              <a:rPr lang="en-US" dirty="0"/>
              <a:t> </a:t>
            </a:r>
            <a:endParaRPr lang="en-US" dirty="0" smtClean="0"/>
          </a:p>
          <a:p>
            <a:r>
              <a:rPr lang="en-US" dirty="0" err="1"/>
              <a:t>Narayan</a:t>
            </a:r>
            <a:r>
              <a:rPr lang="en-US" dirty="0"/>
              <a:t> often creates stories of people who exist at the periphery</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"Hungry Child" first appeared, as did much of </a:t>
            </a:r>
            <a:r>
              <a:rPr lang="en-US" dirty="0" err="1" smtClean="0"/>
              <a:t>Narayan's</a:t>
            </a:r>
            <a:r>
              <a:rPr lang="en-US" dirty="0" smtClean="0"/>
              <a:t> work, in </a:t>
            </a:r>
            <a:r>
              <a:rPr lang="en-US" b="1" i="1" dirty="0" smtClean="0"/>
              <a:t>The Hindu Times</a:t>
            </a:r>
            <a:r>
              <a:rPr lang="en-US" dirty="0" smtClean="0"/>
              <a:t>,</a:t>
            </a:r>
          </a:p>
          <a:p>
            <a:endParaRPr lang="en-US" dirty="0" smtClean="0"/>
          </a:p>
          <a:p>
            <a:r>
              <a:rPr lang="en-US" dirty="0" err="1" smtClean="0"/>
              <a:t>Malgudi</a:t>
            </a:r>
            <a:r>
              <a:rPr lang="en-US" dirty="0" smtClean="0"/>
              <a:t> </a:t>
            </a:r>
            <a:r>
              <a:rPr lang="en-US" dirty="0"/>
              <a:t>is a fictional, semi-urban town in southern India, conjured by </a:t>
            </a:r>
            <a:r>
              <a:rPr lang="en-US" dirty="0" err="1" smtClean="0"/>
              <a:t>Narayan</a:t>
            </a:r>
            <a:endParaRPr lang="en-US" dirty="0" smtClean="0"/>
          </a:p>
          <a:p>
            <a:r>
              <a:rPr lang="en-US" dirty="0" err="1"/>
              <a:t>Malgudi</a:t>
            </a:r>
            <a:r>
              <a:rPr lang="en-US" dirty="0"/>
              <a:t> evolved with the changing political landscape of India. In the 1980s, when the nationalistic fervor in India dictated the changing of British names of towns and localities and removal of British landmarks</a:t>
            </a:r>
            <a:r>
              <a:rPr lang="en-US" dirty="0" smtClean="0"/>
              <a:t>,</a:t>
            </a:r>
          </a:p>
          <a:p>
            <a:r>
              <a:rPr lang="en-US" dirty="0" err="1" smtClean="0"/>
              <a:t>Narayan</a:t>
            </a:r>
            <a:r>
              <a:rPr lang="en-US" dirty="0" smtClean="0"/>
              <a:t> has a love for describing carnivals, fairs, and the expo. Story after story we find in his </a:t>
            </a:r>
            <a:r>
              <a:rPr lang="en-US" dirty="0" err="1" smtClean="0"/>
              <a:t>Malgudi</a:t>
            </a:r>
            <a:r>
              <a:rPr lang="en-US" dirty="0" smtClean="0"/>
              <a:t> Days being set in such an environment if not then we at least have a market scene.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err="1" smtClean="0"/>
              <a:t>Narayan’s</a:t>
            </a:r>
            <a:r>
              <a:rPr lang="en-US" dirty="0" smtClean="0"/>
              <a:t> eye for keeping all the events happening around and making </a:t>
            </a:r>
            <a:r>
              <a:rPr lang="en-US" dirty="0" err="1" smtClean="0"/>
              <a:t>Malgudi</a:t>
            </a:r>
            <a:r>
              <a:rPr lang="en-US" dirty="0" smtClean="0"/>
              <a:t> a microcosm of India can be seen in the stories.</a:t>
            </a:r>
          </a:p>
          <a:p>
            <a:r>
              <a:rPr lang="en-US" dirty="0" smtClean="0"/>
              <a:t> If </a:t>
            </a:r>
            <a:r>
              <a:rPr lang="en-US" dirty="0" err="1" smtClean="0"/>
              <a:t>Malgudi</a:t>
            </a:r>
            <a:r>
              <a:rPr lang="en-US" dirty="0" smtClean="0"/>
              <a:t> does not mirror the events of the country then most of the things happening in India have an impact  on the lives of the characters of </a:t>
            </a:r>
            <a:r>
              <a:rPr lang="en-US" dirty="0" err="1" smtClean="0"/>
              <a:t>Malgudi</a:t>
            </a:r>
            <a:r>
              <a:rPr lang="en-US" dirty="0" smtClean="0"/>
              <a:t>. In</a:t>
            </a:r>
            <a:r>
              <a:rPr lang="en-US" i="1" dirty="0" smtClean="0"/>
              <a:t> The Hungry Child</a:t>
            </a:r>
            <a:r>
              <a:rPr lang="en-US" dirty="0" smtClean="0"/>
              <a:t>, the Expo itself is taking place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The Story</a:t>
            </a:r>
            <a:endParaRPr lang="en-US" dirty="0"/>
          </a:p>
        </p:txBody>
      </p:sp>
      <p:sp>
        <p:nvSpPr>
          <p:cNvPr id="3" name="Content Placeholder 2"/>
          <p:cNvSpPr>
            <a:spLocks noGrp="1"/>
          </p:cNvSpPr>
          <p:nvPr>
            <p:ph idx="1"/>
          </p:nvPr>
        </p:nvSpPr>
        <p:spPr/>
        <p:txBody>
          <a:bodyPr>
            <a:normAutofit/>
          </a:bodyPr>
          <a:lstStyle/>
          <a:p>
            <a:r>
              <a:rPr lang="en-US" dirty="0"/>
              <a:t>A man is at a giant festival and hears a loud speaker announcement saying a seven year old boy has been separated from his patents and is at the command </a:t>
            </a:r>
            <a:r>
              <a:rPr lang="en-US" dirty="0" smtClean="0"/>
              <a:t>center </a:t>
            </a:r>
            <a:r>
              <a:rPr lang="en-US" dirty="0"/>
              <a:t>to claim the boy as his son.  The boy seems hungry so he gets him some food.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He begins to wonder if the boy was abandoned and starts to imagine himself as the father of the boy.  Intermingled with this he cannot help think about his girl friend Daisy, the birth control advocate.  He tells himself if she had more old fashioned attitudes they would be married and he would already have at least two children.  He has been not working hard at his sign business lately but he tells himself that he must get serious if he is to adopt the boy.  They wander through the massive crowd and the boy keeps wanting more food.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 Then he yells out "Dad" and runs up to a couple.  The man cuffs his ear and tells the boy "you have made us sick with worry".  His mother hugs him.  The man's fantasy is shattered.</a:t>
            </a:r>
          </a:p>
          <a:p>
            <a:r>
              <a:rPr lang="en-US" dirty="0"/>
              <a:t>The child </a:t>
            </a:r>
            <a:r>
              <a:rPr lang="en-US" dirty="0" smtClean="0"/>
              <a:t>is slapped </a:t>
            </a:r>
            <a:r>
              <a:rPr lang="en-US" dirty="0"/>
              <a:t>and this becomes a metaphorical slap which wakes up Raman from the dream he was creating. He heads back home.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We are introduced to a number of  </a:t>
            </a:r>
            <a:r>
              <a:rPr lang="en-US" dirty="0" err="1"/>
              <a:t>Malgudi</a:t>
            </a:r>
            <a:r>
              <a:rPr lang="en-US" dirty="0"/>
              <a:t> landmarks through Raman’s dreaming. These are :</a:t>
            </a:r>
          </a:p>
          <a:p>
            <a:pPr fontAlgn="base"/>
            <a:r>
              <a:rPr lang="en-US" dirty="0"/>
              <a:t>1. </a:t>
            </a:r>
            <a:r>
              <a:rPr lang="en-US" i="1" dirty="0" err="1"/>
              <a:t>Ellaman</a:t>
            </a:r>
            <a:r>
              <a:rPr lang="en-US" i="1" dirty="0"/>
              <a:t> street</a:t>
            </a:r>
            <a:endParaRPr lang="en-US" dirty="0"/>
          </a:p>
          <a:p>
            <a:pPr fontAlgn="base"/>
            <a:r>
              <a:rPr lang="en-US" i="1" dirty="0"/>
              <a:t>2.Malgudi Medical Centre</a:t>
            </a:r>
            <a:endParaRPr lang="en-US" dirty="0"/>
          </a:p>
          <a:p>
            <a:pPr fontAlgn="base"/>
            <a:r>
              <a:rPr lang="en-US" dirty="0"/>
              <a:t>3.</a:t>
            </a:r>
            <a:r>
              <a:rPr lang="en-US" i="1" dirty="0"/>
              <a:t> Kala primary school</a:t>
            </a:r>
            <a:endParaRPr lang="en-US" dirty="0"/>
          </a:p>
          <a:p>
            <a:pPr fontAlgn="base"/>
            <a:r>
              <a:rPr lang="en-US" i="1" dirty="0"/>
              <a:t>4. </a:t>
            </a:r>
            <a:r>
              <a:rPr lang="en-US" i="1" dirty="0" err="1"/>
              <a:t>Chettair</a:t>
            </a:r>
            <a:r>
              <a:rPr lang="en-US" i="1" dirty="0"/>
              <a:t> store</a:t>
            </a: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62</TotalTime>
  <Words>154</Words>
  <Application>Microsoft Office PowerPoint</Application>
  <PresentationFormat>On-screen Show (4:3)</PresentationFormat>
  <Paragraphs>23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Flow</vt:lpstr>
      <vt:lpstr>The Hungry Child</vt:lpstr>
      <vt:lpstr>Slide 2</vt:lpstr>
      <vt:lpstr>Slide 3</vt:lpstr>
      <vt:lpstr>Slide 4</vt:lpstr>
      <vt:lpstr>   The Story</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Hungry Child</dc:title>
  <dc:creator>admin</dc:creator>
  <cp:lastModifiedBy>admin</cp:lastModifiedBy>
  <cp:revision>8</cp:revision>
  <dcterms:created xsi:type="dcterms:W3CDTF">2017-06-23T04:56:18Z</dcterms:created>
  <dcterms:modified xsi:type="dcterms:W3CDTF">2017-06-27T04:12:10Z</dcterms:modified>
</cp:coreProperties>
</file>