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4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485D9-418A-4DBD-8D0A-7291401679EC}" type="datetimeFigureOut">
              <a:rPr lang="en-US" smtClean="0"/>
              <a:pPr/>
              <a:t>2/8/2017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5A072-7EA1-4389-919D-AB81D62857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485D9-418A-4DBD-8D0A-7291401679EC}" type="datetimeFigureOut">
              <a:rPr lang="en-US" smtClean="0"/>
              <a:pPr/>
              <a:t>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5A072-7EA1-4389-919D-AB81D62857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485D9-418A-4DBD-8D0A-7291401679EC}" type="datetimeFigureOut">
              <a:rPr lang="en-US" smtClean="0"/>
              <a:pPr/>
              <a:t>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5A072-7EA1-4389-919D-AB81D62857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485D9-418A-4DBD-8D0A-7291401679EC}" type="datetimeFigureOut">
              <a:rPr lang="en-US" smtClean="0"/>
              <a:pPr/>
              <a:t>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5A072-7EA1-4389-919D-AB81D62857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485D9-418A-4DBD-8D0A-7291401679EC}" type="datetimeFigureOut">
              <a:rPr lang="en-US" smtClean="0"/>
              <a:pPr/>
              <a:t>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5A072-7EA1-4389-919D-AB81D62857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485D9-418A-4DBD-8D0A-7291401679EC}" type="datetimeFigureOut">
              <a:rPr lang="en-US" smtClean="0"/>
              <a:pPr/>
              <a:t>2/8/2017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5A072-7EA1-4389-919D-AB81D62857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485D9-418A-4DBD-8D0A-7291401679EC}" type="datetimeFigureOut">
              <a:rPr lang="en-US" smtClean="0"/>
              <a:pPr/>
              <a:t>2/8/2017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5A072-7EA1-4389-919D-AB81D62857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485D9-418A-4DBD-8D0A-7291401679EC}" type="datetimeFigureOut">
              <a:rPr lang="en-US" smtClean="0"/>
              <a:pPr/>
              <a:t>2/8/2017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5A072-7EA1-4389-919D-AB81D62857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485D9-418A-4DBD-8D0A-7291401679EC}" type="datetimeFigureOut">
              <a:rPr lang="en-US" smtClean="0"/>
              <a:pPr/>
              <a:t>2/8/2017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5A072-7EA1-4389-919D-AB81D62857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485D9-418A-4DBD-8D0A-7291401679EC}" type="datetimeFigureOut">
              <a:rPr lang="en-US" smtClean="0"/>
              <a:pPr/>
              <a:t>2/8/2017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5A072-7EA1-4389-919D-AB81D62857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485D9-418A-4DBD-8D0A-7291401679EC}" type="datetimeFigureOut">
              <a:rPr lang="en-US" smtClean="0"/>
              <a:pPr/>
              <a:t>2/8/2017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6CE5A072-7EA1-4389-919D-AB81D6285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B485D9-418A-4DBD-8D0A-7291401679EC}" type="datetimeFigureOut">
              <a:rPr lang="en-US" smtClean="0"/>
              <a:pPr/>
              <a:t>2/8/2017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CE5A072-7EA1-4389-919D-AB81D628579E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oetryfoundation.org/poems-and-poets/poets/detail/walt-whitman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 Sing the Body Electric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fontAlgn="base"/>
            <a:r>
              <a:rPr lang="en-US" cap="all" dirty="0" smtClean="0"/>
              <a:t> </a:t>
            </a:r>
            <a:r>
              <a:rPr lang="en-US" u="sng" cap="all" dirty="0" smtClean="0">
                <a:hlinkClick r:id="rId2"/>
              </a:rPr>
              <a:t>WALT WHITMAN</a:t>
            </a:r>
            <a:endParaRPr lang="en-US" dirty="0" smtClean="0"/>
          </a:p>
          <a:p>
            <a:pPr fontAlgn="base"/>
            <a:r>
              <a:rPr lang="en-US" b="1" dirty="0" smtClean="0"/>
              <a:t>1</a:t>
            </a:r>
            <a:r>
              <a:rPr lang="en-US" dirty="0" smtClean="0"/>
              <a:t> 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Part-1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fontAlgn="base"/>
            <a:r>
              <a:rPr lang="en-US" dirty="0"/>
              <a:t>I sing the body electric, </a:t>
            </a:r>
            <a:br>
              <a:rPr lang="en-US" dirty="0"/>
            </a:br>
            <a:endParaRPr lang="en-US" dirty="0"/>
          </a:p>
          <a:p>
            <a:pPr fontAlgn="base"/>
            <a:r>
              <a:rPr lang="en-US" dirty="0"/>
              <a:t>The armies of those I love </a:t>
            </a:r>
            <a:r>
              <a:rPr lang="en-US" dirty="0" err="1"/>
              <a:t>engirth</a:t>
            </a:r>
            <a:r>
              <a:rPr lang="en-US" dirty="0"/>
              <a:t> me and I </a:t>
            </a:r>
            <a:r>
              <a:rPr lang="en-US" dirty="0" err="1"/>
              <a:t>engirth</a:t>
            </a:r>
            <a:r>
              <a:rPr lang="en-US" dirty="0"/>
              <a:t> them, </a:t>
            </a:r>
            <a:br>
              <a:rPr lang="en-US" dirty="0"/>
            </a:br>
            <a:endParaRPr lang="en-US" dirty="0"/>
          </a:p>
          <a:p>
            <a:pPr fontAlgn="base"/>
            <a:r>
              <a:rPr lang="en-US" dirty="0"/>
              <a:t>They will not let me off till I go with them, respond to them, </a:t>
            </a:r>
            <a:br>
              <a:rPr lang="en-US" dirty="0"/>
            </a:br>
            <a:endParaRPr lang="en-US" dirty="0"/>
          </a:p>
          <a:p>
            <a:pPr fontAlgn="base"/>
            <a:r>
              <a:rPr lang="en-US" dirty="0"/>
              <a:t>And </a:t>
            </a:r>
            <a:r>
              <a:rPr lang="en-US" dirty="0" err="1"/>
              <a:t>discorrupt</a:t>
            </a:r>
            <a:r>
              <a:rPr lang="en-US" dirty="0"/>
              <a:t> them, and charge them full with the charge of the soul. </a:t>
            </a:r>
            <a:br>
              <a:rPr lang="en-US" dirty="0"/>
            </a:br>
            <a:endParaRPr lang="en-US" dirty="0"/>
          </a:p>
          <a:p>
            <a:pPr fontAlgn="base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 smtClean="0"/>
              <a:t>Was it doubted that those who corrupt their own bodies conceal themselves? </a:t>
            </a:r>
            <a:br>
              <a:rPr lang="en-US" dirty="0" smtClean="0"/>
            </a:br>
            <a:endParaRPr lang="en-US" dirty="0" smtClean="0"/>
          </a:p>
          <a:p>
            <a:pPr fontAlgn="base"/>
            <a:r>
              <a:rPr lang="en-US" dirty="0" smtClean="0"/>
              <a:t>And if those who defile the living are as bad as they who defile the dead? </a:t>
            </a:r>
            <a:br>
              <a:rPr lang="en-US" dirty="0" smtClean="0"/>
            </a:br>
            <a:endParaRPr lang="en-US" dirty="0" smtClean="0"/>
          </a:p>
          <a:p>
            <a:pPr fontAlgn="base"/>
            <a:r>
              <a:rPr lang="en-US" dirty="0" smtClean="0"/>
              <a:t>And if the body does not do fully as much as the soul? </a:t>
            </a:r>
            <a:br>
              <a:rPr lang="en-US" dirty="0" smtClean="0"/>
            </a:br>
            <a:endParaRPr lang="en-US" dirty="0" smtClean="0"/>
          </a:p>
          <a:p>
            <a:pPr fontAlgn="base"/>
            <a:r>
              <a:rPr lang="en-US" dirty="0" smtClean="0"/>
              <a:t>And if the body were not the soul, what is the soul? 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Part-3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fontAlgn="base"/>
            <a:r>
              <a:rPr lang="en-US" dirty="0"/>
              <a:t>I knew a man, a common farmer, the father of five sons, </a:t>
            </a:r>
            <a:br>
              <a:rPr lang="en-US" dirty="0"/>
            </a:br>
            <a:endParaRPr lang="en-US" dirty="0"/>
          </a:p>
          <a:p>
            <a:pPr fontAlgn="base"/>
            <a:r>
              <a:rPr lang="en-US" dirty="0"/>
              <a:t>And in them the fathers of sons, and in them the fathers of sons. </a:t>
            </a:r>
            <a:br>
              <a:rPr lang="en-US" dirty="0"/>
            </a:br>
            <a:endParaRPr lang="en-US" dirty="0"/>
          </a:p>
          <a:p>
            <a:pPr fontAlgn="base"/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fontAlgn="base"/>
            <a:r>
              <a:rPr lang="en-US" dirty="0"/>
              <a:t>This man was of wonderful vigor, calmness, beauty of person, </a:t>
            </a:r>
            <a:br>
              <a:rPr lang="en-US" dirty="0"/>
            </a:br>
            <a:endParaRPr lang="en-US" dirty="0"/>
          </a:p>
          <a:p>
            <a:pPr fontAlgn="base"/>
            <a:r>
              <a:rPr lang="en-US" dirty="0"/>
              <a:t>The shape of his head, the pale yellow and white of his hair and beard, the immeasurable meaning of his black eyes, the richness and breadth of his manners, </a:t>
            </a:r>
            <a:br>
              <a:rPr lang="en-US" dirty="0"/>
            </a:b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fontAlgn="base"/>
            <a:r>
              <a:rPr lang="en-US" dirty="0" smtClean="0"/>
              <a:t>These I used to go and visit him to see, he was wise also, </a:t>
            </a:r>
            <a:br>
              <a:rPr lang="en-US" dirty="0" smtClean="0"/>
            </a:br>
            <a:endParaRPr lang="en-US" dirty="0" smtClean="0"/>
          </a:p>
          <a:p>
            <a:pPr fontAlgn="base"/>
            <a:r>
              <a:rPr lang="en-US" dirty="0" smtClean="0"/>
              <a:t>He was six feet tall, he was over eighty years old, his sons were massive, clean, bearded, tan-faced, handsome, </a:t>
            </a:r>
            <a:br>
              <a:rPr lang="en-US" dirty="0" smtClean="0"/>
            </a:br>
            <a:endParaRPr lang="en-US" dirty="0" smtClean="0"/>
          </a:p>
          <a:p>
            <a:pPr fontAlgn="base"/>
            <a:r>
              <a:rPr lang="en-US" dirty="0" smtClean="0"/>
              <a:t>They and his daughters loved him, all who saw him loved him, </a:t>
            </a:r>
            <a:br>
              <a:rPr lang="en-US" dirty="0" smtClean="0"/>
            </a:br>
            <a:endParaRPr lang="en-US" dirty="0" smtClean="0"/>
          </a:p>
          <a:p>
            <a:pPr fontAlgn="base"/>
            <a:r>
              <a:rPr lang="en-US" dirty="0" smtClean="0"/>
              <a:t>They did not love him by allowance, they loved him with personal love, </a:t>
            </a:r>
            <a:br>
              <a:rPr lang="en-US" dirty="0" smtClean="0"/>
            </a:br>
            <a:endParaRPr lang="en-US" dirty="0" smtClean="0"/>
          </a:p>
          <a:p>
            <a:pPr fontAlgn="base"/>
            <a:r>
              <a:rPr lang="en-US" dirty="0" smtClean="0"/>
              <a:t>He drank water only, the blood </a:t>
            </a:r>
            <a:r>
              <a:rPr lang="en-US" dirty="0" err="1" smtClean="0"/>
              <a:t>show’d</a:t>
            </a:r>
            <a:r>
              <a:rPr lang="en-US" dirty="0" smtClean="0"/>
              <a:t> like scarlet through the clear-brown skin of his face, 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fontAlgn="base"/>
            <a:r>
              <a:rPr lang="en-US" dirty="0"/>
              <a:t>He was a frequent gunner and fisher, he </a:t>
            </a:r>
            <a:r>
              <a:rPr lang="en-US" dirty="0" err="1"/>
              <a:t>sail’d</a:t>
            </a:r>
            <a:r>
              <a:rPr lang="en-US" dirty="0"/>
              <a:t> his boat himself, he had a fine one presented to him by a ship-joiner, he had fowling-pieces presented to him by men that loved him, </a:t>
            </a:r>
            <a:br>
              <a:rPr lang="en-US" dirty="0"/>
            </a:br>
            <a:endParaRPr lang="en-US" dirty="0"/>
          </a:p>
          <a:p>
            <a:pPr fontAlgn="base"/>
            <a:r>
              <a:rPr lang="en-US" dirty="0"/>
              <a:t>When he went with his five sons and many grand-sons to hunt or fish, you would pick him out as the most beautiful and vigorous of the gang, </a:t>
            </a:r>
            <a:br>
              <a:rPr lang="en-US" dirty="0"/>
            </a:br>
            <a:endParaRPr lang="en-US" dirty="0"/>
          </a:p>
          <a:p>
            <a:pPr fontAlgn="base"/>
            <a:r>
              <a:rPr lang="en-US" dirty="0"/>
              <a:t>You would wish long and long to be with him, you would wish to sit by him in the boat that you and he might touch each other. </a:t>
            </a:r>
            <a:br>
              <a:rPr lang="en-US" dirty="0"/>
            </a:br>
            <a:endParaRPr lang="en-US" dirty="0"/>
          </a:p>
          <a:p>
            <a:pPr fontAlgn="base"/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Part-4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fontAlgn="base"/>
            <a:r>
              <a:rPr lang="en-US" dirty="0"/>
              <a:t>I have </a:t>
            </a:r>
            <a:r>
              <a:rPr lang="en-US" dirty="0" err="1"/>
              <a:t>perceiv’d</a:t>
            </a:r>
            <a:r>
              <a:rPr lang="en-US" dirty="0"/>
              <a:t> that to be with those I like is enough, </a:t>
            </a:r>
            <a:br>
              <a:rPr lang="en-US" dirty="0"/>
            </a:br>
            <a:endParaRPr lang="en-US" dirty="0"/>
          </a:p>
          <a:p>
            <a:pPr fontAlgn="base"/>
            <a:r>
              <a:rPr lang="en-US" dirty="0"/>
              <a:t>To stop in company with the rest at evening is enough, </a:t>
            </a:r>
            <a:br>
              <a:rPr lang="en-US" dirty="0"/>
            </a:br>
            <a:endParaRPr lang="en-US" dirty="0"/>
          </a:p>
          <a:p>
            <a:pPr fontAlgn="base"/>
            <a:r>
              <a:rPr lang="en-US" dirty="0"/>
              <a:t>To be surrounded by beautiful, curious, breathing, laughing flesh is enough, </a:t>
            </a:r>
            <a:br>
              <a:rPr lang="en-US" dirty="0"/>
            </a:br>
            <a:endParaRPr lang="en-US" dirty="0"/>
          </a:p>
          <a:p>
            <a:pPr fontAlgn="base"/>
            <a:r>
              <a:rPr lang="en-US" dirty="0"/>
              <a:t>To pass among them or touch any one, or rest my arm ever so lightly round his or her neck for a moment, what is this then? </a:t>
            </a:r>
            <a:br>
              <a:rPr lang="en-US" dirty="0"/>
            </a:br>
            <a:endParaRPr lang="en-US" dirty="0"/>
          </a:p>
          <a:p>
            <a:pPr fontAlgn="base"/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fontAlgn="base"/>
            <a:r>
              <a:rPr lang="en-US" dirty="0" smtClean="0"/>
              <a:t>I do not ask any more delight, I swim in it as in a sea. 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fontAlgn="base"/>
            <a:r>
              <a:rPr lang="en-US" dirty="0" smtClean="0"/>
              <a:t>There is something in staying close to men and women and looking on them, and in the contact and odor of them, that pleases the soul well, </a:t>
            </a:r>
            <a:br>
              <a:rPr lang="en-US" dirty="0" smtClean="0"/>
            </a:br>
            <a:endParaRPr lang="en-US" dirty="0" smtClean="0"/>
          </a:p>
          <a:p>
            <a:pPr fontAlgn="base"/>
            <a:r>
              <a:rPr lang="en-US" dirty="0" smtClean="0"/>
              <a:t>All things please the soul, but these please the soul well. 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10</TotalTime>
  <Words>126</Words>
  <Application>Microsoft Office PowerPoint</Application>
  <PresentationFormat>On-screen Show (4:3)</PresentationFormat>
  <Paragraphs>35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Flow</vt:lpstr>
      <vt:lpstr>I Sing the Body Electric</vt:lpstr>
      <vt:lpstr>Part-1</vt:lpstr>
      <vt:lpstr>Slide 3</vt:lpstr>
      <vt:lpstr>Part-3</vt:lpstr>
      <vt:lpstr>Slide 5</vt:lpstr>
      <vt:lpstr>Slide 6</vt:lpstr>
      <vt:lpstr>Part-4</vt:lpstr>
      <vt:lpstr>Slide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 Sing the Body Electric</dc:title>
  <dc:creator>Nisarga</dc:creator>
  <cp:lastModifiedBy>Nisarga</cp:lastModifiedBy>
  <cp:revision>4</cp:revision>
  <dcterms:created xsi:type="dcterms:W3CDTF">2017-02-02T05:13:30Z</dcterms:created>
  <dcterms:modified xsi:type="dcterms:W3CDTF">2017-02-08T04:02:44Z</dcterms:modified>
</cp:coreProperties>
</file>