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09B799-98D6-4BD0-95AF-84416441DA70}" type="datetimeFigureOut">
              <a:rPr lang="en-US" smtClean="0"/>
              <a:pPr/>
              <a:t>6/28/2017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2F4C3F-E78E-4194-ACA4-E93ED6E64F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Report writing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Report is a testimony or an account of </a:t>
            </a:r>
            <a:r>
              <a:rPr lang="en-US" smtClean="0">
                <a:solidFill>
                  <a:schemeClr val="tx1"/>
                </a:solidFill>
              </a:rPr>
              <a:t>some happening, </a:t>
            </a:r>
            <a:r>
              <a:rPr lang="en-US" dirty="0" smtClean="0">
                <a:solidFill>
                  <a:schemeClr val="tx1"/>
                </a:solidFill>
              </a:rPr>
              <a:t>based on observation and analysis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strong base for planning and control in an organization</a:t>
            </a:r>
          </a:p>
          <a:p>
            <a:r>
              <a:rPr lang="en-US" dirty="0" smtClean="0"/>
              <a:t>Solving complex issues in the organization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effective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objective</a:t>
            </a:r>
          </a:p>
          <a:p>
            <a:r>
              <a:rPr lang="en-US" dirty="0" smtClean="0"/>
              <a:t>Collect required material</a:t>
            </a:r>
          </a:p>
          <a:p>
            <a:r>
              <a:rPr lang="en-US" dirty="0" smtClean="0"/>
              <a:t>Study and examine the facts gathered</a:t>
            </a:r>
          </a:p>
          <a:p>
            <a:r>
              <a:rPr lang="en-US" dirty="0" smtClean="0"/>
              <a:t>Plan the facts for the report</a:t>
            </a:r>
          </a:p>
          <a:p>
            <a:r>
              <a:rPr lang="en-US" dirty="0" smtClean="0"/>
              <a:t>Prepare an outline for the report (draft )</a:t>
            </a:r>
          </a:p>
          <a:p>
            <a:r>
              <a:rPr lang="en-US" dirty="0" smtClean="0"/>
              <a:t>Edit the drafted report</a:t>
            </a:r>
          </a:p>
          <a:p>
            <a:r>
              <a:rPr lang="en-US" dirty="0" smtClean="0"/>
              <a:t>Distribute the draft report to the advisory team and ask for feedback and recommendations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essentials of effective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your of the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audience and purpose for which audience requires the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length of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Disclose correct and true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all sides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Concentrate on the report structure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7. The report should be neatly presented and carefully documented</a:t>
            </a:r>
          </a:p>
          <a:p>
            <a:pPr marL="514350" indent="-514350">
              <a:buNone/>
            </a:pPr>
            <a:r>
              <a:rPr lang="en-US" dirty="0" smtClean="0"/>
              <a:t>8. Highlight the main message</a:t>
            </a:r>
          </a:p>
          <a:p>
            <a:pPr marL="514350" indent="-514350">
              <a:buNone/>
            </a:pPr>
            <a:r>
              <a:rPr lang="en-US" dirty="0" smtClean="0"/>
              <a:t>9. Encourage feedback to modify the report</a:t>
            </a:r>
          </a:p>
          <a:p>
            <a:pPr marL="514350" indent="-514350">
              <a:buNone/>
            </a:pPr>
            <a:r>
              <a:rPr lang="en-US" dirty="0" smtClean="0"/>
              <a:t>10 .Use graphs, pie-charts</a:t>
            </a:r>
          </a:p>
          <a:p>
            <a:pPr marL="514350" indent="-514350">
              <a:buNone/>
            </a:pPr>
            <a:r>
              <a:rPr lang="en-US" dirty="0" smtClean="0"/>
              <a:t>11. Decide on the margin lines</a:t>
            </a:r>
          </a:p>
          <a:p>
            <a:pPr marL="514350" indent="-514350">
              <a:buNone/>
            </a:pPr>
            <a:r>
              <a:rPr lang="en-US" dirty="0" smtClean="0"/>
              <a:t>12. Paragraphs, headlines for paragraphs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Use bullets wherever required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sz="2700" dirty="0" smtClean="0"/>
              <a:t>(careful planning helps to write a effective report)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report as a whole</a:t>
            </a:r>
          </a:p>
          <a:p>
            <a:r>
              <a:rPr lang="en-US" dirty="0" smtClean="0"/>
              <a:t>Break down into various parts</a:t>
            </a:r>
          </a:p>
          <a:p>
            <a:r>
              <a:rPr lang="en-US" dirty="0" smtClean="0"/>
              <a:t>Time frame</a:t>
            </a:r>
          </a:p>
          <a:p>
            <a:r>
              <a:rPr lang="en-US" dirty="0" smtClean="0"/>
              <a:t>Planning stages</a:t>
            </a:r>
          </a:p>
          <a:p>
            <a:r>
              <a:rPr lang="en-US" dirty="0" smtClean="0"/>
              <a:t>Set yourself deadlines for various stages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information you need?</a:t>
            </a:r>
          </a:p>
          <a:p>
            <a:r>
              <a:rPr lang="en-US" dirty="0" smtClean="0"/>
              <a:t>Where do you find it?</a:t>
            </a:r>
          </a:p>
          <a:p>
            <a:r>
              <a:rPr lang="en-US" dirty="0" smtClean="0"/>
              <a:t>How much do you need?</a:t>
            </a:r>
          </a:p>
          <a:p>
            <a:r>
              <a:rPr lang="en-US" dirty="0" smtClean="0"/>
              <a:t>How shall you collect it?</a:t>
            </a:r>
          </a:p>
          <a:p>
            <a:r>
              <a:rPr lang="en-US" dirty="0" smtClean="0"/>
              <a:t>In what order will you arrange it?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Make a list of what information you need</a:t>
            </a:r>
          </a:p>
          <a:p>
            <a:pPr>
              <a:buNone/>
            </a:pPr>
            <a:r>
              <a:rPr lang="en-US" dirty="0" smtClean="0"/>
              <a:t>Make a action to gather information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main theme in the centre of a piece of paper</a:t>
            </a:r>
          </a:p>
          <a:p>
            <a:r>
              <a:rPr lang="en-US" dirty="0" smtClean="0"/>
              <a:t>Write down all the ideas and key words  related to the topic starting from the centre</a:t>
            </a:r>
          </a:p>
          <a:p>
            <a:r>
              <a:rPr lang="en-US" dirty="0" smtClean="0"/>
              <a:t>Each idea can be circled or linked by lines</a:t>
            </a:r>
          </a:p>
          <a:p>
            <a:r>
              <a:rPr lang="en-US" dirty="0" smtClean="0"/>
              <a:t>Highlight any related ideas</a:t>
            </a:r>
          </a:p>
          <a:p>
            <a:r>
              <a:rPr lang="en-US" dirty="0" smtClean="0"/>
              <a:t>Some ideas will form main headings</a:t>
            </a:r>
          </a:p>
          <a:p>
            <a:r>
              <a:rPr lang="en-US" dirty="0" smtClean="0"/>
              <a:t>Now you can see a pattern emerging</a:t>
            </a:r>
          </a:p>
          <a:p>
            <a:r>
              <a:rPr lang="en-US" dirty="0" smtClean="0"/>
              <a:t>Arrange your main headings in a logical order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your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Title page</a:t>
            </a:r>
          </a:p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Contents</a:t>
            </a:r>
          </a:p>
          <a:p>
            <a:r>
              <a:rPr lang="en-US" dirty="0" smtClean="0"/>
              <a:t>Abstract or summary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 or findings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recommendations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Appendices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330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Report writing   </vt:lpstr>
      <vt:lpstr>Need</vt:lpstr>
      <vt:lpstr>Steps to effective report</vt:lpstr>
      <vt:lpstr>The essentials of effective report</vt:lpstr>
      <vt:lpstr>Slide 5</vt:lpstr>
      <vt:lpstr>Planning (careful planning helps to write a effective report)</vt:lpstr>
      <vt:lpstr>Collecting Information</vt:lpstr>
      <vt:lpstr>Organizing Information</vt:lpstr>
      <vt:lpstr>Structuring your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namitha</dc:creator>
  <cp:lastModifiedBy>admin</cp:lastModifiedBy>
  <cp:revision>12</cp:revision>
  <dcterms:created xsi:type="dcterms:W3CDTF">2013-07-11T13:37:49Z</dcterms:created>
  <dcterms:modified xsi:type="dcterms:W3CDTF">2017-06-28T07:42:46Z</dcterms:modified>
</cp:coreProperties>
</file>