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26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455B-A3D8-4DD7-B3BB-93B128124142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A9BEC-8560-4A66-A389-F3138DF95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F96A3A-48AC-4DB5-858C-C04252E5DCCC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D75D84-4909-4AEA-B287-1AF598B5BDF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“The Dying Detective”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STUDY GUIDE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What upsets Holmes as Scene 2 begins?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Holmes is upset because Watson is about to pick up the little box on the bedside table. Holmes replies, “ No! No, Watson, no!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Where did Holmes instruct Watson to put his coins?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Holmes tells Watson to put his coins in his watch-pocket- and all the rest of his money of his money in your left trouser-pocket. “It will balance you so much better like that.”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3. What were Holmes’ instructions to Watson about the lamp and the curtains?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Holmes’ instructions were to light the lamp by the window, but ONLY at half flame. Also, he told him NOT to draw (close) the curtains.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4. Why does Holmes send for Culverton Smith instead of a doctor?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Holmes sends for Culverton Smith instead of a doctor because, although Culverton Smith is only a planter, he’s a methodical man who has studied the disease intensely.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5. Why would Culverton Smith be reluctant to come to Sherlock Holmes?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Culverton Smith would be reluctant to come to Sherlock Holmes because Smith holds a grudge with Holmes. 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6. What were the instructions about Culverton Smith’s arrival?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b="1" dirty="0" smtClean="0"/>
              <a:t>Holmes told Watson to “plead with him to come….I rely on you to soften him. Beg, Watson. Pray. But get him here by any means.”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/>
              <a:t>Scene Three Questions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1. Where is Watson when Culverton Smith arrives?</a:t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Watson, following Holmes’ orders, hides behind the head of Holmes' bed. 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Who was Victor Savage?  How did he die?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Victor Savage was Culverton Smith’s cousin. He died from the Tapanuli fever. 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3. What symptoms of illness does Sherlock Holmes display at this time?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The symptoms Holmes displays at this time are:</a:t>
            </a:r>
          </a:p>
          <a:p>
            <a:pPr lvl="1"/>
            <a:r>
              <a:rPr lang="en-US" sz="3600" b="1" dirty="0" smtClean="0"/>
              <a:t>Cramps</a:t>
            </a:r>
          </a:p>
          <a:p>
            <a:pPr lvl="1"/>
            <a:r>
              <a:rPr lang="en-US" sz="3600" b="1" dirty="0" smtClean="0"/>
              <a:t>Thirst</a:t>
            </a:r>
          </a:p>
          <a:p>
            <a:pPr lvl="1"/>
            <a:r>
              <a:rPr lang="en-US" sz="3600" b="1" dirty="0" smtClean="0"/>
              <a:t>Not seeing clearly</a:t>
            </a:r>
          </a:p>
          <a:p>
            <a:pPr lvl="1"/>
            <a:r>
              <a:rPr lang="en-US" sz="3600" b="1" dirty="0" smtClean="0"/>
              <a:t>Deliriousness </a:t>
            </a:r>
          </a:p>
          <a:p>
            <a:pPr lvl="1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/>
              <a:t>SCENE ONE QUESTIONS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Why does Culverton Smith poison Victor Savage?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Culverton Smith poisoned Victor Savage because he wanted to have Victor’s inheritance. 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5. How does Smith think he has poisoned Holmes?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Smith thinks that Holmes opened a box which had a sharp spring inside it. The sharp spring was suppose to prick Holmes and infect him with the disease.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6. What is the real reason for Watson to hide?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Watson was asked to hide to corroborate Holmes’ story that Culverton Smith killed Victor Savage. 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How did Holmes make himself look ill?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Holmes did the following to make himself look ill:</a:t>
            </a:r>
          </a:p>
          <a:p>
            <a:pPr lvl="1"/>
            <a:r>
              <a:rPr lang="en-US" sz="2800" b="1" dirty="0" smtClean="0"/>
              <a:t>Fasted for three days</a:t>
            </a:r>
          </a:p>
          <a:p>
            <a:pPr lvl="1"/>
            <a:r>
              <a:rPr lang="en-US" sz="2800" b="1" dirty="0" smtClean="0"/>
              <a:t>Used  Vaseline to produce the glistening forehead</a:t>
            </a:r>
          </a:p>
          <a:p>
            <a:pPr lvl="1"/>
            <a:r>
              <a:rPr lang="en-US" sz="2800" b="1" dirty="0" smtClean="0"/>
              <a:t>Belladonna, a drug made from a poisonous plant, for the watering eyes</a:t>
            </a:r>
          </a:p>
          <a:p>
            <a:pPr lvl="1"/>
            <a:r>
              <a:rPr lang="en-US" sz="2800" b="1" dirty="0" smtClean="0"/>
              <a:t>Rouge for the cheekbones</a:t>
            </a:r>
            <a:endParaRPr lang="en-US" sz="2800" b="1" dirty="0"/>
          </a:p>
          <a:p>
            <a:pPr lvl="1"/>
            <a:r>
              <a:rPr lang="en-US" sz="2800" b="1" dirty="0" smtClean="0"/>
              <a:t>Crust of beeswax round his lips</a:t>
            </a:r>
          </a:p>
          <a:p>
            <a:pPr lvl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8. What is the real reason Watson could not come near Holmes in Scene 1?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Holmes knew that if Watson came close to him he would realize that Holmes wasn’t really ill. Holmes knows Watson is a very intelligent man.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000" dirty="0" smtClean="0"/>
              <a:t>1. How </a:t>
            </a:r>
            <a:r>
              <a:rPr lang="en-US" sz="4000" dirty="0"/>
              <a:t>did Mrs. Hudson describe Sherlock Holmes’s illness?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“ He could hardly stand. Just muttered to me to help him to his bed here, and he’s barely spoken since.”</a:t>
            </a:r>
          </a:p>
          <a:p>
            <a:r>
              <a:rPr lang="en-US" sz="3600" b="1" dirty="0" smtClean="0"/>
              <a:t>“Won’t take food or drink. Just lies there, sleeping or staring in a wild sort of way.”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Why </a:t>
            </a:r>
            <a:r>
              <a:rPr lang="en-US" dirty="0"/>
              <a:t>didn’t she call Dr. Watson when she discovered the illness?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Mrs. Hudson didn’t call Dr. Watson when she discovered the illness because Holmes shouted that he wouldn’t allow any doctor on the premises.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3. In </a:t>
            </a:r>
            <a:r>
              <a:rPr lang="en-US" sz="3600" dirty="0"/>
              <a:t>this scene, why wouldn’t Holmes let Dr. Watson come too </a:t>
            </a:r>
            <a:r>
              <a:rPr lang="en-US" sz="3600" dirty="0" smtClean="0"/>
              <a:t>near </a:t>
            </a:r>
            <a:r>
              <a:rPr lang="en-US" sz="3600" dirty="0"/>
              <a:t>him?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Holmes wouldn’t let Dr. Watson come too near to him because he says he is contagious by touch. 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4. What </a:t>
            </a:r>
            <a:r>
              <a:rPr lang="en-US" dirty="0"/>
              <a:t>diseases did Holmes imply he might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Holmes says he has contracted a coolie disease- from Sumatra. ( The term coolie refers to an unskilled worker from the East Indies or China. Sumatra is an island in Indonesia, which lies on the equator in the Indian Ocean)</a:t>
            </a:r>
          </a:p>
          <a:p>
            <a:r>
              <a:rPr lang="en-US" b="1" dirty="0" smtClean="0"/>
              <a:t>He implies that he has contracted the Tapanuli Fever. (Tapanuli is a tiny atoll east of Indonesia in the South Pacific Ocean)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atoll</a:t>
            </a:r>
            <a:r>
              <a:rPr lang="en-US" dirty="0" smtClean="0"/>
              <a:t>  is a coral island (or islands) that encircles a lagoon partially or </a:t>
            </a:r>
            <a:br>
              <a:rPr lang="en-US" dirty="0" smtClean="0"/>
            </a:br>
            <a:r>
              <a:rPr lang="en-US" dirty="0" smtClean="0"/>
              <a:t>completely.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5. How </a:t>
            </a:r>
            <a:r>
              <a:rPr lang="en-US" sz="3100" dirty="0"/>
              <a:t>long did Holmes tell Watson he must wait before going to get a doctor to examine Holmes?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Holmes tells Watson he must wait two hours until he will let a doctor examine him.  The time is currently four o’clock; Watson  must wait until six o’clock.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6.Why </a:t>
            </a:r>
            <a:r>
              <a:rPr lang="en-US" sz="4000" dirty="0"/>
              <a:t>do you think Watson accepts Holmes’s explanation and request?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Watson probably accepts Holmes’s explanation and request because………….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/>
              <a:t>Scene Two Questions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531</TotalTime>
  <Words>620</Words>
  <Application>Microsoft Office PowerPoint</Application>
  <PresentationFormat>On-screen Show (4:3)</PresentationFormat>
  <Paragraphs>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“The Dying Detective”</vt:lpstr>
      <vt:lpstr>SCENE ONE QUESTIONS</vt:lpstr>
      <vt:lpstr>  1. How did Mrs. Hudson describe Sherlock Holmes’s illness? </vt:lpstr>
      <vt:lpstr> 2. Why didn’t she call Dr. Watson when she discovered the illness? </vt:lpstr>
      <vt:lpstr> 3. In this scene, why wouldn’t Holmes let Dr. Watson come too near him? </vt:lpstr>
      <vt:lpstr>4. What diseases did Holmes imply he might have?</vt:lpstr>
      <vt:lpstr>  5. How long did Holmes tell Watson he must wait before going to get a doctor to examine Holmes? </vt:lpstr>
      <vt:lpstr> 6.Why do you think Watson accepts Holmes’s explanation and request? </vt:lpstr>
      <vt:lpstr>Scene Two Questions</vt:lpstr>
      <vt:lpstr>1. What upsets Holmes as Scene 2 begins?</vt:lpstr>
      <vt:lpstr> 2. Where did Holmes instruct Watson to put his coins? </vt:lpstr>
      <vt:lpstr> 3. What were Holmes’ instructions to Watson about the lamp and the curtains? </vt:lpstr>
      <vt:lpstr> 4. Why does Holmes send for Culverton Smith instead of a doctor? </vt:lpstr>
      <vt:lpstr> 5. Why would Culverton Smith be reluctant to come to Sherlock Holmes? </vt:lpstr>
      <vt:lpstr> 6. What were the instructions about Culverton Smith’s arrival? </vt:lpstr>
      <vt:lpstr>Scene Three Questions</vt:lpstr>
      <vt:lpstr> 1. Where is Watson when Culverton Smith arrives? </vt:lpstr>
      <vt:lpstr> 2. Who was Victor Savage?  How did he die? </vt:lpstr>
      <vt:lpstr> 3. What symptoms of illness does Sherlock Holmes display at this time? </vt:lpstr>
      <vt:lpstr> 4. Why does Culverton Smith poison Victor Savage? </vt:lpstr>
      <vt:lpstr>5. How does Smith think he has poisoned Holmes?</vt:lpstr>
      <vt:lpstr> 6. What is the real reason for Watson to hide? </vt:lpstr>
      <vt:lpstr> 7. How did Holmes make himself look ill? </vt:lpstr>
      <vt:lpstr> 8. What is the real reason Watson could not come near Holmes in Scene 1?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Dying Detective”</dc:title>
  <dc:creator>ddambola</dc:creator>
  <cp:lastModifiedBy>admin</cp:lastModifiedBy>
  <cp:revision>13</cp:revision>
  <dcterms:created xsi:type="dcterms:W3CDTF">2011-06-07T13:37:54Z</dcterms:created>
  <dcterms:modified xsi:type="dcterms:W3CDTF">2017-11-21T03:48:21Z</dcterms:modified>
</cp:coreProperties>
</file>