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1908B13-BB4F-4900-B4B1-D34C3692DE6B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3B96783-851E-4D4E-8F79-4B40CDE82F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WXMAXIMA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Jeevan Koshy</a:t>
            </a:r>
          </a:p>
          <a:p>
            <a:r>
              <a:rPr lang="en-IN" dirty="0" smtClean="0"/>
              <a:t>CMS</a:t>
            </a:r>
          </a:p>
          <a:p>
            <a:r>
              <a:rPr lang="en-IN" dirty="0" smtClean="0"/>
              <a:t>Christ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1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</a:t>
            </a: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CAS (Computer Algebra System)</a:t>
            </a:r>
          </a:p>
          <a:p>
            <a:r>
              <a:rPr lang="en-IN" sz="2800" dirty="0" smtClean="0"/>
              <a:t>Manipulation of different </a:t>
            </a:r>
            <a:r>
              <a:rPr lang="en-IN" sz="2800" dirty="0" smtClean="0"/>
              <a:t>expressions</a:t>
            </a:r>
            <a:endParaRPr lang="en-IN" sz="2800" dirty="0" smtClean="0"/>
          </a:p>
          <a:p>
            <a:r>
              <a:rPr lang="en-IN" sz="2800" dirty="0" smtClean="0"/>
              <a:t>Plots functions in 2 &amp; 3 dimensions</a:t>
            </a:r>
          </a:p>
          <a:p>
            <a:r>
              <a:rPr lang="en-IN" sz="2800" dirty="0" err="1" smtClean="0"/>
              <a:t>MacOS</a:t>
            </a:r>
            <a:r>
              <a:rPr lang="en-IN" sz="2800" dirty="0" smtClean="0"/>
              <a:t>, Windows</a:t>
            </a:r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3545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</a:t>
            </a:r>
            <a:r>
              <a:rPr lang="en-IN" sz="4400" b="1" dirty="0" smtClean="0">
                <a:solidFill>
                  <a:schemeClr val="accent3">
                    <a:lumMod val="75000"/>
                  </a:schemeClr>
                </a:solidFill>
              </a:rPr>
              <a:t>History</a:t>
            </a:r>
            <a:endParaRPr lang="en-IN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Descendant of </a:t>
            </a:r>
            <a:r>
              <a:rPr lang="en-IN" dirty="0" err="1" smtClean="0"/>
              <a:t>Macsyma</a:t>
            </a:r>
            <a:endParaRPr lang="en-IN" dirty="0" smtClean="0"/>
          </a:p>
          <a:p>
            <a:r>
              <a:rPr lang="en-IN" dirty="0" smtClean="0"/>
              <a:t>Legendary computer algebra system </a:t>
            </a:r>
          </a:p>
          <a:p>
            <a:r>
              <a:rPr lang="en-IN" dirty="0" smtClean="0"/>
              <a:t>Developed in 1960, MIT</a:t>
            </a:r>
          </a:p>
          <a:p>
            <a:r>
              <a:rPr lang="en-IN" dirty="0" smtClean="0"/>
              <a:t>Open source nature</a:t>
            </a:r>
          </a:p>
          <a:p>
            <a:r>
              <a:rPr lang="en-IN" dirty="0"/>
              <a:t>Maple and </a:t>
            </a:r>
            <a:r>
              <a:rPr lang="en-IN" dirty="0" smtClean="0"/>
              <a:t>Mathematica</a:t>
            </a:r>
          </a:p>
          <a:p>
            <a:r>
              <a:rPr lang="en-IN" dirty="0" smtClean="0"/>
              <a:t>Managed by William </a:t>
            </a:r>
            <a:r>
              <a:rPr lang="en-IN" dirty="0" err="1" smtClean="0"/>
              <a:t>Schelter</a:t>
            </a:r>
            <a:r>
              <a:rPr lang="en-IN" dirty="0" smtClean="0"/>
              <a:t> (1982 – 2001)</a:t>
            </a:r>
          </a:p>
          <a:p>
            <a:r>
              <a:rPr lang="en-IN" dirty="0" smtClean="0"/>
              <a:t>1992 got permission under GPL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</a:t>
            </a:r>
            <a:r>
              <a:rPr lang="en-IN" sz="4400" b="1" dirty="0" smtClean="0">
                <a:solidFill>
                  <a:srgbClr val="FF0000"/>
                </a:solidFill>
              </a:rPr>
              <a:t>Journey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Thankful to William </a:t>
            </a:r>
          </a:p>
          <a:p>
            <a:r>
              <a:rPr lang="en-IN" dirty="0"/>
              <a:t>F</a:t>
            </a:r>
            <a:r>
              <a:rPr lang="en-IN" dirty="0" smtClean="0"/>
              <a:t>riends broadened the idea</a:t>
            </a:r>
          </a:p>
          <a:p>
            <a:r>
              <a:rPr lang="en-IN" dirty="0" smtClean="0"/>
              <a:t>Updated frequently, fixes bugs, codes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</a:t>
            </a:r>
            <a:r>
              <a:rPr lang="en-IN" sz="4400" b="1" dirty="0" smtClean="0">
                <a:solidFill>
                  <a:srgbClr val="FF0000"/>
                </a:solidFill>
              </a:rPr>
              <a:t>Credits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Teacher</a:t>
            </a:r>
          </a:p>
          <a:p>
            <a:r>
              <a:rPr lang="en-IN" dirty="0" smtClean="0"/>
              <a:t>Assistant</a:t>
            </a:r>
          </a:p>
          <a:p>
            <a:r>
              <a:rPr lang="en-IN" dirty="0" smtClean="0"/>
              <a:t>Audience</a:t>
            </a:r>
          </a:p>
          <a:p>
            <a:r>
              <a:rPr lang="en-IN" dirty="0"/>
              <a:t>http://maxima.sourceforge.net/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814812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2256</TotalTime>
  <Words>88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WXMAXIMA</vt:lpstr>
      <vt:lpstr>              Introduction</vt:lpstr>
      <vt:lpstr>               History</vt:lpstr>
      <vt:lpstr>                 Journey</vt:lpstr>
      <vt:lpstr>               Credits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KT</dc:creator>
  <cp:lastModifiedBy>KT</cp:lastModifiedBy>
  <cp:revision>6</cp:revision>
  <dcterms:created xsi:type="dcterms:W3CDTF">2017-06-07T14:44:11Z</dcterms:created>
  <dcterms:modified xsi:type="dcterms:W3CDTF">2017-06-09T13:04:23Z</dcterms:modified>
</cp:coreProperties>
</file>