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BAC6-FC52-4B1A-953B-297253877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92055-71F7-45C7-8EF7-13D89DA0F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01B8-5382-4ACC-AC56-9EED0537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5C6-9175-4A4C-BBA3-598DE8D994A7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960E-5A6E-4049-BD92-88DD9FC7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4645-B0FE-4E56-9A5D-F4C26C31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7A8-C613-45B0-A706-9CA7DBE59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4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915A-A350-4AFD-8496-2CDA6DE7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2B657-AA2E-4D96-9F45-D8D18AA7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BC34-64E7-4D8C-95CE-79DFF8CF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5C6-9175-4A4C-BBA3-598DE8D994A7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E552-5885-4AB7-82F5-521942ED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C9782-B024-43D7-AD80-854AD333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7A8-C613-45B0-A706-9CA7DBE59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52172-9F6C-43ED-8653-0A34F101D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00271-AB35-43F1-9A43-91EB4C39F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4B0B-3220-447C-8702-CB507261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5C6-9175-4A4C-BBA3-598DE8D994A7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6234-3B4E-4A06-B04C-CDF6E85F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C22E-6B6D-4AF1-9915-B307AE87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7A8-C613-45B0-A706-9CA7DBE59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5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44EF-EF07-45BB-80EA-B3BAB24C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2813-9E68-4597-871F-67FCE3AC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547C7-698A-4D3C-9D66-82F1DEB2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5C6-9175-4A4C-BBA3-598DE8D994A7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D89B0-EFF0-4AC6-B374-38B68FE2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08EB-C9F3-46CE-8B33-D10DC4D5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7A8-C613-45B0-A706-9CA7DBE59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9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C7DF-D21B-459F-8FE3-2805C12F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FE8E-EA4E-498D-9E5C-59220CDD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5911-288F-460D-BBDB-1147F718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5C6-9175-4A4C-BBA3-598DE8D994A7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8E3C-82A8-482B-8113-F14F7220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EEED-B5DB-4F79-88BC-B0EC5AF1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7A8-C613-45B0-A706-9CA7DBE59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5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A63E-9E97-4E70-97FE-CDFB8C17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4890-4134-4B4B-BE58-64B8E5A3B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26F1E-876E-4A76-93AA-8816205A2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07C47-56A9-43C2-8140-46C17318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5C6-9175-4A4C-BBA3-598DE8D994A7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115DE-CF3F-4E94-9C3A-DEC5F2F0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7CE1A-8B0A-49CD-AE35-67B917C0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7A8-C613-45B0-A706-9CA7DBE59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94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6049-06D6-4AA5-88E5-BC9EB18D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8E35B-A08F-4445-9FEF-6CE89339F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0C9CD-4E6E-4EA4-902B-5474210B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02541-2336-41A8-9B6B-B182B3095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57245-0B9F-4CA3-871E-BD8B5D8C7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E3FF0-2395-479E-BC5B-78C27696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5C6-9175-4A4C-BBA3-598DE8D994A7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94EC7-3B8C-450E-BEAC-CE37822E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7A835-FA27-4603-A4AE-882C054F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7A8-C613-45B0-A706-9CA7DBE59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2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4EBF-A996-43BB-B356-FA2BFFC3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16F3E-3727-43E3-AA17-6044B518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5C6-9175-4A4C-BBA3-598DE8D994A7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12404-06C2-4811-8066-B9D931F8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931F6-90C2-4133-B8F3-17921D5A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7A8-C613-45B0-A706-9CA7DBE59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5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A0558-F875-4D1C-8290-18D67C54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5C6-9175-4A4C-BBA3-598DE8D994A7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72501-D424-4E70-BA03-3BFAB290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5F83F-FB26-4635-9D43-49704B4D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7A8-C613-45B0-A706-9CA7DBE59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75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DBF9-8A6D-4D56-8CF8-2C59E386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C563C-E002-422B-9053-EB64C425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0FEC6-7881-4CFB-8F6D-962667299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4E45-E4C0-4634-8E15-6027019F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5C6-9175-4A4C-BBA3-598DE8D994A7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D3DF4-E1B2-4362-BCDA-0FF1BE61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6FA86-8E1A-43CB-985F-77E48964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7A8-C613-45B0-A706-9CA7DBE59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3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7CC3-626C-49D5-8CB8-D0C6AB03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A005D-0615-4153-BAC7-25161A4C0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7AE48-E83E-4803-81F8-6C5C6B67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8F1C5-3FC3-4C3C-8C44-D8DFBF06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C5C6-9175-4A4C-BBA3-598DE8D994A7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18E1-F509-4595-A41B-FD365F2E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D48F-D419-4740-A50C-013BA20B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1E7A8-C613-45B0-A706-9CA7DBE59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7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E8EE6-3554-4E33-BB36-6170F4FB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F443D-F65C-4017-86D7-C9AA5AB2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ADF7C-C602-4EBC-AF45-31A86FA35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C5C6-9175-4A4C-BBA3-598DE8D994A7}" type="datetimeFigureOut">
              <a:rPr lang="en-IN" smtClean="0"/>
              <a:t>14-03-2019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F202-A29C-49BB-8A94-F4CE7B31C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49C1-A669-479E-864D-1422A35CB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1E7A8-C613-45B0-A706-9CA7DBE59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1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72D7-0AEB-4E25-98A2-87669A2B8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COMBINATORIAL GAME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1C985-42D2-4397-9C7C-37B3325E9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Yash Raj (1740207)</a:t>
            </a:r>
          </a:p>
          <a:p>
            <a:r>
              <a:rPr lang="en-IN" dirty="0"/>
              <a:t>Mayuri </a:t>
            </a:r>
            <a:r>
              <a:rPr lang="en-IN" dirty="0" err="1"/>
              <a:t>Salecha</a:t>
            </a:r>
            <a:r>
              <a:rPr lang="en-IN" dirty="0"/>
              <a:t> (1740229)</a:t>
            </a:r>
          </a:p>
          <a:p>
            <a:r>
              <a:rPr lang="en-IN" dirty="0"/>
              <a:t>Jeevan Koshy(1740256)</a:t>
            </a:r>
          </a:p>
        </p:txBody>
      </p:sp>
    </p:spTree>
    <p:extLst>
      <p:ext uri="{BB962C8B-B14F-4D97-AF65-F5344CB8AC3E}">
        <p14:creationId xmlns:p14="http://schemas.microsoft.com/office/powerpoint/2010/main" val="53029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149E-787A-48FF-8299-D5A19438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1168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WHY CGT?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EFD4-470F-4865-9749-E2DA9ABE4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537252"/>
            <a:ext cx="11913704" cy="5102087"/>
          </a:xfrm>
        </p:spPr>
        <p:txBody>
          <a:bodyPr/>
          <a:lstStyle/>
          <a:p>
            <a:r>
              <a:rPr lang="en-IN" sz="4000" dirty="0"/>
              <a:t>Mathematical theory to achieve a winning condition (no games of chance).</a:t>
            </a:r>
            <a:br>
              <a:rPr lang="en-IN" sz="4000" dirty="0"/>
            </a:br>
            <a:endParaRPr lang="en-IN" sz="4000" dirty="0"/>
          </a:p>
          <a:p>
            <a:r>
              <a:rPr lang="en-IN" sz="4000" dirty="0"/>
              <a:t>Position, moves is public to both players.</a:t>
            </a:r>
            <a:br>
              <a:rPr lang="en-IN" sz="4000" dirty="0"/>
            </a:br>
            <a:endParaRPr lang="en-IN" sz="4000" dirty="0"/>
          </a:p>
          <a:p>
            <a:r>
              <a:rPr lang="en-IN" sz="4000" dirty="0"/>
              <a:t>CGT games applied to chess, go, connect 6.</a:t>
            </a:r>
            <a:br>
              <a:rPr lang="en-IN" sz="4000" dirty="0"/>
            </a:br>
            <a:endParaRPr lang="en-IN" sz="4000" dirty="0"/>
          </a:p>
          <a:p>
            <a:r>
              <a:rPr lang="en-IN" sz="4000" dirty="0"/>
              <a:t>Determines optimum sequence of moves for players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91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EC7A-564E-41BB-ADB5-837233B1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WHAT IS CGT?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2A60-7BCA-48C7-A6CD-2D428795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1993217" cy="5522499"/>
          </a:xfrm>
        </p:spPr>
        <p:txBody>
          <a:bodyPr>
            <a:normAutofit/>
          </a:bodyPr>
          <a:lstStyle/>
          <a:p>
            <a:r>
              <a:rPr lang="en-IN" sz="4000" dirty="0"/>
              <a:t>Studies sequential games with perfect information</a:t>
            </a:r>
          </a:p>
          <a:p>
            <a:pPr marL="0" indent="0">
              <a:buNone/>
            </a:pPr>
            <a:endParaRPr lang="en-IN" sz="4000" dirty="0"/>
          </a:p>
          <a:p>
            <a:r>
              <a:rPr lang="en-IN" sz="4000" dirty="0"/>
              <a:t>One player wins, other player has no moves remaining.</a:t>
            </a:r>
            <a:br>
              <a:rPr lang="en-IN" sz="4000" dirty="0"/>
            </a:br>
            <a:endParaRPr lang="en-IN" sz="4000" dirty="0"/>
          </a:p>
          <a:p>
            <a:r>
              <a:rPr lang="en-IN" sz="4000" dirty="0"/>
              <a:t>Sum of 2 games – player can move wherever…………wins &amp; opponent has no move -&gt; rich and powerful mathematical structure. </a:t>
            </a:r>
            <a:br>
              <a:rPr lang="en-IN" sz="40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73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COMBINATORIAL GAME THEORY</vt:lpstr>
      <vt:lpstr>WHY CGT?</vt:lpstr>
      <vt:lpstr>WHAT IS CGT?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COMBINATORIAL GAME THEORY</dc:title>
  <dc:creator>Jeevan Koshy</dc:creator>
  <cp:lastModifiedBy>Jeevan Koshy</cp:lastModifiedBy>
  <cp:revision>10</cp:revision>
  <dcterms:created xsi:type="dcterms:W3CDTF">2019-03-14T15:49:17Z</dcterms:created>
  <dcterms:modified xsi:type="dcterms:W3CDTF">2019-03-14T17:19:56Z</dcterms:modified>
</cp:coreProperties>
</file>