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6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7" r:id="rId15"/>
    <p:sldId id="298" r:id="rId16"/>
    <p:sldId id="305" r:id="rId17"/>
    <p:sldId id="306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7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E4A2-E5BC-42DF-8482-B355E39E7BBB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(Basic Conce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pts)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 - 2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(5) The systems which allows only one process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execution at a time, are called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uniprogramming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uniprocessing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unitasking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09600" y="533400"/>
            <a:ext cx="8001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(6) To access the services of operating system, the interface is provided by the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system calls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API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library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assembly instructions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(7)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address of the next instruction to be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executed by the current process is provided by the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CPU registers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program counter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process stack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pipe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(8)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Which one of the following is not a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distribution?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debian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gentoo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open SUSE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multics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 is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program in High level language kept on disk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contents of main memory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a program in execution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a job in secondary memory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e) None of the above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What is an operating system?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a) collection of programs that manages hardware resources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b) system service provider to the application programs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c) link to interface the hardware and application programs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d) all of the mentioned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system program that sets up an executable program in main memory ready for execution is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assembler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linker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loader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Compiler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e) None of the above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(11)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fastest data access is provided using _______.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Caches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DRAM’s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SRAM’s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Registers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(12)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last on the hierarchy scale of memory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devices is ______.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Main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Secondary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TLB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Flash drives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7200" y="533400"/>
            <a:ext cx="8153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(13) 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the memory hierarchy, as the speed of operation increases the memory size also increases.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True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False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(14)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1024 GB is equivalent to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1 MB (Megabyte)</a:t>
            </a:r>
          </a:p>
          <a:p>
            <a:pPr marL="514350" indent="-5143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1 PB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Petabyte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1 TB (Terabyte)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1 KB (Kilobyte)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(15)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we use the flash drives instead of the hard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disks, then the secondary storage can go  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above primary memory in the hierarchy.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True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False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sz="32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Quiz-2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85800" y="363915"/>
            <a:ext cx="78486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(2) Which one of the following is not true?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a) kernel is the program that constitutes the central core of the operating system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b) kernel is the first part of operating system to load into memory during booting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c) kernel is made of various modules which can not be loaded in running operating system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d) kernel remains in the memory during the entire computer session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7200" y="533400"/>
            <a:ext cx="8153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(3) The main function of the command interpreter is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to get and execute the next user-specified command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to provide the interface between the API and application program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to handle the files in operating system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(4) Which one of the following is not a real time      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operating system?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VxWorks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Windows CE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RTLinux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Palm OS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311</Words>
  <Application>Microsoft Office PowerPoint</Application>
  <PresentationFormat>On-screen Show (4:3)</PresentationFormat>
  <Paragraphs>120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OPERATING SYSTEMS (Basic Concepts)  QUIZ - 2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SIVASIR</dc:creator>
  <cp:lastModifiedBy>SIVASIR</cp:lastModifiedBy>
  <cp:revision>15</cp:revision>
  <dcterms:created xsi:type="dcterms:W3CDTF">2017-05-25T04:26:54Z</dcterms:created>
  <dcterms:modified xsi:type="dcterms:W3CDTF">2017-11-09T00:16:10Z</dcterms:modified>
</cp:coreProperties>
</file>