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6" r:id="rId3"/>
    <p:sldId id="26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7" r:id="rId15"/>
    <p:sldId id="298" r:id="rId16"/>
    <p:sldId id="305" r:id="rId17"/>
    <p:sldId id="306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77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E4A2-E5BC-42DF-8482-B355E39E7BBB}" type="datetimeFigureOut">
              <a:rPr lang="en-US" smtClean="0"/>
              <a:pPr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FE89-43C6-4D5F-8472-F01AFA439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OPERATING SYSTEMS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 -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(5)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Which of the following is not the state of a process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Old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Waiting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Running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09600" y="533400"/>
            <a:ext cx="8001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(6)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Process Control Block is: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Process type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A secondary storage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A Block in memory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(7)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degree of multi-programming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the number of processes executed per unit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the number of processes in the ready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the number of processes in the I/O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queue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the number of processes in memory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(8) Which one of the following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Operating System does not implement multitasking truly?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Windows NT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Windows XP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MS DOS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Windows 98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(9)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Which is th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 first program run on a computer when the computer boots up?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Software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operations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Operating System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None of the above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the ready state of a process?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when process is scheduled to run after some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when process is unable to run until some task has been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completed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when process is using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CPU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logo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AutoShape 2" descr="Image result for ubuntu logo"/>
          <p:cNvSpPr>
            <a:spLocks noChangeAspect="1" noChangeArrowheads="1"/>
          </p:cNvSpPr>
          <p:nvPr/>
        </p:nvSpPr>
        <p:spPr bwMode="auto">
          <a:xfrm>
            <a:off x="155575" y="-731838"/>
            <a:ext cx="1524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Image res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817" y="2476817"/>
            <a:ext cx="1904365" cy="190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Ubuntu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Linux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304800" y="533400"/>
            <a:ext cx="8610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(11)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logo</a:t>
            </a: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 result for MacOs 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6792" y="2310765"/>
            <a:ext cx="2050415" cy="223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Mac 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(12)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logo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SIVASIR\Pictures\Fedora_infini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81200"/>
            <a:ext cx="3048000" cy="284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Fedora Linux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7200" y="533400"/>
            <a:ext cx="81534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(13)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logo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age result for Window NT 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38400"/>
            <a:ext cx="3046095" cy="1246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Windows NT Server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(14)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Identify the logo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" name="Picture 2" descr="C:\Users\SIVASIR\Pictures\index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2824" y="2305050"/>
            <a:ext cx="231457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Linux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762000" y="533400"/>
            <a:ext cx="7848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15) Identify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logo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3" name="Picture 1" descr="C:\Users\SIVASIR\Picture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905000"/>
            <a:ext cx="2895600" cy="2895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CentOS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 of 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Quiz-3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85800" y="363915"/>
            <a:ext cx="78486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number of processes completed per unit time is known as __________.</a:t>
            </a:r>
            <a:endParaRPr lang="en-US" sz="3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a) Turnaround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Throughput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Efficiency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d) Capacity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25146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57200" y="533400"/>
            <a:ext cx="8153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objective of multi-programming is to : (choose two)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Have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some process running at all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times</a:t>
            </a: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Have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programs waiting in a queue ready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</a:t>
            </a: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minimize CPU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utilization</a:t>
            </a: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maximize CPU utilization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 &amp; d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609600" y="457200"/>
            <a:ext cx="78486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systems which allows only one process execution at a time, are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uniprogramming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multiprogramming 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unitasking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d) none of the mentioned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2590800"/>
            <a:ext cx="6096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Answer :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180</Words>
  <Application>Microsoft Office PowerPoint</Application>
  <PresentationFormat>On-screen Show (4:3)</PresentationFormat>
  <Paragraphs>83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OPERATING SYSTEMS  QUIZ - 3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SIVASIR</dc:creator>
  <cp:lastModifiedBy>SIVASIR</cp:lastModifiedBy>
  <cp:revision>18</cp:revision>
  <dcterms:created xsi:type="dcterms:W3CDTF">2017-05-25T04:26:54Z</dcterms:created>
  <dcterms:modified xsi:type="dcterms:W3CDTF">2017-11-23T01:54:25Z</dcterms:modified>
</cp:coreProperties>
</file>