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Archivo Narrow" charset="0"/>
      <p:regular r:id="rId7"/>
      <p:bold r:id="rId8"/>
      <p:italic r:id="rId9"/>
      <p:boldItalic r:id="rId10"/>
    </p:embeddedFont>
    <p:embeddedFont>
      <p:font typeface="Georgia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328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17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Creating </a:t>
            </a:r>
            <a:r>
              <a:rPr lang="en-US" smtClean="0"/>
              <a:t>a </a:t>
            </a:r>
            <a:r>
              <a:rPr lang="en-US" smtClean="0"/>
              <a:t>Vector using </a:t>
            </a:r>
            <a:r>
              <a:rPr lang="en-US" dirty="0" smtClean="0"/>
              <a:t>R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</a:t>
            </a:r>
            <a:r>
              <a:rPr lang="en-US" dirty="0" err="1" smtClean="0"/>
              <a:t>Azarudheen</a:t>
            </a:r>
            <a:r>
              <a:rPr lang="en-US" dirty="0" smtClean="0"/>
              <a:t> 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Assistant Professor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Department of Statistics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57200"/>
            <a:ext cx="8520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 Vector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371600"/>
            <a:ext cx="8520600" cy="4720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 smtClean="0"/>
              <a:t>Vector is a basic data structure in R. 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 smtClean="0"/>
              <a:t>It contains elements of same type.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 smtClean="0"/>
              <a:t>Vectors are generally created using “c( )” function.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x </a:t>
            </a:r>
            <a:r>
              <a:rPr lang="en-US" dirty="0"/>
              <a:t>&lt;- c(1, 5, 4, 9, 0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 smtClean="0"/>
              <a:t>A vectors type can be checked with “</a:t>
            </a:r>
            <a:r>
              <a:rPr lang="en-US" dirty="0" err="1" smtClean="0"/>
              <a:t>typeof</a:t>
            </a:r>
            <a:r>
              <a:rPr lang="en-US" dirty="0" smtClean="0"/>
              <a:t>( )” function.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[1] "</a:t>
            </a:r>
            <a:r>
              <a:rPr lang="en-US" dirty="0" smtClean="0"/>
              <a:t>double“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 smtClean="0"/>
              <a:t>To know the number of elements in a vector use “length( )” function.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length(x</a:t>
            </a:r>
            <a:r>
              <a:rPr lang="en-US" dirty="0"/>
              <a:t>)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[1] 5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57200"/>
            <a:ext cx="8520600" cy="625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Accessing the elements from a vector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19200"/>
            <a:ext cx="8520600" cy="4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dirty="0" smtClean="0"/>
              <a:t>Elements of a vector can be accessed using vector indexing.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Vector index in R starts from 1, unlike most programming languages where index start from 0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</a:pPr>
            <a:r>
              <a:rPr lang="en-US" dirty="0"/>
              <a:t>We can use a vector of integers as index to access specific elements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x[3]  # it will return 3</a:t>
            </a:r>
            <a:r>
              <a:rPr lang="en-US" baseline="30000" dirty="0" smtClean="0"/>
              <a:t>rd</a:t>
            </a:r>
            <a:r>
              <a:rPr lang="en-US" dirty="0" smtClean="0"/>
              <a:t> element of the vector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x[c (2, 4)]  # it will return 2</a:t>
            </a:r>
            <a:r>
              <a:rPr lang="en-US" baseline="30000" dirty="0" smtClean="0"/>
              <a:t>nd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elements of the vector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x[-1]   # it will return all elements in the vector except 1</a:t>
            </a:r>
            <a:r>
              <a:rPr lang="en-US" baseline="30000" dirty="0" smtClean="0"/>
              <a:t>st</a:t>
            </a:r>
            <a:r>
              <a:rPr lang="en-US" dirty="0" smtClean="0"/>
              <a:t> element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x[c (2, -4)]   # cannot mix positive and negative integers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 smtClean="0"/>
              <a:t>&gt; x[c (2.3, 3.54)]  # real numbers are rounded off to integers</a:t>
            </a:r>
          </a:p>
          <a:p>
            <a:r>
              <a:rPr lang="en-US" dirty="0"/>
              <a:t>Filtering vectors based on conditions</a:t>
            </a:r>
          </a:p>
          <a:p>
            <a:pPr marL="88900" indent="0">
              <a:buNone/>
            </a:pPr>
            <a:r>
              <a:rPr lang="en-US" dirty="0"/>
              <a:t>&gt; x[x &gt; 0]         # this returns all the elements in the vector greater than 0</a:t>
            </a:r>
          </a:p>
          <a:p>
            <a:pPr marL="0" lvl="0" indent="0"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and delete a vector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We can modify a vector using the assignment operator</a:t>
            </a:r>
            <a:r>
              <a:rPr lang="en-US" dirty="0" smtClean="0"/>
              <a:t>.</a:t>
            </a:r>
          </a:p>
          <a:p>
            <a:pPr marL="88900" indent="0">
              <a:buNone/>
            </a:pPr>
            <a:r>
              <a:rPr lang="en-US" dirty="0" smtClean="0"/>
              <a:t>&gt; x[2] &lt;- 0	# modifies 2</a:t>
            </a:r>
            <a:r>
              <a:rPr lang="en-US" baseline="30000" dirty="0" smtClean="0"/>
              <a:t>nd</a:t>
            </a:r>
            <a:r>
              <a:rPr lang="en-US" dirty="0" smtClean="0"/>
              <a:t> element of the vector</a:t>
            </a:r>
          </a:p>
          <a:p>
            <a:pPr marL="88900" indent="0">
              <a:buNone/>
            </a:pPr>
            <a:r>
              <a:rPr lang="en-US" dirty="0" smtClean="0"/>
              <a:t>&gt; x[x &lt; 0] &lt;- 5	# modifies all the elements less than 0</a:t>
            </a:r>
          </a:p>
          <a:p>
            <a:pPr marL="88900" indent="0">
              <a:buNone/>
            </a:pPr>
            <a:r>
              <a:rPr lang="en-US" dirty="0" smtClean="0"/>
              <a:t>&gt; x &lt;- x[1:4]	# truncate x to first four elements</a:t>
            </a:r>
          </a:p>
          <a:p>
            <a:pPr marL="88900" indent="0">
              <a:buNone/>
            </a:pPr>
            <a:r>
              <a:rPr lang="en-US" dirty="0"/>
              <a:t>We can delete a vector by simply assigning a NULL to it</a:t>
            </a:r>
            <a:r>
              <a:rPr lang="en-US" dirty="0" smtClean="0"/>
              <a:t>.</a:t>
            </a:r>
          </a:p>
          <a:p>
            <a:pPr marL="88900" indent="0">
              <a:buNone/>
            </a:pPr>
            <a:r>
              <a:rPr lang="en-US" dirty="0" smtClean="0"/>
              <a:t>&gt; x &lt;- NULL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273</Words>
  <Application>Microsoft Office PowerPoint</Application>
  <PresentationFormat>On-screen Show (4:3)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Archivo Narrow</vt:lpstr>
      <vt:lpstr>Georgia</vt:lpstr>
      <vt:lpstr>Simple Light</vt:lpstr>
      <vt:lpstr>Creating a Vector using R</vt:lpstr>
      <vt:lpstr>R Vector</vt:lpstr>
      <vt:lpstr>Accessing the elements from a vector</vt:lpstr>
      <vt:lpstr>Modify and delete a vector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Data base using R</dc:title>
  <dc:creator>Azhar</dc:creator>
  <cp:lastModifiedBy>ismail - [2010]</cp:lastModifiedBy>
  <cp:revision>15</cp:revision>
  <dcterms:modified xsi:type="dcterms:W3CDTF">2018-07-10T02:08:55Z</dcterms:modified>
</cp:coreProperties>
</file>