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9" r:id="rId2"/>
    <p:sldMasterId id="2147483711" r:id="rId3"/>
    <p:sldMasterId id="2147483772" r:id="rId4"/>
    <p:sldMasterId id="2147483814" r:id="rId5"/>
    <p:sldMasterId id="2147483816" r:id="rId6"/>
  </p:sldMasterIdLst>
  <p:notesMasterIdLst>
    <p:notesMasterId r:id="rId31"/>
  </p:notesMasterIdLst>
  <p:sldIdLst>
    <p:sldId id="256" r:id="rId7"/>
    <p:sldId id="257" r:id="rId8"/>
    <p:sldId id="258" r:id="rId9"/>
    <p:sldId id="260" r:id="rId10"/>
    <p:sldId id="261" r:id="rId11"/>
    <p:sldId id="262" r:id="rId12"/>
    <p:sldId id="28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E9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75413-172E-4656-B424-BC5957B99D6C}"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88DA5-91AB-457F-989A-C68012B828F7}" type="slidenum">
              <a:rPr lang="en-IN" smtClean="0"/>
              <a:t>‹#›</a:t>
            </a:fld>
            <a:endParaRPr lang="en-IN"/>
          </a:p>
        </p:txBody>
      </p:sp>
    </p:spTree>
    <p:extLst>
      <p:ext uri="{BB962C8B-B14F-4D97-AF65-F5344CB8AC3E}">
        <p14:creationId xmlns:p14="http://schemas.microsoft.com/office/powerpoint/2010/main" val="17691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65334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816768" y="633753"/>
            <a:ext cx="7414940" cy="578325"/>
          </a:xfrm>
        </p:spPr>
        <p:txBody>
          <a:bodyPr lIns="0" tIns="0" rIns="0" bIns="0">
            <a:noAutofit/>
          </a:bodyPr>
          <a:lstStyle>
            <a:lvl1pPr marL="0" indent="0" algn="l">
              <a:buNone/>
              <a:defRPr sz="2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16768" y="1313284"/>
            <a:ext cx="6226593" cy="3427502"/>
          </a:xfrm>
        </p:spPr>
        <p:txBody>
          <a:bodyPr lIns="0" tIns="0" rIns="0" bIns="0" anchor="t">
            <a:noAutofit/>
          </a:bodyPr>
          <a:lstStyle>
            <a:lvl1pPr algn="l">
              <a:defRPr sz="4500" cap="all" baseline="0"/>
            </a:lvl1pPr>
          </a:lstStyle>
          <a:p>
            <a:r>
              <a:rPr lang="en-US" dirty="0"/>
              <a:t>CLICK TO EDIT MASTER TITLE STYLE</a:t>
            </a:r>
          </a:p>
        </p:txBody>
      </p:sp>
    </p:spTree>
    <p:extLst>
      <p:ext uri="{BB962C8B-B14F-4D97-AF65-F5344CB8AC3E}">
        <p14:creationId xmlns:p14="http://schemas.microsoft.com/office/powerpoint/2010/main" val="75804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4F822-5C15-1CE8-CE84-ED5A72165CEC}"/>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3" name="Footer Placeholder 2">
            <a:extLst>
              <a:ext uri="{FF2B5EF4-FFF2-40B4-BE49-F238E27FC236}">
                <a16:creationId xmlns:a16="http://schemas.microsoft.com/office/drawing/2014/main" id="{111F9E6A-0CFE-C60B-BA82-6E6CF5E92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AE1D7D-1295-A450-C356-36FB14408BB6}"/>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361814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22673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1E1-EF1D-86BA-597F-C766AF1BE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96E04-CF87-4FA8-269A-ABC022884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691E1-98AE-C59A-E8DB-41DB80D7E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28AC0-A039-434F-575F-0B9708868133}"/>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6" name="Footer Placeholder 5">
            <a:extLst>
              <a:ext uri="{FF2B5EF4-FFF2-40B4-BE49-F238E27FC236}">
                <a16:creationId xmlns:a16="http://schemas.microsoft.com/office/drawing/2014/main" id="{62E191A7-9D5F-43B4-717D-2300B8069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7CE42-1FB8-B52D-AAEA-155C900AA4FD}"/>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364578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11" name="Google Shape;11;p2"/>
          <p:cNvSpPr txBox="1">
            <a:spLocks noGrp="1"/>
          </p:cNvSpPr>
          <p:nvPr>
            <p:ph type="ctrTitle"/>
          </p:nvPr>
        </p:nvSpPr>
        <p:spPr>
          <a:xfrm>
            <a:off x="926933" y="3480636"/>
            <a:ext cx="5162400" cy="1655200"/>
          </a:xfrm>
          <a:prstGeom prst="rect">
            <a:avLst/>
          </a:prstGeom>
          <a:noFill/>
          <a:ln>
            <a:noFill/>
          </a:ln>
        </p:spPr>
        <p:txBody>
          <a:bodyPr spcFirstLastPara="1" wrap="square" lIns="68575" tIns="34275" rIns="68575" bIns="34275" anchor="b" anchorCtr="0">
            <a:noAutofit/>
          </a:bodyPr>
          <a:lstStyle>
            <a:lvl1pPr lvl="0" rtl="0">
              <a:spcBef>
                <a:spcPts val="0"/>
              </a:spcBef>
              <a:spcAft>
                <a:spcPts val="0"/>
              </a:spcAft>
              <a:buSzPts val="4800"/>
              <a:buFont typeface="Advent Pro SemiBold"/>
              <a:buNone/>
              <a:defRPr sz="5733">
                <a:latin typeface="Saira SemiCondensed SemiBold"/>
                <a:ea typeface="Saira SemiCondensed SemiBold"/>
                <a:cs typeface="Saira SemiCondensed SemiBold"/>
                <a:sym typeface="Saira SemiCondensed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 name="Google Shape;12;p2"/>
          <p:cNvSpPr txBox="1">
            <a:spLocks noGrp="1"/>
          </p:cNvSpPr>
          <p:nvPr>
            <p:ph type="subTitle" idx="1"/>
          </p:nvPr>
        </p:nvSpPr>
        <p:spPr>
          <a:xfrm>
            <a:off x="926933" y="4972600"/>
            <a:ext cx="2793600" cy="7532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1067"/>
              </a:spcBef>
              <a:spcAft>
                <a:spcPts val="0"/>
              </a:spcAft>
              <a:buClr>
                <a:schemeClr val="dk1"/>
              </a:buClr>
              <a:buSzPts val="1200"/>
              <a:buNone/>
              <a:defRPr>
                <a:solidFill>
                  <a:schemeClr val="dk1"/>
                </a:solidFill>
                <a:latin typeface="Abel"/>
                <a:ea typeface="Abel"/>
                <a:cs typeface="Abel"/>
                <a:sym typeface="Abel"/>
              </a:defRPr>
            </a:lvl1pPr>
            <a:lvl2pPr lvl="1" algn="ctr" rtl="0">
              <a:lnSpc>
                <a:spcPct val="90000"/>
              </a:lnSpc>
              <a:spcBef>
                <a:spcPts val="2133"/>
              </a:spcBef>
              <a:spcAft>
                <a:spcPts val="0"/>
              </a:spcAft>
              <a:buSzPts val="1500"/>
              <a:buNone/>
              <a:defRPr sz="2000"/>
            </a:lvl2pPr>
            <a:lvl3pPr lvl="2" algn="ctr" rtl="0">
              <a:lnSpc>
                <a:spcPct val="90000"/>
              </a:lnSpc>
              <a:spcBef>
                <a:spcPts val="2133"/>
              </a:spcBef>
              <a:spcAft>
                <a:spcPts val="0"/>
              </a:spcAft>
              <a:buSzPts val="1400"/>
              <a:buNone/>
              <a:defRPr sz="1867"/>
            </a:lvl3pPr>
            <a:lvl4pPr lvl="3" algn="ctr" rtl="0">
              <a:lnSpc>
                <a:spcPct val="90000"/>
              </a:lnSpc>
              <a:spcBef>
                <a:spcPts val="2133"/>
              </a:spcBef>
              <a:spcAft>
                <a:spcPts val="0"/>
              </a:spcAft>
              <a:buSzPts val="1200"/>
              <a:buNone/>
              <a:defRPr sz="1600"/>
            </a:lvl4pPr>
            <a:lvl5pPr lvl="4" algn="ctr" rtl="0">
              <a:lnSpc>
                <a:spcPct val="90000"/>
              </a:lnSpc>
              <a:spcBef>
                <a:spcPts val="2133"/>
              </a:spcBef>
              <a:spcAft>
                <a:spcPts val="0"/>
              </a:spcAft>
              <a:buSzPts val="1200"/>
              <a:buNone/>
              <a:defRPr sz="1600"/>
            </a:lvl5pPr>
            <a:lvl6pPr lvl="5" algn="ctr" rtl="0">
              <a:lnSpc>
                <a:spcPct val="90000"/>
              </a:lnSpc>
              <a:spcBef>
                <a:spcPts val="2133"/>
              </a:spcBef>
              <a:spcAft>
                <a:spcPts val="0"/>
              </a:spcAft>
              <a:buSzPts val="1200"/>
              <a:buNone/>
              <a:defRPr sz="1600"/>
            </a:lvl6pPr>
            <a:lvl7pPr lvl="6" algn="ctr" rtl="0">
              <a:lnSpc>
                <a:spcPct val="90000"/>
              </a:lnSpc>
              <a:spcBef>
                <a:spcPts val="2133"/>
              </a:spcBef>
              <a:spcAft>
                <a:spcPts val="0"/>
              </a:spcAft>
              <a:buSzPts val="1200"/>
              <a:buNone/>
              <a:defRPr sz="1600"/>
            </a:lvl7pPr>
            <a:lvl8pPr lvl="7" algn="ctr" rtl="0">
              <a:lnSpc>
                <a:spcPct val="90000"/>
              </a:lnSpc>
              <a:spcBef>
                <a:spcPts val="2133"/>
              </a:spcBef>
              <a:spcAft>
                <a:spcPts val="0"/>
              </a:spcAft>
              <a:buSzPts val="1200"/>
              <a:buNone/>
              <a:defRPr sz="1600"/>
            </a:lvl8pPr>
            <a:lvl9pPr lvl="8" algn="ctr" rtl="0">
              <a:lnSpc>
                <a:spcPct val="90000"/>
              </a:lnSpc>
              <a:spcBef>
                <a:spcPts val="2133"/>
              </a:spcBef>
              <a:spcAft>
                <a:spcPts val="2133"/>
              </a:spcAft>
              <a:buSzPts val="1200"/>
              <a:buNone/>
              <a:defRPr sz="1600"/>
            </a:lvl9pPr>
          </a:lstStyle>
          <a:p>
            <a:r>
              <a:rPr lang="en-US"/>
              <a:t>Click to edit Master subtitle style</a:t>
            </a:r>
            <a:endParaRPr/>
          </a:p>
        </p:txBody>
      </p:sp>
      <p:sp>
        <p:nvSpPr>
          <p:cNvPr id="13" name="Google Shape;13;p2"/>
          <p:cNvSpPr/>
          <p:nvPr/>
        </p:nvSpPr>
        <p:spPr>
          <a:xfrm>
            <a:off x="6596101" y="-16"/>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04472752"/>
      </p:ext>
    </p:extLst>
  </p:cSld>
  <p:clrMapOvr>
    <a:masterClrMapping/>
  </p:clrMapOvr>
  <p:extLst>
    <p:ext uri="{DCECCB84-F9BA-43D5-87BE-67443E8EF086}">
      <p15:sldGuideLst xmlns:p15="http://schemas.microsoft.com/office/powerpoint/2012/main">
        <p15:guide id="1" orient="horz" pos="340">
          <p15:clr>
            <a:srgbClr val="FA7B17"/>
          </p15:clr>
        </p15:guide>
        <p15:guide id="2" pos="449">
          <p15:clr>
            <a:srgbClr val="FA7B17"/>
          </p15:clr>
        </p15:guide>
        <p15:guide id="3" pos="5311">
          <p15:clr>
            <a:srgbClr val="FA7B17"/>
          </p15:clr>
        </p15:guide>
        <p15:guide id="4" orient="horz" pos="290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16" name="Google Shape;16;p3"/>
          <p:cNvSpPr/>
          <p:nvPr/>
        </p:nvSpPr>
        <p:spPr>
          <a:xfrm>
            <a:off x="6595626" y="0"/>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6229533" y="0"/>
            <a:ext cx="1530800" cy="544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subTitle" idx="1"/>
          </p:nvPr>
        </p:nvSpPr>
        <p:spPr>
          <a:xfrm>
            <a:off x="7870525" y="4180895"/>
            <a:ext cx="2700000" cy="5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r>
              <a:rPr lang="en-US"/>
              <a:t>Click to edit Master subtitle style</a:t>
            </a:r>
            <a:endParaRPr/>
          </a:p>
        </p:txBody>
      </p:sp>
      <p:sp>
        <p:nvSpPr>
          <p:cNvPr id="19" name="Google Shape;19;p3"/>
          <p:cNvSpPr txBox="1">
            <a:spLocks noGrp="1"/>
          </p:cNvSpPr>
          <p:nvPr>
            <p:ph type="title" hasCustomPrompt="1"/>
          </p:nvPr>
        </p:nvSpPr>
        <p:spPr>
          <a:xfrm>
            <a:off x="5967967" y="3327900"/>
            <a:ext cx="1702400" cy="1152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4800"/>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2pPr>
            <a:lvl3pPr lvl="2"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3pPr>
            <a:lvl4pPr lvl="3"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4pPr>
            <a:lvl5pPr lvl="4"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5pPr>
            <a:lvl6pPr lvl="5"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6pPr>
            <a:lvl7pPr lvl="6"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7pPr>
            <a:lvl8pPr lvl="7"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8pPr>
            <a:lvl9pPr lvl="8"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9pPr>
          </a:lstStyle>
          <a:p>
            <a:r>
              <a:t>xx%</a:t>
            </a:r>
          </a:p>
        </p:txBody>
      </p:sp>
      <p:sp>
        <p:nvSpPr>
          <p:cNvPr id="20" name="Google Shape;20;p3"/>
          <p:cNvSpPr/>
          <p:nvPr/>
        </p:nvSpPr>
        <p:spPr>
          <a:xfrm>
            <a:off x="0" y="0"/>
            <a:ext cx="3229200" cy="544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txBox="1">
            <a:spLocks noGrp="1"/>
          </p:cNvSpPr>
          <p:nvPr>
            <p:ph type="ctrTitle" idx="2"/>
          </p:nvPr>
        </p:nvSpPr>
        <p:spPr>
          <a:xfrm flipH="1">
            <a:off x="7870467" y="2732893"/>
            <a:ext cx="3297200" cy="1655200"/>
          </a:xfrm>
          <a:prstGeom prst="rect">
            <a:avLst/>
          </a:prstGeom>
          <a:noFill/>
          <a:ln>
            <a:noFill/>
          </a:ln>
        </p:spPr>
        <p:txBody>
          <a:bodyPr spcFirstLastPara="1" wrap="square" lIns="68575" tIns="34275" rIns="68575" bIns="34275" anchor="b" anchorCtr="0">
            <a:noAutofit/>
          </a:bodyPr>
          <a:lstStyle>
            <a:lvl1pPr lvl="0"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2pPr>
            <a:lvl3pPr lvl="2"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3pPr>
            <a:lvl4pPr lvl="3"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4pPr>
            <a:lvl5pPr lvl="4"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5pPr>
            <a:lvl6pPr lvl="5"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6pPr>
            <a:lvl7pPr lvl="6"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7pPr>
            <a:lvl8pPr lvl="7"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8pPr>
            <a:lvl9pPr lvl="8"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Tree>
    <p:extLst>
      <p:ext uri="{BB962C8B-B14F-4D97-AF65-F5344CB8AC3E}">
        <p14:creationId xmlns:p14="http://schemas.microsoft.com/office/powerpoint/2010/main" val="329467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24" name="Google Shape;24;p4"/>
          <p:cNvSpPr/>
          <p:nvPr/>
        </p:nvSpPr>
        <p:spPr>
          <a:xfrm>
            <a:off x="6595634" y="0"/>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1602867" y="779933"/>
            <a:ext cx="8986400" cy="52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0" y="1410600"/>
            <a:ext cx="3229200" cy="5447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2pPr>
            <a:lvl3pPr lvl="2"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3pPr>
            <a:lvl4pPr lvl="3"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4pPr>
            <a:lvl5pPr lvl="4"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5pPr>
            <a:lvl6pPr lvl="5"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6pPr>
            <a:lvl7pPr lvl="6"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7pPr>
            <a:lvl8pPr lvl="7"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8pPr>
            <a:lvl9pPr lvl="8" algn="r" rtl="0">
              <a:spcBef>
                <a:spcPts val="0"/>
              </a:spcBef>
              <a:spcAft>
                <a:spcPts val="0"/>
              </a:spcAft>
              <a:buClr>
                <a:schemeClr val="lt1"/>
              </a:buClr>
              <a:buSzPts val="1800"/>
              <a:buFont typeface="Saira SemiCondensed SemiBold"/>
              <a:buNone/>
              <a:defRPr sz="2400">
                <a:solidFill>
                  <a:schemeClr val="lt1"/>
                </a:solidFill>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8" name="Google Shape;28;p4"/>
          <p:cNvSpPr txBox="1">
            <a:spLocks noGrp="1"/>
          </p:cNvSpPr>
          <p:nvPr>
            <p:ph type="body" idx="1"/>
          </p:nvPr>
        </p:nvSpPr>
        <p:spPr>
          <a:xfrm>
            <a:off x="3218400" y="1074433"/>
            <a:ext cx="6988800" cy="4708800"/>
          </a:xfrm>
          <a:prstGeom prst="rect">
            <a:avLst/>
          </a:prstGeom>
        </p:spPr>
        <p:txBody>
          <a:bodyPr spcFirstLastPara="1" wrap="square" lIns="91425" tIns="91425" rIns="91425" bIns="91425" anchor="ctr" anchorCtr="0">
            <a:noAutofit/>
          </a:bodyPr>
          <a:lstStyle>
            <a:lvl1pPr marL="609585" lvl="0" indent="-389457" rtl="0">
              <a:lnSpc>
                <a:spcPct val="100000"/>
              </a:lnSpc>
              <a:spcBef>
                <a:spcPts val="0"/>
              </a:spcBef>
              <a:spcAft>
                <a:spcPts val="0"/>
              </a:spcAft>
              <a:buClr>
                <a:srgbClr val="F3F3F3"/>
              </a:buClr>
              <a:buSzPts val="1000"/>
              <a:buFont typeface="Josefin Slab SemiBold"/>
              <a:buChar char="●"/>
              <a:defRPr sz="1467">
                <a:solidFill>
                  <a:srgbClr val="F3F3F3"/>
                </a:solidFill>
              </a:defRPr>
            </a:lvl1pPr>
            <a:lvl2pPr marL="1219170" lvl="1" indent="-423323" rtl="0">
              <a:spcBef>
                <a:spcPts val="0"/>
              </a:spcBef>
              <a:spcAft>
                <a:spcPts val="0"/>
              </a:spcAft>
              <a:buClr>
                <a:srgbClr val="F3F3F3"/>
              </a:buClr>
              <a:buSzPts val="1400"/>
              <a:buFont typeface="Josefin Slab SemiBold"/>
              <a:buChar char="○"/>
              <a:defRPr sz="1467">
                <a:solidFill>
                  <a:srgbClr val="F3F3F3"/>
                </a:solidFill>
              </a:defRPr>
            </a:lvl2pPr>
            <a:lvl3pPr marL="1828754" lvl="2" indent="-423323" rtl="0">
              <a:spcBef>
                <a:spcPts val="2133"/>
              </a:spcBef>
              <a:spcAft>
                <a:spcPts val="0"/>
              </a:spcAft>
              <a:buClr>
                <a:srgbClr val="F3F3F3"/>
              </a:buClr>
              <a:buSzPts val="1400"/>
              <a:buFont typeface="Josefin Slab SemiBold"/>
              <a:buChar char="■"/>
              <a:defRPr sz="1467">
                <a:solidFill>
                  <a:srgbClr val="F3F3F3"/>
                </a:solidFill>
              </a:defRPr>
            </a:lvl3pPr>
            <a:lvl4pPr marL="2438339" lvl="3" indent="-423323" rtl="0">
              <a:spcBef>
                <a:spcPts val="2133"/>
              </a:spcBef>
              <a:spcAft>
                <a:spcPts val="0"/>
              </a:spcAft>
              <a:buClr>
                <a:srgbClr val="F3F3F3"/>
              </a:buClr>
              <a:buSzPts val="1400"/>
              <a:buFont typeface="Josefin Slab SemiBold"/>
              <a:buChar char="●"/>
              <a:defRPr sz="1467">
                <a:solidFill>
                  <a:srgbClr val="F3F3F3"/>
                </a:solidFill>
              </a:defRPr>
            </a:lvl4pPr>
            <a:lvl5pPr marL="3047924" lvl="4" indent="-423323" rtl="0">
              <a:spcBef>
                <a:spcPts val="2133"/>
              </a:spcBef>
              <a:spcAft>
                <a:spcPts val="0"/>
              </a:spcAft>
              <a:buClr>
                <a:srgbClr val="F3F3F3"/>
              </a:buClr>
              <a:buSzPts val="1400"/>
              <a:buFont typeface="Josefin Slab SemiBold"/>
              <a:buChar char="○"/>
              <a:defRPr sz="1467">
                <a:solidFill>
                  <a:srgbClr val="F3F3F3"/>
                </a:solidFill>
              </a:defRPr>
            </a:lvl5pPr>
            <a:lvl6pPr marL="3657509" lvl="5" indent="-423323" rtl="0">
              <a:spcBef>
                <a:spcPts val="2133"/>
              </a:spcBef>
              <a:spcAft>
                <a:spcPts val="0"/>
              </a:spcAft>
              <a:buClr>
                <a:srgbClr val="F3F3F3"/>
              </a:buClr>
              <a:buSzPts val="1400"/>
              <a:buFont typeface="Josefin Slab SemiBold"/>
              <a:buChar char="■"/>
              <a:defRPr sz="1467">
                <a:solidFill>
                  <a:srgbClr val="F3F3F3"/>
                </a:solidFill>
              </a:defRPr>
            </a:lvl6pPr>
            <a:lvl7pPr marL="4267093" lvl="6" indent="-423323" rtl="0">
              <a:spcBef>
                <a:spcPts val="2133"/>
              </a:spcBef>
              <a:spcAft>
                <a:spcPts val="0"/>
              </a:spcAft>
              <a:buClr>
                <a:srgbClr val="F3F3F3"/>
              </a:buClr>
              <a:buSzPts val="1400"/>
              <a:buFont typeface="Josefin Slab SemiBold"/>
              <a:buChar char="●"/>
              <a:defRPr sz="1467">
                <a:solidFill>
                  <a:srgbClr val="F3F3F3"/>
                </a:solidFill>
              </a:defRPr>
            </a:lvl7pPr>
            <a:lvl8pPr marL="4876678" lvl="7" indent="-423323" rtl="0">
              <a:spcBef>
                <a:spcPts val="2133"/>
              </a:spcBef>
              <a:spcAft>
                <a:spcPts val="0"/>
              </a:spcAft>
              <a:buClr>
                <a:srgbClr val="F3F3F3"/>
              </a:buClr>
              <a:buSzPts val="1400"/>
              <a:buFont typeface="Josefin Slab SemiBold"/>
              <a:buChar char="○"/>
              <a:defRPr sz="1467">
                <a:solidFill>
                  <a:srgbClr val="F3F3F3"/>
                </a:solidFill>
              </a:defRPr>
            </a:lvl8pPr>
            <a:lvl9pPr marL="5486263" lvl="8" indent="-423323" rtl="0">
              <a:spcBef>
                <a:spcPts val="2133"/>
              </a:spcBef>
              <a:spcAft>
                <a:spcPts val="2133"/>
              </a:spcAft>
              <a:buClr>
                <a:srgbClr val="F3F3F3"/>
              </a:buClr>
              <a:buSzPts val="1400"/>
              <a:buFont typeface="Josefin Slab SemiBold"/>
              <a:buChar char="■"/>
              <a:defRPr sz="1467">
                <a:solidFill>
                  <a:srgbClr val="F3F3F3"/>
                </a:solidFill>
              </a:defRPr>
            </a:lvl9pPr>
          </a:lstStyle>
          <a:p>
            <a:pPr lvl="0"/>
            <a:r>
              <a:rPr lang="en-US"/>
              <a:t>Click to edit Master text styles</a:t>
            </a:r>
          </a:p>
        </p:txBody>
      </p:sp>
    </p:spTree>
    <p:extLst>
      <p:ext uri="{BB962C8B-B14F-4D97-AF65-F5344CB8AC3E}">
        <p14:creationId xmlns:p14="http://schemas.microsoft.com/office/powerpoint/2010/main" val="30206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31" name="Google Shape;31;p5"/>
          <p:cNvSpPr txBox="1">
            <a:spLocks noGrp="1"/>
          </p:cNvSpPr>
          <p:nvPr>
            <p:ph type="subTitle" idx="1"/>
          </p:nvPr>
        </p:nvSpPr>
        <p:spPr>
          <a:xfrm flipH="1">
            <a:off x="7600455" y="3423451"/>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32" name="Google Shape;32;p5"/>
          <p:cNvSpPr txBox="1">
            <a:spLocks noGrp="1"/>
          </p:cNvSpPr>
          <p:nvPr>
            <p:ph type="subTitle" idx="2"/>
          </p:nvPr>
        </p:nvSpPr>
        <p:spPr>
          <a:xfrm flipH="1">
            <a:off x="4645163" y="3423451"/>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33" name="Google Shape;33;p5"/>
          <p:cNvSpPr txBox="1">
            <a:spLocks noGrp="1"/>
          </p:cNvSpPr>
          <p:nvPr>
            <p:ph type="subTitle" idx="3"/>
          </p:nvPr>
        </p:nvSpPr>
        <p:spPr>
          <a:xfrm flipH="1">
            <a:off x="7600455" y="2619651"/>
            <a:ext cx="1902000" cy="81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34" name="Google Shape;34;p5"/>
          <p:cNvSpPr txBox="1">
            <a:spLocks noGrp="1"/>
          </p:cNvSpPr>
          <p:nvPr>
            <p:ph type="subTitle" idx="4"/>
          </p:nvPr>
        </p:nvSpPr>
        <p:spPr>
          <a:xfrm flipH="1">
            <a:off x="4645163" y="2619651"/>
            <a:ext cx="1902000" cy="81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35" name="Google Shape;35;p5"/>
          <p:cNvSpPr/>
          <p:nvPr/>
        </p:nvSpPr>
        <p:spPr>
          <a:xfrm>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37" name="Google Shape;37;p5"/>
          <p:cNvSpPr/>
          <p:nvPr/>
        </p:nvSpPr>
        <p:spPr>
          <a:xfrm>
            <a:off x="1151480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16961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2"/>
        </a:solid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40" name="Google Shape;40;p6"/>
          <p:cNvSpPr/>
          <p:nvPr/>
        </p:nvSpPr>
        <p:spPr>
          <a:xfrm>
            <a:off x="0" y="167"/>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txBox="1">
            <a:spLocks noGrp="1"/>
          </p:cNvSpPr>
          <p:nvPr>
            <p:ph type="ctrTitle"/>
          </p:nvPr>
        </p:nvSpPr>
        <p:spPr>
          <a:xfrm flipH="1">
            <a:off x="1297833" y="2601567"/>
            <a:ext cx="1877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42" name="Google Shape;42;p6"/>
          <p:cNvSpPr/>
          <p:nvPr/>
        </p:nvSpPr>
        <p:spPr>
          <a:xfrm>
            <a:off x="1151480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18506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45" name="Google Shape;45;p7"/>
          <p:cNvSpPr/>
          <p:nvPr/>
        </p:nvSpPr>
        <p:spPr>
          <a:xfrm>
            <a:off x="0" y="1692967"/>
            <a:ext cx="963600" cy="5165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7"/>
          <p:cNvSpPr txBox="1">
            <a:spLocks noGrp="1"/>
          </p:cNvSpPr>
          <p:nvPr>
            <p:ph type="ctrTitle"/>
          </p:nvPr>
        </p:nvSpPr>
        <p:spPr>
          <a:xfrm flipH="1">
            <a:off x="1297567" y="1692967"/>
            <a:ext cx="5938000" cy="1655200"/>
          </a:xfrm>
          <a:prstGeom prst="rect">
            <a:avLst/>
          </a:prstGeom>
          <a:noFill/>
          <a:ln>
            <a:noFill/>
          </a:ln>
        </p:spPr>
        <p:txBody>
          <a:bodyPr spcFirstLastPara="1" wrap="square" lIns="68575" tIns="34275" rIns="68575" bIns="34275" anchor="b" anchorCtr="0">
            <a:noAutofit/>
          </a:bodyPr>
          <a:lstStyle>
            <a:lvl1pPr lvl="0"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47" name="Google Shape;47;p7"/>
          <p:cNvSpPr txBox="1">
            <a:spLocks noGrp="1"/>
          </p:cNvSpPr>
          <p:nvPr>
            <p:ph type="subTitle" idx="1"/>
          </p:nvPr>
        </p:nvSpPr>
        <p:spPr>
          <a:xfrm flipH="1">
            <a:off x="1297367" y="3415167"/>
            <a:ext cx="3621600" cy="1655200"/>
          </a:xfrm>
          <a:prstGeom prst="rect">
            <a:avLst/>
          </a:prstGeom>
          <a:noFill/>
          <a:ln>
            <a:noFill/>
          </a:ln>
        </p:spPr>
        <p:txBody>
          <a:bodyPr spcFirstLastPara="1" wrap="square" lIns="68575" tIns="34275" rIns="68575" bIns="34275" anchor="t" anchorCtr="0">
            <a:noAutofit/>
          </a:bodyPr>
          <a:lstStyle>
            <a:lvl1pPr lvl="0" rtl="0">
              <a:lnSpc>
                <a:spcPct val="100000"/>
              </a:lnSpc>
              <a:spcBef>
                <a:spcPts val="0"/>
              </a:spcBef>
              <a:spcAft>
                <a:spcPts val="0"/>
              </a:spcAft>
              <a:buSzPts val="1200"/>
              <a:buFont typeface="Abel"/>
              <a:buNone/>
              <a:defRPr>
                <a:latin typeface="Abel"/>
                <a:ea typeface="Abel"/>
                <a:cs typeface="Abel"/>
                <a:sym typeface="Abel"/>
              </a:defRPr>
            </a:lvl1pPr>
            <a:lvl2pPr lvl="1" algn="r" rtl="0">
              <a:lnSpc>
                <a:spcPct val="90000"/>
              </a:lnSpc>
              <a:spcBef>
                <a:spcPts val="533"/>
              </a:spcBef>
              <a:spcAft>
                <a:spcPts val="0"/>
              </a:spcAft>
              <a:buSzPts val="1200"/>
              <a:buFont typeface="Abel"/>
              <a:buNone/>
              <a:defRPr sz="1600">
                <a:latin typeface="Abel"/>
                <a:ea typeface="Abel"/>
                <a:cs typeface="Abel"/>
                <a:sym typeface="Abel"/>
              </a:defRPr>
            </a:lvl2pPr>
            <a:lvl3pPr lvl="2" algn="r" rtl="0">
              <a:lnSpc>
                <a:spcPct val="90000"/>
              </a:lnSpc>
              <a:spcBef>
                <a:spcPts val="2133"/>
              </a:spcBef>
              <a:spcAft>
                <a:spcPts val="0"/>
              </a:spcAft>
              <a:buSzPts val="1200"/>
              <a:buFont typeface="Abel"/>
              <a:buNone/>
              <a:defRPr sz="1600">
                <a:latin typeface="Abel"/>
                <a:ea typeface="Abel"/>
                <a:cs typeface="Abel"/>
                <a:sym typeface="Abel"/>
              </a:defRPr>
            </a:lvl3pPr>
            <a:lvl4pPr lvl="3" algn="r" rtl="0">
              <a:lnSpc>
                <a:spcPct val="90000"/>
              </a:lnSpc>
              <a:spcBef>
                <a:spcPts val="2133"/>
              </a:spcBef>
              <a:spcAft>
                <a:spcPts val="0"/>
              </a:spcAft>
              <a:buSzPts val="1200"/>
              <a:buFont typeface="Abel"/>
              <a:buNone/>
              <a:defRPr sz="1600">
                <a:latin typeface="Abel"/>
                <a:ea typeface="Abel"/>
                <a:cs typeface="Abel"/>
                <a:sym typeface="Abel"/>
              </a:defRPr>
            </a:lvl4pPr>
            <a:lvl5pPr lvl="4" algn="r" rtl="0">
              <a:lnSpc>
                <a:spcPct val="90000"/>
              </a:lnSpc>
              <a:spcBef>
                <a:spcPts val="2133"/>
              </a:spcBef>
              <a:spcAft>
                <a:spcPts val="0"/>
              </a:spcAft>
              <a:buSzPts val="1200"/>
              <a:buFont typeface="Abel"/>
              <a:buNone/>
              <a:defRPr sz="1600">
                <a:latin typeface="Abel"/>
                <a:ea typeface="Abel"/>
                <a:cs typeface="Abel"/>
                <a:sym typeface="Abel"/>
              </a:defRPr>
            </a:lvl5pPr>
            <a:lvl6pPr lvl="5" algn="r" rtl="0">
              <a:lnSpc>
                <a:spcPct val="90000"/>
              </a:lnSpc>
              <a:spcBef>
                <a:spcPts val="2133"/>
              </a:spcBef>
              <a:spcAft>
                <a:spcPts val="0"/>
              </a:spcAft>
              <a:buSzPts val="1200"/>
              <a:buFont typeface="Abel"/>
              <a:buNone/>
              <a:defRPr sz="1600">
                <a:latin typeface="Abel"/>
                <a:ea typeface="Abel"/>
                <a:cs typeface="Abel"/>
                <a:sym typeface="Abel"/>
              </a:defRPr>
            </a:lvl6pPr>
            <a:lvl7pPr lvl="6" algn="r" rtl="0">
              <a:lnSpc>
                <a:spcPct val="90000"/>
              </a:lnSpc>
              <a:spcBef>
                <a:spcPts val="2133"/>
              </a:spcBef>
              <a:spcAft>
                <a:spcPts val="0"/>
              </a:spcAft>
              <a:buSzPts val="1200"/>
              <a:buFont typeface="Abel"/>
              <a:buNone/>
              <a:defRPr sz="1600">
                <a:latin typeface="Abel"/>
                <a:ea typeface="Abel"/>
                <a:cs typeface="Abel"/>
                <a:sym typeface="Abel"/>
              </a:defRPr>
            </a:lvl7pPr>
            <a:lvl8pPr lvl="7" algn="r" rtl="0">
              <a:lnSpc>
                <a:spcPct val="90000"/>
              </a:lnSpc>
              <a:spcBef>
                <a:spcPts val="2133"/>
              </a:spcBef>
              <a:spcAft>
                <a:spcPts val="0"/>
              </a:spcAft>
              <a:buSzPts val="1200"/>
              <a:buFont typeface="Abel"/>
              <a:buNone/>
              <a:defRPr sz="1600">
                <a:latin typeface="Abel"/>
                <a:ea typeface="Abel"/>
                <a:cs typeface="Abel"/>
                <a:sym typeface="Abel"/>
              </a:defRPr>
            </a:lvl8pPr>
            <a:lvl9pPr lvl="8" algn="r" rtl="0">
              <a:lnSpc>
                <a:spcPct val="90000"/>
              </a:lnSpc>
              <a:spcBef>
                <a:spcPts val="2133"/>
              </a:spcBef>
              <a:spcAft>
                <a:spcPts val="2133"/>
              </a:spcAft>
              <a:buSzPts val="1200"/>
              <a:buFont typeface="Abel"/>
              <a:buNone/>
              <a:defRPr sz="1600">
                <a:latin typeface="Abel"/>
                <a:ea typeface="Abel"/>
                <a:cs typeface="Abel"/>
                <a:sym typeface="Abel"/>
              </a:defRPr>
            </a:lvl9pPr>
          </a:lstStyle>
          <a:p>
            <a:r>
              <a:rPr lang="en-US"/>
              <a:t>Click to edit Master subtitle style</a:t>
            </a:r>
            <a:endParaRPr/>
          </a:p>
        </p:txBody>
      </p:sp>
      <p:sp>
        <p:nvSpPr>
          <p:cNvPr id="48" name="Google Shape;48;p7"/>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38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816768" y="633753"/>
            <a:ext cx="7414940" cy="578325"/>
          </a:xfrm>
        </p:spPr>
        <p:txBody>
          <a:bodyPr lIns="0" tIns="0" rIns="0" bIns="0">
            <a:noAutofit/>
          </a:bodyPr>
          <a:lstStyle>
            <a:lvl1pPr marL="0" indent="0" algn="l">
              <a:buNone/>
              <a:defRPr sz="2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16768" y="1313284"/>
            <a:ext cx="6226593" cy="3427502"/>
          </a:xfrm>
        </p:spPr>
        <p:txBody>
          <a:bodyPr lIns="0" tIns="0" rIns="0" bIns="0" anchor="t">
            <a:noAutofit/>
          </a:bodyPr>
          <a:lstStyle>
            <a:lvl1pPr algn="l">
              <a:defRPr sz="4500" cap="all" baseline="0"/>
            </a:lvl1pPr>
          </a:lstStyle>
          <a:p>
            <a:r>
              <a:rPr lang="en-US" dirty="0"/>
              <a:t>CLICK TO EDIT MASTER TITLE STYLE</a:t>
            </a:r>
          </a:p>
        </p:txBody>
      </p:sp>
    </p:spTree>
    <p:extLst>
      <p:ext uri="{BB962C8B-B14F-4D97-AF65-F5344CB8AC3E}">
        <p14:creationId xmlns:p14="http://schemas.microsoft.com/office/powerpoint/2010/main" val="4089905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51" name="Google Shape;51;p8"/>
          <p:cNvSpPr txBox="1">
            <a:spLocks noGrp="1"/>
          </p:cNvSpPr>
          <p:nvPr>
            <p:ph type="ctrTitle"/>
          </p:nvPr>
        </p:nvSpPr>
        <p:spPr>
          <a:xfrm>
            <a:off x="1223867" y="2376667"/>
            <a:ext cx="9972800" cy="21048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SzPts val="3000"/>
              <a:buNone/>
              <a:defRPr sz="4000"/>
            </a:lvl1pPr>
            <a:lvl2pPr lvl="1" algn="ctr" rtl="0">
              <a:spcBef>
                <a:spcPts val="0"/>
              </a:spcBef>
              <a:spcAft>
                <a:spcPts val="0"/>
              </a:spcAft>
              <a:buSzPts val="3000"/>
              <a:buFont typeface="Fjalla One"/>
              <a:buNone/>
              <a:defRPr sz="4000">
                <a:latin typeface="Fjalla One"/>
                <a:ea typeface="Fjalla One"/>
                <a:cs typeface="Fjalla One"/>
                <a:sym typeface="Fjalla One"/>
              </a:defRPr>
            </a:lvl2pPr>
            <a:lvl3pPr lvl="2" algn="ctr" rtl="0">
              <a:spcBef>
                <a:spcPts val="0"/>
              </a:spcBef>
              <a:spcAft>
                <a:spcPts val="0"/>
              </a:spcAft>
              <a:buSzPts val="3000"/>
              <a:buFont typeface="Fjalla One"/>
              <a:buNone/>
              <a:defRPr sz="4000">
                <a:latin typeface="Fjalla One"/>
                <a:ea typeface="Fjalla One"/>
                <a:cs typeface="Fjalla One"/>
                <a:sym typeface="Fjalla One"/>
              </a:defRPr>
            </a:lvl3pPr>
            <a:lvl4pPr lvl="3" algn="ctr" rtl="0">
              <a:spcBef>
                <a:spcPts val="0"/>
              </a:spcBef>
              <a:spcAft>
                <a:spcPts val="0"/>
              </a:spcAft>
              <a:buSzPts val="3000"/>
              <a:buFont typeface="Fjalla One"/>
              <a:buNone/>
              <a:defRPr sz="4000">
                <a:latin typeface="Fjalla One"/>
                <a:ea typeface="Fjalla One"/>
                <a:cs typeface="Fjalla One"/>
                <a:sym typeface="Fjalla One"/>
              </a:defRPr>
            </a:lvl4pPr>
            <a:lvl5pPr lvl="4" algn="ctr" rtl="0">
              <a:spcBef>
                <a:spcPts val="0"/>
              </a:spcBef>
              <a:spcAft>
                <a:spcPts val="0"/>
              </a:spcAft>
              <a:buSzPts val="3000"/>
              <a:buFont typeface="Fjalla One"/>
              <a:buNone/>
              <a:defRPr sz="4000">
                <a:latin typeface="Fjalla One"/>
                <a:ea typeface="Fjalla One"/>
                <a:cs typeface="Fjalla One"/>
                <a:sym typeface="Fjalla One"/>
              </a:defRPr>
            </a:lvl5pPr>
            <a:lvl6pPr lvl="5" algn="ctr" rtl="0">
              <a:spcBef>
                <a:spcPts val="0"/>
              </a:spcBef>
              <a:spcAft>
                <a:spcPts val="0"/>
              </a:spcAft>
              <a:buSzPts val="3000"/>
              <a:buFont typeface="Fjalla One"/>
              <a:buNone/>
              <a:defRPr sz="4000">
                <a:latin typeface="Fjalla One"/>
                <a:ea typeface="Fjalla One"/>
                <a:cs typeface="Fjalla One"/>
                <a:sym typeface="Fjalla One"/>
              </a:defRPr>
            </a:lvl6pPr>
            <a:lvl7pPr lvl="6" algn="ctr" rtl="0">
              <a:spcBef>
                <a:spcPts val="0"/>
              </a:spcBef>
              <a:spcAft>
                <a:spcPts val="0"/>
              </a:spcAft>
              <a:buSzPts val="3000"/>
              <a:buFont typeface="Fjalla One"/>
              <a:buNone/>
              <a:defRPr sz="4000">
                <a:latin typeface="Fjalla One"/>
                <a:ea typeface="Fjalla One"/>
                <a:cs typeface="Fjalla One"/>
                <a:sym typeface="Fjalla One"/>
              </a:defRPr>
            </a:lvl7pPr>
            <a:lvl8pPr lvl="7" algn="ctr" rtl="0">
              <a:spcBef>
                <a:spcPts val="0"/>
              </a:spcBef>
              <a:spcAft>
                <a:spcPts val="0"/>
              </a:spcAft>
              <a:buSzPts val="3000"/>
              <a:buFont typeface="Fjalla One"/>
              <a:buNone/>
              <a:defRPr sz="4000">
                <a:latin typeface="Fjalla One"/>
                <a:ea typeface="Fjalla One"/>
                <a:cs typeface="Fjalla One"/>
                <a:sym typeface="Fjalla One"/>
              </a:defRPr>
            </a:lvl8pPr>
            <a:lvl9pPr lvl="8" algn="ctr" rtl="0">
              <a:spcBef>
                <a:spcPts val="0"/>
              </a:spcBef>
              <a:spcAft>
                <a:spcPts val="0"/>
              </a:spcAft>
              <a:buSzPts val="3000"/>
              <a:buFont typeface="Fjalla One"/>
              <a:buNone/>
              <a:defRPr sz="4000">
                <a:latin typeface="Fjalla One"/>
                <a:ea typeface="Fjalla One"/>
                <a:cs typeface="Fjalla One"/>
                <a:sym typeface="Fjalla One"/>
              </a:defRPr>
            </a:lvl9pPr>
          </a:lstStyle>
          <a:p>
            <a:r>
              <a:rPr lang="en-US"/>
              <a:t>Click to edit Master title style</a:t>
            </a:r>
            <a:endParaRPr/>
          </a:p>
        </p:txBody>
      </p:sp>
      <p:sp>
        <p:nvSpPr>
          <p:cNvPr id="52" name="Google Shape;52;p8"/>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p:nvPr/>
        </p:nvSpPr>
        <p:spPr>
          <a:xfrm>
            <a:off x="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57599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57" name="Google Shape;57;p9"/>
          <p:cNvSpPr/>
          <p:nvPr/>
        </p:nvSpPr>
        <p:spPr>
          <a:xfrm>
            <a:off x="5330600" y="2626200"/>
            <a:ext cx="1530800" cy="160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txBox="1">
            <a:spLocks noGrp="1"/>
          </p:cNvSpPr>
          <p:nvPr>
            <p:ph type="subTitle" idx="1"/>
          </p:nvPr>
        </p:nvSpPr>
        <p:spPr>
          <a:xfrm>
            <a:off x="7246259" y="4444161"/>
            <a:ext cx="2700000" cy="53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1400"/>
              <a:buNone/>
              <a:defRPr>
                <a:solidFill>
                  <a:schemeClr val="dk2"/>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r>
              <a:rPr lang="en-US"/>
              <a:t>Click to edit Master subtitle style</a:t>
            </a:r>
            <a:endParaRPr/>
          </a:p>
        </p:txBody>
      </p:sp>
      <p:sp>
        <p:nvSpPr>
          <p:cNvPr id="59" name="Google Shape;59;p9"/>
          <p:cNvSpPr txBox="1">
            <a:spLocks noGrp="1"/>
          </p:cNvSpPr>
          <p:nvPr>
            <p:ph type="title" hasCustomPrompt="1"/>
          </p:nvPr>
        </p:nvSpPr>
        <p:spPr>
          <a:xfrm>
            <a:off x="5244800" y="2841567"/>
            <a:ext cx="1702400" cy="1152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4800"/>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2pPr>
            <a:lvl3pPr lvl="2"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3pPr>
            <a:lvl4pPr lvl="3"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4pPr>
            <a:lvl5pPr lvl="4"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5pPr>
            <a:lvl6pPr lvl="5"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6pPr>
            <a:lvl7pPr lvl="6"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7pPr>
            <a:lvl8pPr lvl="7"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8pPr>
            <a:lvl9pPr lvl="8"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9pPr>
          </a:lstStyle>
          <a:p>
            <a:r>
              <a:t>xx%</a:t>
            </a:r>
          </a:p>
        </p:txBody>
      </p:sp>
      <p:sp>
        <p:nvSpPr>
          <p:cNvPr id="60" name="Google Shape;60;p9"/>
          <p:cNvSpPr txBox="1">
            <a:spLocks noGrp="1"/>
          </p:cNvSpPr>
          <p:nvPr>
            <p:ph type="ctrTitle" idx="2"/>
          </p:nvPr>
        </p:nvSpPr>
        <p:spPr>
          <a:xfrm flipH="1">
            <a:off x="7246200" y="2618427"/>
            <a:ext cx="3297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2pPr>
            <a:lvl3pPr lvl="2"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3pPr>
            <a:lvl4pPr lvl="3"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4pPr>
            <a:lvl5pPr lvl="4"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5pPr>
            <a:lvl6pPr lvl="5"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6pPr>
            <a:lvl7pPr lvl="6"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7pPr>
            <a:lvl8pPr lvl="7"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8pPr>
            <a:lvl9pPr lvl="8"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Tree>
    <p:extLst>
      <p:ext uri="{BB962C8B-B14F-4D97-AF65-F5344CB8AC3E}">
        <p14:creationId xmlns:p14="http://schemas.microsoft.com/office/powerpoint/2010/main" val="2408126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63" name="Google Shape;63;p10"/>
          <p:cNvSpPr/>
          <p:nvPr/>
        </p:nvSpPr>
        <p:spPr>
          <a:xfrm rot="5400000" flipH="1">
            <a:off x="3436100" y="3003567"/>
            <a:ext cx="656000" cy="56264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9231" y="5464267"/>
            <a:ext cx="677200" cy="67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txBox="1">
            <a:spLocks noGrp="1"/>
          </p:cNvSpPr>
          <p:nvPr>
            <p:ph type="ctrTitle"/>
          </p:nvPr>
        </p:nvSpPr>
        <p:spPr>
          <a:xfrm>
            <a:off x="950967" y="5488800"/>
            <a:ext cx="5428400" cy="652800"/>
          </a:xfrm>
          <a:prstGeom prst="rect">
            <a:avLst/>
          </a:prstGeom>
          <a:noFill/>
          <a:ln>
            <a:noFill/>
          </a:ln>
        </p:spPr>
        <p:txBody>
          <a:bodyPr spcFirstLastPara="1" wrap="square" lIns="68575" tIns="34275" rIns="68575" bIns="34275" anchor="ctr" anchorCtr="0">
            <a:noAutofit/>
          </a:bodyPr>
          <a:lstStyle>
            <a:lvl1pPr lvl="0" rtl="0">
              <a:lnSpc>
                <a:spcPct val="90000"/>
              </a:lnSpc>
              <a:spcBef>
                <a:spcPts val="0"/>
              </a:spcBef>
              <a:spcAft>
                <a:spcPts val="0"/>
              </a:spcAft>
              <a:buClr>
                <a:schemeClr val="lt1"/>
              </a:buClr>
              <a:buSzPts val="2400"/>
              <a:buNone/>
              <a:defRPr sz="2667">
                <a:solidFill>
                  <a:schemeClr val="lt1"/>
                </a:solidFill>
              </a:defRPr>
            </a:lvl1pPr>
            <a:lvl2pPr lvl="1"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3200">
                <a:solidFill>
                  <a:schemeClr val="lt1"/>
                </a:solidFill>
                <a:latin typeface="Fjalla One"/>
                <a:ea typeface="Fjalla One"/>
                <a:cs typeface="Fjalla One"/>
                <a:sym typeface="Fjalla One"/>
              </a:defRPr>
            </a:lvl9pPr>
          </a:lstStyle>
          <a:p>
            <a:r>
              <a:rPr lang="en-US"/>
              <a:t>Click to edit Master title style</a:t>
            </a:r>
            <a:endParaRPr/>
          </a:p>
        </p:txBody>
      </p:sp>
    </p:spTree>
    <p:extLst>
      <p:ext uri="{BB962C8B-B14F-4D97-AF65-F5344CB8AC3E}">
        <p14:creationId xmlns:p14="http://schemas.microsoft.com/office/powerpoint/2010/main" val="3006358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6"/>
        <p:cNvGrpSpPr/>
        <p:nvPr/>
      </p:nvGrpSpPr>
      <p:grpSpPr>
        <a:xfrm>
          <a:off x="0" y="0"/>
          <a:ext cx="0" cy="0"/>
          <a:chOff x="0" y="0"/>
          <a:chExt cx="0" cy="0"/>
        </a:xfrm>
      </p:grpSpPr>
      <p:sp>
        <p:nvSpPr>
          <p:cNvPr id="67" name="Google Shape;67;p11"/>
          <p:cNvSpPr/>
          <p:nvPr/>
        </p:nvSpPr>
        <p:spPr>
          <a:xfrm rot="5400000" flipH="1">
            <a:off x="5254067" y="-1783433"/>
            <a:ext cx="1666400" cy="10273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1"/>
          <p:cNvSpPr txBox="1">
            <a:spLocks noGrp="1"/>
          </p:cNvSpPr>
          <p:nvPr>
            <p:ph type="title" hasCustomPrompt="1"/>
          </p:nvPr>
        </p:nvSpPr>
        <p:spPr>
          <a:xfrm>
            <a:off x="950967" y="2795233"/>
            <a:ext cx="10290000" cy="113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9600">
                <a:solidFill>
                  <a:schemeClr val="l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9" name="Google Shape;69;p11"/>
          <p:cNvSpPr txBox="1">
            <a:spLocks noGrp="1"/>
          </p:cNvSpPr>
          <p:nvPr>
            <p:ph type="body" idx="1"/>
          </p:nvPr>
        </p:nvSpPr>
        <p:spPr>
          <a:xfrm>
            <a:off x="950967" y="4286772"/>
            <a:ext cx="10290000" cy="4948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70" name="Google Shape;70;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
        <p:nvSpPr>
          <p:cNvPr id="71" name="Google Shape;71;p11"/>
          <p:cNvSpPr/>
          <p:nvPr/>
        </p:nvSpPr>
        <p:spPr>
          <a:xfrm>
            <a:off x="11240967" y="4186367"/>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1"/>
          <p:cNvSpPr/>
          <p:nvPr/>
        </p:nvSpPr>
        <p:spPr>
          <a:xfrm>
            <a:off x="273467" y="1842767"/>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05273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8F63A3B-78C7-47BE-AE5E-E10140E04643}" type="slidenum">
              <a:rPr lang="en-US" smtClean="0"/>
              <a:t>‹#›</a:t>
            </a:fld>
            <a:endParaRPr lang="en-US" dirty="0"/>
          </a:p>
        </p:txBody>
      </p:sp>
    </p:spTree>
    <p:extLst>
      <p:ext uri="{BB962C8B-B14F-4D97-AF65-F5344CB8AC3E}">
        <p14:creationId xmlns:p14="http://schemas.microsoft.com/office/powerpoint/2010/main" val="42304527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75"/>
        <p:cNvGrpSpPr/>
        <p:nvPr/>
      </p:nvGrpSpPr>
      <p:grpSpPr>
        <a:xfrm>
          <a:off x="0" y="0"/>
          <a:ext cx="0" cy="0"/>
          <a:chOff x="0" y="0"/>
          <a:chExt cx="0" cy="0"/>
        </a:xfrm>
      </p:grpSpPr>
      <p:sp>
        <p:nvSpPr>
          <p:cNvPr id="76" name="Google Shape;76;p13"/>
          <p:cNvSpPr/>
          <p:nvPr/>
        </p:nvSpPr>
        <p:spPr>
          <a:xfrm>
            <a:off x="6595626" y="0"/>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3"/>
          <p:cNvSpPr/>
          <p:nvPr/>
        </p:nvSpPr>
        <p:spPr>
          <a:xfrm>
            <a:off x="6229533" y="959200"/>
            <a:ext cx="1530800" cy="589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3"/>
          <p:cNvSpPr/>
          <p:nvPr/>
        </p:nvSpPr>
        <p:spPr>
          <a:xfrm>
            <a:off x="0" y="0"/>
            <a:ext cx="32292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txBox="1">
            <a:spLocks noGrp="1"/>
          </p:cNvSpPr>
          <p:nvPr>
            <p:ph type="subTitle" idx="1"/>
          </p:nvPr>
        </p:nvSpPr>
        <p:spPr>
          <a:xfrm flipH="1">
            <a:off x="3723840" y="1905933"/>
            <a:ext cx="1830800" cy="7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300"/>
              <a:buFont typeface="Fjalla One"/>
              <a:buNone/>
              <a:defRPr sz="3067">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sz="3067" b="1">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sz="3067" b="1">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sz="3067" b="1">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sz="3067" b="1">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sz="3067" b="1">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sz="3067" b="1">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sz="3067" b="1">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sz="3067" b="1">
                <a:latin typeface="Fjalla One"/>
                <a:ea typeface="Fjalla One"/>
                <a:cs typeface="Fjalla One"/>
                <a:sym typeface="Fjalla One"/>
              </a:defRPr>
            </a:lvl9pPr>
          </a:lstStyle>
          <a:p>
            <a:r>
              <a:rPr lang="en-US"/>
              <a:t>Click to edit Master subtitle style</a:t>
            </a:r>
            <a:endParaRPr/>
          </a:p>
        </p:txBody>
      </p:sp>
      <p:sp>
        <p:nvSpPr>
          <p:cNvPr id="80" name="Google Shape;80;p13"/>
          <p:cNvSpPr txBox="1">
            <a:spLocks noGrp="1"/>
          </p:cNvSpPr>
          <p:nvPr>
            <p:ph type="subTitle" idx="2"/>
          </p:nvPr>
        </p:nvSpPr>
        <p:spPr>
          <a:xfrm flipH="1">
            <a:off x="3724093" y="4397967"/>
            <a:ext cx="1830800" cy="7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300"/>
              <a:buFont typeface="Fjalla One"/>
              <a:buNone/>
              <a:defRPr sz="3067">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2300"/>
              <a:buFont typeface="Fjalla One"/>
              <a:buNone/>
              <a:defRPr sz="3067" b="1">
                <a:latin typeface="Fjalla One"/>
                <a:ea typeface="Fjalla One"/>
                <a:cs typeface="Fjalla One"/>
                <a:sym typeface="Fjalla One"/>
              </a:defRPr>
            </a:lvl2pPr>
            <a:lvl3pPr lvl="2" rtl="0">
              <a:lnSpc>
                <a:spcPct val="100000"/>
              </a:lnSpc>
              <a:spcBef>
                <a:spcPts val="0"/>
              </a:spcBef>
              <a:spcAft>
                <a:spcPts val="0"/>
              </a:spcAft>
              <a:buSzPts val="2300"/>
              <a:buFont typeface="Fjalla One"/>
              <a:buNone/>
              <a:defRPr sz="3067" b="1">
                <a:latin typeface="Fjalla One"/>
                <a:ea typeface="Fjalla One"/>
                <a:cs typeface="Fjalla One"/>
                <a:sym typeface="Fjalla One"/>
              </a:defRPr>
            </a:lvl3pPr>
            <a:lvl4pPr lvl="3" rtl="0">
              <a:lnSpc>
                <a:spcPct val="100000"/>
              </a:lnSpc>
              <a:spcBef>
                <a:spcPts val="0"/>
              </a:spcBef>
              <a:spcAft>
                <a:spcPts val="0"/>
              </a:spcAft>
              <a:buSzPts val="2300"/>
              <a:buFont typeface="Fjalla One"/>
              <a:buNone/>
              <a:defRPr sz="3067" b="1">
                <a:latin typeface="Fjalla One"/>
                <a:ea typeface="Fjalla One"/>
                <a:cs typeface="Fjalla One"/>
                <a:sym typeface="Fjalla One"/>
              </a:defRPr>
            </a:lvl4pPr>
            <a:lvl5pPr lvl="4" rtl="0">
              <a:lnSpc>
                <a:spcPct val="100000"/>
              </a:lnSpc>
              <a:spcBef>
                <a:spcPts val="0"/>
              </a:spcBef>
              <a:spcAft>
                <a:spcPts val="0"/>
              </a:spcAft>
              <a:buSzPts val="2300"/>
              <a:buFont typeface="Fjalla One"/>
              <a:buNone/>
              <a:defRPr sz="3067" b="1">
                <a:latin typeface="Fjalla One"/>
                <a:ea typeface="Fjalla One"/>
                <a:cs typeface="Fjalla One"/>
                <a:sym typeface="Fjalla One"/>
              </a:defRPr>
            </a:lvl5pPr>
            <a:lvl6pPr lvl="5" rtl="0">
              <a:lnSpc>
                <a:spcPct val="100000"/>
              </a:lnSpc>
              <a:spcBef>
                <a:spcPts val="0"/>
              </a:spcBef>
              <a:spcAft>
                <a:spcPts val="0"/>
              </a:spcAft>
              <a:buSzPts val="2300"/>
              <a:buFont typeface="Fjalla One"/>
              <a:buNone/>
              <a:defRPr sz="3067" b="1">
                <a:latin typeface="Fjalla One"/>
                <a:ea typeface="Fjalla One"/>
                <a:cs typeface="Fjalla One"/>
                <a:sym typeface="Fjalla One"/>
              </a:defRPr>
            </a:lvl6pPr>
            <a:lvl7pPr lvl="6" rtl="0">
              <a:lnSpc>
                <a:spcPct val="100000"/>
              </a:lnSpc>
              <a:spcBef>
                <a:spcPts val="0"/>
              </a:spcBef>
              <a:spcAft>
                <a:spcPts val="0"/>
              </a:spcAft>
              <a:buSzPts val="2300"/>
              <a:buFont typeface="Fjalla One"/>
              <a:buNone/>
              <a:defRPr sz="3067" b="1">
                <a:latin typeface="Fjalla One"/>
                <a:ea typeface="Fjalla One"/>
                <a:cs typeface="Fjalla One"/>
                <a:sym typeface="Fjalla One"/>
              </a:defRPr>
            </a:lvl7pPr>
            <a:lvl8pPr lvl="7" rtl="0">
              <a:lnSpc>
                <a:spcPct val="100000"/>
              </a:lnSpc>
              <a:spcBef>
                <a:spcPts val="0"/>
              </a:spcBef>
              <a:spcAft>
                <a:spcPts val="0"/>
              </a:spcAft>
              <a:buSzPts val="2300"/>
              <a:buFont typeface="Fjalla One"/>
              <a:buNone/>
              <a:defRPr sz="3067" b="1">
                <a:latin typeface="Fjalla One"/>
                <a:ea typeface="Fjalla One"/>
                <a:cs typeface="Fjalla One"/>
                <a:sym typeface="Fjalla One"/>
              </a:defRPr>
            </a:lvl8pPr>
            <a:lvl9pPr lvl="8" rtl="0">
              <a:lnSpc>
                <a:spcPct val="100000"/>
              </a:lnSpc>
              <a:spcBef>
                <a:spcPts val="0"/>
              </a:spcBef>
              <a:spcAft>
                <a:spcPts val="0"/>
              </a:spcAft>
              <a:buSzPts val="2300"/>
              <a:buFont typeface="Fjalla One"/>
              <a:buNone/>
              <a:defRPr sz="3067" b="1">
                <a:latin typeface="Fjalla One"/>
                <a:ea typeface="Fjalla One"/>
                <a:cs typeface="Fjalla One"/>
                <a:sym typeface="Fjalla One"/>
              </a:defRPr>
            </a:lvl9pPr>
          </a:lstStyle>
          <a:p>
            <a:r>
              <a:rPr lang="en-US"/>
              <a:t>Click to edit Master subtitle style</a:t>
            </a:r>
            <a:endParaRPr/>
          </a:p>
        </p:txBody>
      </p:sp>
      <p:sp>
        <p:nvSpPr>
          <p:cNvPr id="81" name="Google Shape;81;p13"/>
          <p:cNvSpPr txBox="1">
            <a:spLocks noGrp="1"/>
          </p:cNvSpPr>
          <p:nvPr>
            <p:ph type="subTitle" idx="3"/>
          </p:nvPr>
        </p:nvSpPr>
        <p:spPr>
          <a:xfrm>
            <a:off x="3724193" y="4955533"/>
            <a:ext cx="2700000" cy="5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r>
              <a:rPr lang="en-US"/>
              <a:t>Click to edit Master subtitle style</a:t>
            </a:r>
            <a:endParaRPr/>
          </a:p>
        </p:txBody>
      </p:sp>
      <p:sp>
        <p:nvSpPr>
          <p:cNvPr id="82" name="Google Shape;82;p13"/>
          <p:cNvSpPr txBox="1">
            <a:spLocks noGrp="1"/>
          </p:cNvSpPr>
          <p:nvPr>
            <p:ph type="subTitle" idx="4"/>
          </p:nvPr>
        </p:nvSpPr>
        <p:spPr>
          <a:xfrm flipH="1">
            <a:off x="8260260" y="1905933"/>
            <a:ext cx="1830800" cy="7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300"/>
              <a:buFont typeface="Fjalla One"/>
              <a:buNone/>
              <a:defRPr sz="3067">
                <a:solidFill>
                  <a:schemeClr val="lt1"/>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2pPr>
            <a:lvl3pPr lvl="2"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3pPr>
            <a:lvl4pPr lvl="3"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4pPr>
            <a:lvl5pPr lvl="4"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5pPr>
            <a:lvl6pPr lvl="5"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6pPr>
            <a:lvl7pPr lvl="6"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7pPr>
            <a:lvl8pPr lvl="7"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8pPr>
            <a:lvl9pPr lvl="8"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9pPr>
          </a:lstStyle>
          <a:p>
            <a:r>
              <a:rPr lang="en-US"/>
              <a:t>Click to edit Master subtitle style</a:t>
            </a:r>
            <a:endParaRPr/>
          </a:p>
        </p:txBody>
      </p:sp>
      <p:sp>
        <p:nvSpPr>
          <p:cNvPr id="83" name="Google Shape;83;p13"/>
          <p:cNvSpPr txBox="1">
            <a:spLocks noGrp="1"/>
          </p:cNvSpPr>
          <p:nvPr>
            <p:ph type="subTitle" idx="5"/>
          </p:nvPr>
        </p:nvSpPr>
        <p:spPr>
          <a:xfrm>
            <a:off x="8260229" y="2463200"/>
            <a:ext cx="2700000" cy="5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r>
              <a:rPr lang="en-US"/>
              <a:t>Click to edit Master subtitle style</a:t>
            </a:r>
            <a:endParaRPr/>
          </a:p>
        </p:txBody>
      </p:sp>
      <p:sp>
        <p:nvSpPr>
          <p:cNvPr id="84" name="Google Shape;84;p13"/>
          <p:cNvSpPr txBox="1">
            <a:spLocks noGrp="1"/>
          </p:cNvSpPr>
          <p:nvPr>
            <p:ph type="subTitle" idx="6"/>
          </p:nvPr>
        </p:nvSpPr>
        <p:spPr>
          <a:xfrm flipH="1">
            <a:off x="8260260" y="4397967"/>
            <a:ext cx="1830800" cy="7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300"/>
              <a:buFont typeface="Fjalla One"/>
              <a:buNone/>
              <a:defRPr sz="3067">
                <a:solidFill>
                  <a:schemeClr val="lt1"/>
                </a:solidFill>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2pPr>
            <a:lvl3pPr lvl="2"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3pPr>
            <a:lvl4pPr lvl="3"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4pPr>
            <a:lvl5pPr lvl="4"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5pPr>
            <a:lvl6pPr lvl="5"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6pPr>
            <a:lvl7pPr lvl="6"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7pPr>
            <a:lvl8pPr lvl="7"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8pPr>
            <a:lvl9pPr lvl="8" rtl="0">
              <a:lnSpc>
                <a:spcPct val="100000"/>
              </a:lnSpc>
              <a:spcBef>
                <a:spcPts val="0"/>
              </a:spcBef>
              <a:spcAft>
                <a:spcPts val="0"/>
              </a:spcAft>
              <a:buClr>
                <a:schemeClr val="lt1"/>
              </a:buClr>
              <a:buSzPts val="2300"/>
              <a:buFont typeface="Fjalla One"/>
              <a:buNone/>
              <a:defRPr sz="3067" b="1">
                <a:solidFill>
                  <a:schemeClr val="lt1"/>
                </a:solidFill>
                <a:latin typeface="Fjalla One"/>
                <a:ea typeface="Fjalla One"/>
                <a:cs typeface="Fjalla One"/>
                <a:sym typeface="Fjalla One"/>
              </a:defRPr>
            </a:lvl9pPr>
          </a:lstStyle>
          <a:p>
            <a:r>
              <a:rPr lang="en-US"/>
              <a:t>Click to edit Master subtitle style</a:t>
            </a:r>
            <a:endParaRPr/>
          </a:p>
        </p:txBody>
      </p:sp>
      <p:sp>
        <p:nvSpPr>
          <p:cNvPr id="85" name="Google Shape;85;p13"/>
          <p:cNvSpPr txBox="1">
            <a:spLocks noGrp="1"/>
          </p:cNvSpPr>
          <p:nvPr>
            <p:ph type="subTitle" idx="7"/>
          </p:nvPr>
        </p:nvSpPr>
        <p:spPr>
          <a:xfrm>
            <a:off x="8260229" y="4955533"/>
            <a:ext cx="2700000" cy="5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r>
              <a:rPr lang="en-US"/>
              <a:t>Click to edit Master subtitle style</a:t>
            </a:r>
            <a:endParaRPr/>
          </a:p>
        </p:txBody>
      </p:sp>
      <p:sp>
        <p:nvSpPr>
          <p:cNvPr id="86" name="Google Shape;86;p13"/>
          <p:cNvSpPr txBox="1">
            <a:spLocks noGrp="1"/>
          </p:cNvSpPr>
          <p:nvPr>
            <p:ph type="title" hasCustomPrompt="1"/>
          </p:nvPr>
        </p:nvSpPr>
        <p:spPr>
          <a:xfrm>
            <a:off x="1880493" y="1767633"/>
            <a:ext cx="1831200" cy="676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4800"/>
              <a:buNone/>
              <a:defRPr sz="6400">
                <a:solidFill>
                  <a:schemeClr val="lt2"/>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2pPr>
            <a:lvl3pPr lvl="2"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3pPr>
            <a:lvl4pPr lvl="3"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4pPr>
            <a:lvl5pPr lvl="4"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5pPr>
            <a:lvl6pPr lvl="5"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6pPr>
            <a:lvl7pPr lvl="6"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7pPr>
            <a:lvl8pPr lvl="7"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8pPr>
            <a:lvl9pPr lvl="8"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9pPr>
          </a:lstStyle>
          <a:p>
            <a:r>
              <a:t>xx%</a:t>
            </a:r>
          </a:p>
        </p:txBody>
      </p:sp>
      <p:sp>
        <p:nvSpPr>
          <p:cNvPr id="87" name="Google Shape;87;p13"/>
          <p:cNvSpPr txBox="1">
            <a:spLocks noGrp="1"/>
          </p:cNvSpPr>
          <p:nvPr>
            <p:ph type="title" idx="8" hasCustomPrompt="1"/>
          </p:nvPr>
        </p:nvSpPr>
        <p:spPr>
          <a:xfrm>
            <a:off x="1880493" y="4264900"/>
            <a:ext cx="1831200" cy="676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4800"/>
              <a:buNone/>
              <a:defRPr sz="6400">
                <a:solidFill>
                  <a:schemeClr val="lt2"/>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2pPr>
            <a:lvl3pPr lvl="2"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3pPr>
            <a:lvl4pPr lvl="3"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4pPr>
            <a:lvl5pPr lvl="4"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5pPr>
            <a:lvl6pPr lvl="5"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6pPr>
            <a:lvl7pPr lvl="6"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7pPr>
            <a:lvl8pPr lvl="7"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8pPr>
            <a:lvl9pPr lvl="8" algn="r" rtl="0">
              <a:spcBef>
                <a:spcPts val="0"/>
              </a:spcBef>
              <a:spcAft>
                <a:spcPts val="0"/>
              </a:spcAft>
              <a:buClr>
                <a:schemeClr val="lt2"/>
              </a:buClr>
              <a:buSzPts val="4800"/>
              <a:buFont typeface="Fjalla One"/>
              <a:buNone/>
              <a:defRPr sz="6400">
                <a:solidFill>
                  <a:schemeClr val="lt2"/>
                </a:solidFill>
                <a:latin typeface="Fjalla One"/>
                <a:ea typeface="Fjalla One"/>
                <a:cs typeface="Fjalla One"/>
                <a:sym typeface="Fjalla One"/>
              </a:defRPr>
            </a:lvl9pPr>
          </a:lstStyle>
          <a:p>
            <a:r>
              <a:t>xx%</a:t>
            </a:r>
          </a:p>
        </p:txBody>
      </p:sp>
      <p:sp>
        <p:nvSpPr>
          <p:cNvPr id="88" name="Google Shape;88;p13"/>
          <p:cNvSpPr txBox="1">
            <a:spLocks noGrp="1"/>
          </p:cNvSpPr>
          <p:nvPr>
            <p:ph type="title" idx="9" hasCustomPrompt="1"/>
          </p:nvPr>
        </p:nvSpPr>
        <p:spPr>
          <a:xfrm>
            <a:off x="6429061" y="1767633"/>
            <a:ext cx="1831200" cy="676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4800"/>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2pPr>
            <a:lvl3pPr lvl="2"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3pPr>
            <a:lvl4pPr lvl="3"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4pPr>
            <a:lvl5pPr lvl="4"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5pPr>
            <a:lvl6pPr lvl="5"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6pPr>
            <a:lvl7pPr lvl="6"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7pPr>
            <a:lvl8pPr lvl="7"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8pPr>
            <a:lvl9pPr lvl="8"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9pPr>
          </a:lstStyle>
          <a:p>
            <a:r>
              <a:t>xx%</a:t>
            </a:r>
          </a:p>
        </p:txBody>
      </p:sp>
      <p:sp>
        <p:nvSpPr>
          <p:cNvPr id="89" name="Google Shape;89;p13"/>
          <p:cNvSpPr txBox="1">
            <a:spLocks noGrp="1"/>
          </p:cNvSpPr>
          <p:nvPr>
            <p:ph type="title" idx="13" hasCustomPrompt="1"/>
          </p:nvPr>
        </p:nvSpPr>
        <p:spPr>
          <a:xfrm>
            <a:off x="6429061" y="4264900"/>
            <a:ext cx="1831200" cy="676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4800"/>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2pPr>
            <a:lvl3pPr lvl="2"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3pPr>
            <a:lvl4pPr lvl="3"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4pPr>
            <a:lvl5pPr lvl="4"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5pPr>
            <a:lvl6pPr lvl="5"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6pPr>
            <a:lvl7pPr lvl="6"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7pPr>
            <a:lvl8pPr lvl="7"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8pPr>
            <a:lvl9pPr lvl="8" algn="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9pPr>
          </a:lstStyle>
          <a:p>
            <a:r>
              <a:t>xx%</a:t>
            </a:r>
          </a:p>
        </p:txBody>
      </p:sp>
      <p:sp>
        <p:nvSpPr>
          <p:cNvPr id="90" name="Google Shape;90;p13"/>
          <p:cNvSpPr txBox="1">
            <a:spLocks noGrp="1"/>
          </p:cNvSpPr>
          <p:nvPr>
            <p:ph type="subTitle" idx="14"/>
          </p:nvPr>
        </p:nvSpPr>
        <p:spPr>
          <a:xfrm>
            <a:off x="3724196" y="2463200"/>
            <a:ext cx="2700000" cy="5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r>
              <a:rPr lang="en-US"/>
              <a:t>Click to edit Master subtitle style</a:t>
            </a:r>
            <a:endParaRPr/>
          </a:p>
        </p:txBody>
      </p:sp>
    </p:spTree>
    <p:extLst>
      <p:ext uri="{BB962C8B-B14F-4D97-AF65-F5344CB8AC3E}">
        <p14:creationId xmlns:p14="http://schemas.microsoft.com/office/powerpoint/2010/main" val="2084329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2">
  <p:cSld name="Table of contents 2">
    <p:spTree>
      <p:nvGrpSpPr>
        <p:cNvPr id="1" name="Shape 91"/>
        <p:cNvGrpSpPr/>
        <p:nvPr/>
      </p:nvGrpSpPr>
      <p:grpSpPr>
        <a:xfrm>
          <a:off x="0" y="0"/>
          <a:ext cx="0" cy="0"/>
          <a:chOff x="0" y="0"/>
          <a:chExt cx="0" cy="0"/>
        </a:xfrm>
      </p:grpSpPr>
      <p:sp>
        <p:nvSpPr>
          <p:cNvPr id="92" name="Google Shape;92;p14"/>
          <p:cNvSpPr/>
          <p:nvPr/>
        </p:nvSpPr>
        <p:spPr>
          <a:xfrm rot="-5400000">
            <a:off x="2820225" y="-2109537"/>
            <a:ext cx="5595913" cy="11253695"/>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4"/>
          <p:cNvSpPr/>
          <p:nvPr/>
        </p:nvSpPr>
        <p:spPr>
          <a:xfrm rot="-5400000">
            <a:off x="4704367" y="-629600"/>
            <a:ext cx="3398800" cy="1157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4"/>
          <p:cNvSpPr txBox="1">
            <a:spLocks noGrp="1"/>
          </p:cNvSpPr>
          <p:nvPr>
            <p:ph type="title" hasCustomPrompt="1"/>
          </p:nvPr>
        </p:nvSpPr>
        <p:spPr>
          <a:xfrm>
            <a:off x="1109892" y="1892100"/>
            <a:ext cx="6300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95" name="Google Shape;95;p14"/>
          <p:cNvSpPr txBox="1">
            <a:spLocks noGrp="1"/>
          </p:cNvSpPr>
          <p:nvPr>
            <p:ph type="subTitle" idx="1"/>
          </p:nvPr>
        </p:nvSpPr>
        <p:spPr>
          <a:xfrm>
            <a:off x="1865292" y="1760900"/>
            <a:ext cx="22368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96" name="Google Shape;96;p14"/>
          <p:cNvSpPr txBox="1">
            <a:spLocks noGrp="1"/>
          </p:cNvSpPr>
          <p:nvPr>
            <p:ph type="subTitle" idx="2"/>
          </p:nvPr>
        </p:nvSpPr>
        <p:spPr>
          <a:xfrm>
            <a:off x="1865292" y="2608700"/>
            <a:ext cx="2584000" cy="63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97" name="Google Shape;97;p14"/>
          <p:cNvSpPr txBox="1">
            <a:spLocks noGrp="1"/>
          </p:cNvSpPr>
          <p:nvPr>
            <p:ph type="title" idx="3" hasCustomPrompt="1"/>
          </p:nvPr>
        </p:nvSpPr>
        <p:spPr>
          <a:xfrm>
            <a:off x="4464776" y="1870100"/>
            <a:ext cx="630000" cy="5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98" name="Google Shape;98;p14"/>
          <p:cNvSpPr txBox="1">
            <a:spLocks noGrp="1"/>
          </p:cNvSpPr>
          <p:nvPr>
            <p:ph type="subTitle" idx="4"/>
          </p:nvPr>
        </p:nvSpPr>
        <p:spPr>
          <a:xfrm>
            <a:off x="5204543" y="1760900"/>
            <a:ext cx="23660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99" name="Google Shape;99;p14"/>
          <p:cNvSpPr txBox="1">
            <a:spLocks noGrp="1"/>
          </p:cNvSpPr>
          <p:nvPr>
            <p:ph type="subTitle" idx="5"/>
          </p:nvPr>
        </p:nvSpPr>
        <p:spPr>
          <a:xfrm>
            <a:off x="5204543" y="2608684"/>
            <a:ext cx="2584000" cy="6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100" name="Google Shape;100;p14"/>
          <p:cNvSpPr txBox="1">
            <a:spLocks noGrp="1"/>
          </p:cNvSpPr>
          <p:nvPr>
            <p:ph type="title" idx="6" hasCustomPrompt="1"/>
          </p:nvPr>
        </p:nvSpPr>
        <p:spPr>
          <a:xfrm>
            <a:off x="7773292" y="1870100"/>
            <a:ext cx="630000" cy="5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01" name="Google Shape;101;p14"/>
          <p:cNvSpPr txBox="1">
            <a:spLocks noGrp="1"/>
          </p:cNvSpPr>
          <p:nvPr>
            <p:ph type="subTitle" idx="7"/>
          </p:nvPr>
        </p:nvSpPr>
        <p:spPr>
          <a:xfrm>
            <a:off x="8543892" y="1760900"/>
            <a:ext cx="23660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2" name="Google Shape;102;p14"/>
          <p:cNvSpPr txBox="1">
            <a:spLocks noGrp="1"/>
          </p:cNvSpPr>
          <p:nvPr>
            <p:ph type="subTitle" idx="8"/>
          </p:nvPr>
        </p:nvSpPr>
        <p:spPr>
          <a:xfrm>
            <a:off x="8543892" y="2608700"/>
            <a:ext cx="2584000" cy="6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103" name="Google Shape;103;p14"/>
          <p:cNvSpPr txBox="1">
            <a:spLocks noGrp="1"/>
          </p:cNvSpPr>
          <p:nvPr>
            <p:ph type="title" idx="9" hasCustomPrompt="1"/>
          </p:nvPr>
        </p:nvSpPr>
        <p:spPr>
          <a:xfrm>
            <a:off x="1094492" y="4337967"/>
            <a:ext cx="630000" cy="5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04" name="Google Shape;104;p14"/>
          <p:cNvSpPr txBox="1">
            <a:spLocks noGrp="1"/>
          </p:cNvSpPr>
          <p:nvPr>
            <p:ph type="subTitle" idx="13"/>
          </p:nvPr>
        </p:nvSpPr>
        <p:spPr>
          <a:xfrm>
            <a:off x="1865292" y="4220767"/>
            <a:ext cx="23660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5" name="Google Shape;105;p14"/>
          <p:cNvSpPr txBox="1">
            <a:spLocks noGrp="1"/>
          </p:cNvSpPr>
          <p:nvPr>
            <p:ph type="subTitle" idx="14"/>
          </p:nvPr>
        </p:nvSpPr>
        <p:spPr>
          <a:xfrm>
            <a:off x="1865292" y="5062433"/>
            <a:ext cx="2584000" cy="6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106" name="Google Shape;106;p14"/>
          <p:cNvSpPr txBox="1">
            <a:spLocks noGrp="1"/>
          </p:cNvSpPr>
          <p:nvPr>
            <p:ph type="title" idx="15" hasCustomPrompt="1"/>
          </p:nvPr>
        </p:nvSpPr>
        <p:spPr>
          <a:xfrm>
            <a:off x="4449392" y="4337967"/>
            <a:ext cx="630000" cy="5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07" name="Google Shape;107;p14"/>
          <p:cNvSpPr txBox="1">
            <a:spLocks noGrp="1"/>
          </p:cNvSpPr>
          <p:nvPr>
            <p:ph type="subTitle" idx="16"/>
          </p:nvPr>
        </p:nvSpPr>
        <p:spPr>
          <a:xfrm>
            <a:off x="5204543" y="4220767"/>
            <a:ext cx="23660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8" name="Google Shape;108;p14"/>
          <p:cNvSpPr txBox="1">
            <a:spLocks noGrp="1"/>
          </p:cNvSpPr>
          <p:nvPr>
            <p:ph type="subTitle" idx="17"/>
          </p:nvPr>
        </p:nvSpPr>
        <p:spPr>
          <a:xfrm>
            <a:off x="5204543" y="5062433"/>
            <a:ext cx="2584000" cy="6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109" name="Google Shape;109;p14"/>
          <p:cNvSpPr txBox="1">
            <a:spLocks noGrp="1"/>
          </p:cNvSpPr>
          <p:nvPr>
            <p:ph type="title" idx="18" hasCustomPrompt="1"/>
          </p:nvPr>
        </p:nvSpPr>
        <p:spPr>
          <a:xfrm>
            <a:off x="7776192" y="4337967"/>
            <a:ext cx="630000" cy="5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10" name="Google Shape;110;p14"/>
          <p:cNvSpPr txBox="1">
            <a:spLocks noGrp="1"/>
          </p:cNvSpPr>
          <p:nvPr>
            <p:ph type="subTitle" idx="19"/>
          </p:nvPr>
        </p:nvSpPr>
        <p:spPr>
          <a:xfrm>
            <a:off x="8543892" y="4220767"/>
            <a:ext cx="2366000" cy="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Inter ExtraBold"/>
              <a:buNone/>
              <a:defRPr sz="30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1" name="Google Shape;111;p14"/>
          <p:cNvSpPr txBox="1">
            <a:spLocks noGrp="1"/>
          </p:cNvSpPr>
          <p:nvPr>
            <p:ph type="subTitle" idx="20"/>
          </p:nvPr>
        </p:nvSpPr>
        <p:spPr>
          <a:xfrm>
            <a:off x="8543892" y="5062433"/>
            <a:ext cx="2584000" cy="62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Font typeface="Inter SemiBold"/>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Tree>
    <p:extLst>
      <p:ext uri="{BB962C8B-B14F-4D97-AF65-F5344CB8AC3E}">
        <p14:creationId xmlns:p14="http://schemas.microsoft.com/office/powerpoint/2010/main" val="32359165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112"/>
        <p:cNvGrpSpPr/>
        <p:nvPr/>
      </p:nvGrpSpPr>
      <p:grpSpPr>
        <a:xfrm>
          <a:off x="0" y="0"/>
          <a:ext cx="0" cy="0"/>
          <a:chOff x="0" y="0"/>
          <a:chExt cx="0" cy="0"/>
        </a:xfrm>
      </p:grpSpPr>
      <p:sp>
        <p:nvSpPr>
          <p:cNvPr id="113" name="Google Shape;113;p15"/>
          <p:cNvSpPr/>
          <p:nvPr/>
        </p:nvSpPr>
        <p:spPr>
          <a:xfrm>
            <a:off x="1354400" y="1257167"/>
            <a:ext cx="9483200" cy="459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5"/>
          <p:cNvSpPr txBox="1">
            <a:spLocks noGrp="1"/>
          </p:cNvSpPr>
          <p:nvPr>
            <p:ph type="title"/>
          </p:nvPr>
        </p:nvSpPr>
        <p:spPr>
          <a:xfrm>
            <a:off x="1807871" y="2667000"/>
            <a:ext cx="8540400" cy="1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Font typeface="Abel"/>
              <a:buNone/>
              <a:defRPr sz="3200">
                <a:latin typeface="Abel"/>
                <a:ea typeface="Abel"/>
                <a:cs typeface="Abel"/>
                <a:sym typeface="Abel"/>
              </a:defRPr>
            </a:lvl1pPr>
            <a:lvl2pPr lvl="1" algn="ctr" rtl="0">
              <a:spcBef>
                <a:spcPts val="0"/>
              </a:spcBef>
              <a:spcAft>
                <a:spcPts val="0"/>
              </a:spcAft>
              <a:buSzPts val="3000"/>
              <a:buFont typeface="Abel"/>
              <a:buNone/>
              <a:defRPr sz="4000" b="1">
                <a:latin typeface="Abel"/>
                <a:ea typeface="Abel"/>
                <a:cs typeface="Abel"/>
                <a:sym typeface="Abel"/>
              </a:defRPr>
            </a:lvl2pPr>
            <a:lvl3pPr lvl="2" algn="ctr" rtl="0">
              <a:spcBef>
                <a:spcPts val="0"/>
              </a:spcBef>
              <a:spcAft>
                <a:spcPts val="0"/>
              </a:spcAft>
              <a:buSzPts val="3000"/>
              <a:buFont typeface="Abel"/>
              <a:buNone/>
              <a:defRPr sz="4000" b="1">
                <a:latin typeface="Abel"/>
                <a:ea typeface="Abel"/>
                <a:cs typeface="Abel"/>
                <a:sym typeface="Abel"/>
              </a:defRPr>
            </a:lvl3pPr>
            <a:lvl4pPr lvl="3" algn="ctr" rtl="0">
              <a:spcBef>
                <a:spcPts val="0"/>
              </a:spcBef>
              <a:spcAft>
                <a:spcPts val="0"/>
              </a:spcAft>
              <a:buSzPts val="3000"/>
              <a:buFont typeface="Abel"/>
              <a:buNone/>
              <a:defRPr sz="4000" b="1">
                <a:latin typeface="Abel"/>
                <a:ea typeface="Abel"/>
                <a:cs typeface="Abel"/>
                <a:sym typeface="Abel"/>
              </a:defRPr>
            </a:lvl4pPr>
            <a:lvl5pPr lvl="4" algn="ctr" rtl="0">
              <a:spcBef>
                <a:spcPts val="0"/>
              </a:spcBef>
              <a:spcAft>
                <a:spcPts val="0"/>
              </a:spcAft>
              <a:buSzPts val="3000"/>
              <a:buFont typeface="Abel"/>
              <a:buNone/>
              <a:defRPr sz="4000" b="1">
                <a:latin typeface="Abel"/>
                <a:ea typeface="Abel"/>
                <a:cs typeface="Abel"/>
                <a:sym typeface="Abel"/>
              </a:defRPr>
            </a:lvl5pPr>
            <a:lvl6pPr lvl="5" algn="ctr" rtl="0">
              <a:spcBef>
                <a:spcPts val="0"/>
              </a:spcBef>
              <a:spcAft>
                <a:spcPts val="0"/>
              </a:spcAft>
              <a:buSzPts val="3000"/>
              <a:buFont typeface="Abel"/>
              <a:buNone/>
              <a:defRPr sz="4000" b="1">
                <a:latin typeface="Abel"/>
                <a:ea typeface="Abel"/>
                <a:cs typeface="Abel"/>
                <a:sym typeface="Abel"/>
              </a:defRPr>
            </a:lvl6pPr>
            <a:lvl7pPr lvl="6" algn="ctr" rtl="0">
              <a:spcBef>
                <a:spcPts val="0"/>
              </a:spcBef>
              <a:spcAft>
                <a:spcPts val="0"/>
              </a:spcAft>
              <a:buSzPts val="3000"/>
              <a:buFont typeface="Abel"/>
              <a:buNone/>
              <a:defRPr sz="4000" b="1">
                <a:latin typeface="Abel"/>
                <a:ea typeface="Abel"/>
                <a:cs typeface="Abel"/>
                <a:sym typeface="Abel"/>
              </a:defRPr>
            </a:lvl7pPr>
            <a:lvl8pPr lvl="7" algn="ctr" rtl="0">
              <a:spcBef>
                <a:spcPts val="0"/>
              </a:spcBef>
              <a:spcAft>
                <a:spcPts val="0"/>
              </a:spcAft>
              <a:buSzPts val="3000"/>
              <a:buFont typeface="Abel"/>
              <a:buNone/>
              <a:defRPr sz="4000" b="1">
                <a:latin typeface="Abel"/>
                <a:ea typeface="Abel"/>
                <a:cs typeface="Abel"/>
                <a:sym typeface="Abel"/>
              </a:defRPr>
            </a:lvl8pPr>
            <a:lvl9pPr lvl="8" algn="ctr" rtl="0">
              <a:spcBef>
                <a:spcPts val="0"/>
              </a:spcBef>
              <a:spcAft>
                <a:spcPts val="0"/>
              </a:spcAft>
              <a:buSzPts val="3000"/>
              <a:buFont typeface="Abel"/>
              <a:buNone/>
              <a:defRPr sz="4000" b="1">
                <a:latin typeface="Abel"/>
                <a:ea typeface="Abel"/>
                <a:cs typeface="Abel"/>
                <a:sym typeface="Abel"/>
              </a:defRPr>
            </a:lvl9pPr>
          </a:lstStyle>
          <a:p>
            <a:r>
              <a:rPr lang="en-US"/>
              <a:t>Click to edit Master title style</a:t>
            </a:r>
            <a:endParaRPr/>
          </a:p>
        </p:txBody>
      </p:sp>
      <p:sp>
        <p:nvSpPr>
          <p:cNvPr id="115" name="Google Shape;115;p15"/>
          <p:cNvSpPr txBox="1">
            <a:spLocks noGrp="1"/>
          </p:cNvSpPr>
          <p:nvPr>
            <p:ph type="subTitle" idx="1"/>
          </p:nvPr>
        </p:nvSpPr>
        <p:spPr>
          <a:xfrm>
            <a:off x="6720525" y="4264600"/>
            <a:ext cx="3580000" cy="7532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Clr>
                <a:schemeClr val="lt1"/>
              </a:buClr>
              <a:buSzPts val="1200"/>
              <a:buFont typeface="Saira Semi Condensed"/>
              <a:buNone/>
              <a:defRPr sz="2933" b="1">
                <a:solidFill>
                  <a:schemeClr val="lt1"/>
                </a:solidFill>
                <a:latin typeface="Saira Semi Condensed"/>
                <a:ea typeface="Saira Semi Condensed"/>
                <a:cs typeface="Saira Semi Condensed"/>
                <a:sym typeface="Saira Semi Condensed"/>
              </a:defRPr>
            </a:lvl1pPr>
            <a:lvl2pPr lvl="1" algn="r" rtl="0">
              <a:lnSpc>
                <a:spcPct val="90000"/>
              </a:lnSpc>
              <a:spcBef>
                <a:spcPts val="533"/>
              </a:spcBef>
              <a:spcAft>
                <a:spcPts val="0"/>
              </a:spcAft>
              <a:buClr>
                <a:schemeClr val="lt1"/>
              </a:buClr>
              <a:buSzPts val="1500"/>
              <a:buFont typeface="Saira Semi Condensed"/>
              <a:buNone/>
              <a:defRPr sz="2000" b="1">
                <a:solidFill>
                  <a:schemeClr val="lt1"/>
                </a:solidFill>
                <a:latin typeface="Saira Semi Condensed"/>
                <a:ea typeface="Saira Semi Condensed"/>
                <a:cs typeface="Saira Semi Condensed"/>
                <a:sym typeface="Saira Semi Condensed"/>
              </a:defRPr>
            </a:lvl2pPr>
            <a:lvl3pPr lvl="2" algn="r" rtl="0">
              <a:lnSpc>
                <a:spcPct val="90000"/>
              </a:lnSpc>
              <a:spcBef>
                <a:spcPts val="2133"/>
              </a:spcBef>
              <a:spcAft>
                <a:spcPts val="0"/>
              </a:spcAft>
              <a:buClr>
                <a:schemeClr val="lt1"/>
              </a:buClr>
              <a:buSzPts val="1400"/>
              <a:buFont typeface="Saira Semi Condensed"/>
              <a:buNone/>
              <a:defRPr sz="1867" b="1">
                <a:solidFill>
                  <a:schemeClr val="lt1"/>
                </a:solidFill>
                <a:latin typeface="Saira Semi Condensed"/>
                <a:ea typeface="Saira Semi Condensed"/>
                <a:cs typeface="Saira Semi Condensed"/>
                <a:sym typeface="Saira Semi Condensed"/>
              </a:defRPr>
            </a:lvl3pPr>
            <a:lvl4pPr lvl="3"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4pPr>
            <a:lvl5pPr lvl="4"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5pPr>
            <a:lvl6pPr lvl="5"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6pPr>
            <a:lvl7pPr lvl="6"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7pPr>
            <a:lvl8pPr lvl="7"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8pPr>
            <a:lvl9pPr lvl="8" algn="r" rtl="0">
              <a:lnSpc>
                <a:spcPct val="90000"/>
              </a:lnSpc>
              <a:spcBef>
                <a:spcPts val="2133"/>
              </a:spcBef>
              <a:spcAft>
                <a:spcPts val="2133"/>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9pPr>
          </a:lstStyle>
          <a:p>
            <a:r>
              <a:rPr lang="en-US"/>
              <a:t>Click to edit Master subtitle style</a:t>
            </a:r>
            <a:endParaRPr/>
          </a:p>
        </p:txBody>
      </p:sp>
      <p:sp>
        <p:nvSpPr>
          <p:cNvPr id="116" name="Google Shape;116;p15"/>
          <p:cNvSpPr/>
          <p:nvPr/>
        </p:nvSpPr>
        <p:spPr>
          <a:xfrm>
            <a:off x="11514800" y="6180800"/>
            <a:ext cx="677200" cy="677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15"/>
          <p:cNvSpPr/>
          <p:nvPr/>
        </p:nvSpPr>
        <p:spPr>
          <a:xfrm>
            <a:off x="0" y="0"/>
            <a:ext cx="677200" cy="677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85203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18"/>
        <p:cNvGrpSpPr/>
        <p:nvPr/>
      </p:nvGrpSpPr>
      <p:grpSpPr>
        <a:xfrm>
          <a:off x="0" y="0"/>
          <a:ext cx="0" cy="0"/>
          <a:chOff x="0" y="0"/>
          <a:chExt cx="0" cy="0"/>
        </a:xfrm>
      </p:grpSpPr>
      <p:sp>
        <p:nvSpPr>
          <p:cNvPr id="119" name="Google Shape;119;p16"/>
          <p:cNvSpPr/>
          <p:nvPr/>
        </p:nvSpPr>
        <p:spPr>
          <a:xfrm>
            <a:off x="2085167" y="934284"/>
            <a:ext cx="5349600" cy="459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7434767" y="2835884"/>
            <a:ext cx="2974000" cy="2694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txBox="1">
            <a:spLocks noGrp="1"/>
          </p:cNvSpPr>
          <p:nvPr>
            <p:ph type="title"/>
          </p:nvPr>
        </p:nvSpPr>
        <p:spPr>
          <a:xfrm>
            <a:off x="2386833" y="2267853"/>
            <a:ext cx="4746000" cy="191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Font typeface="Abel"/>
              <a:buNone/>
              <a:defRPr sz="3200">
                <a:latin typeface="Abel"/>
                <a:ea typeface="Abel"/>
                <a:cs typeface="Abel"/>
                <a:sym typeface="Abel"/>
              </a:defRPr>
            </a:lvl1pPr>
            <a:lvl2pPr lvl="1" algn="ctr" rtl="0">
              <a:spcBef>
                <a:spcPts val="0"/>
              </a:spcBef>
              <a:spcAft>
                <a:spcPts val="0"/>
              </a:spcAft>
              <a:buSzPts val="3000"/>
              <a:buFont typeface="Abel"/>
              <a:buNone/>
              <a:defRPr sz="4000" b="1">
                <a:latin typeface="Abel"/>
                <a:ea typeface="Abel"/>
                <a:cs typeface="Abel"/>
                <a:sym typeface="Abel"/>
              </a:defRPr>
            </a:lvl2pPr>
            <a:lvl3pPr lvl="2" algn="ctr" rtl="0">
              <a:spcBef>
                <a:spcPts val="0"/>
              </a:spcBef>
              <a:spcAft>
                <a:spcPts val="0"/>
              </a:spcAft>
              <a:buSzPts val="3000"/>
              <a:buFont typeface="Abel"/>
              <a:buNone/>
              <a:defRPr sz="4000" b="1">
                <a:latin typeface="Abel"/>
                <a:ea typeface="Abel"/>
                <a:cs typeface="Abel"/>
                <a:sym typeface="Abel"/>
              </a:defRPr>
            </a:lvl3pPr>
            <a:lvl4pPr lvl="3" algn="ctr" rtl="0">
              <a:spcBef>
                <a:spcPts val="0"/>
              </a:spcBef>
              <a:spcAft>
                <a:spcPts val="0"/>
              </a:spcAft>
              <a:buSzPts val="3000"/>
              <a:buFont typeface="Abel"/>
              <a:buNone/>
              <a:defRPr sz="4000" b="1">
                <a:latin typeface="Abel"/>
                <a:ea typeface="Abel"/>
                <a:cs typeface="Abel"/>
                <a:sym typeface="Abel"/>
              </a:defRPr>
            </a:lvl4pPr>
            <a:lvl5pPr lvl="4" algn="ctr" rtl="0">
              <a:spcBef>
                <a:spcPts val="0"/>
              </a:spcBef>
              <a:spcAft>
                <a:spcPts val="0"/>
              </a:spcAft>
              <a:buSzPts val="3000"/>
              <a:buFont typeface="Abel"/>
              <a:buNone/>
              <a:defRPr sz="4000" b="1">
                <a:latin typeface="Abel"/>
                <a:ea typeface="Abel"/>
                <a:cs typeface="Abel"/>
                <a:sym typeface="Abel"/>
              </a:defRPr>
            </a:lvl5pPr>
            <a:lvl6pPr lvl="5" algn="ctr" rtl="0">
              <a:spcBef>
                <a:spcPts val="0"/>
              </a:spcBef>
              <a:spcAft>
                <a:spcPts val="0"/>
              </a:spcAft>
              <a:buSzPts val="3000"/>
              <a:buFont typeface="Abel"/>
              <a:buNone/>
              <a:defRPr sz="4000" b="1">
                <a:latin typeface="Abel"/>
                <a:ea typeface="Abel"/>
                <a:cs typeface="Abel"/>
                <a:sym typeface="Abel"/>
              </a:defRPr>
            </a:lvl6pPr>
            <a:lvl7pPr lvl="6" algn="ctr" rtl="0">
              <a:spcBef>
                <a:spcPts val="0"/>
              </a:spcBef>
              <a:spcAft>
                <a:spcPts val="0"/>
              </a:spcAft>
              <a:buSzPts val="3000"/>
              <a:buFont typeface="Abel"/>
              <a:buNone/>
              <a:defRPr sz="4000" b="1">
                <a:latin typeface="Abel"/>
                <a:ea typeface="Abel"/>
                <a:cs typeface="Abel"/>
                <a:sym typeface="Abel"/>
              </a:defRPr>
            </a:lvl7pPr>
            <a:lvl8pPr lvl="7" algn="ctr" rtl="0">
              <a:spcBef>
                <a:spcPts val="0"/>
              </a:spcBef>
              <a:spcAft>
                <a:spcPts val="0"/>
              </a:spcAft>
              <a:buSzPts val="3000"/>
              <a:buFont typeface="Abel"/>
              <a:buNone/>
              <a:defRPr sz="4000" b="1">
                <a:latin typeface="Abel"/>
                <a:ea typeface="Abel"/>
                <a:cs typeface="Abel"/>
                <a:sym typeface="Abel"/>
              </a:defRPr>
            </a:lvl8pPr>
            <a:lvl9pPr lvl="8" algn="ctr" rtl="0">
              <a:spcBef>
                <a:spcPts val="0"/>
              </a:spcBef>
              <a:spcAft>
                <a:spcPts val="0"/>
              </a:spcAft>
              <a:buSzPts val="3000"/>
              <a:buFont typeface="Abel"/>
              <a:buNone/>
              <a:defRPr sz="4000" b="1">
                <a:latin typeface="Abel"/>
                <a:ea typeface="Abel"/>
                <a:cs typeface="Abel"/>
                <a:sym typeface="Abel"/>
              </a:defRPr>
            </a:lvl9pPr>
          </a:lstStyle>
          <a:p>
            <a:r>
              <a:rPr lang="en-US"/>
              <a:t>Click to edit Master title style</a:t>
            </a:r>
            <a:endParaRPr/>
          </a:p>
        </p:txBody>
      </p:sp>
      <p:sp>
        <p:nvSpPr>
          <p:cNvPr id="122" name="Google Shape;122;p16"/>
          <p:cNvSpPr/>
          <p:nvPr/>
        </p:nvSpPr>
        <p:spPr>
          <a:xfrm flipH="1">
            <a:off x="0" y="6180800"/>
            <a:ext cx="677200" cy="677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6"/>
          <p:cNvSpPr/>
          <p:nvPr/>
        </p:nvSpPr>
        <p:spPr>
          <a:xfrm flipH="1">
            <a:off x="7434767" y="2158700"/>
            <a:ext cx="677200" cy="67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6"/>
          <p:cNvSpPr txBox="1">
            <a:spLocks noGrp="1"/>
          </p:cNvSpPr>
          <p:nvPr>
            <p:ph type="subTitle" idx="1"/>
          </p:nvPr>
        </p:nvSpPr>
        <p:spPr>
          <a:xfrm>
            <a:off x="7958800" y="3793020"/>
            <a:ext cx="2022400" cy="7532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Clr>
                <a:schemeClr val="lt1"/>
              </a:buClr>
              <a:buSzPts val="1200"/>
              <a:buFont typeface="Saira Semi Condensed"/>
              <a:buNone/>
              <a:defRPr sz="2933" b="1">
                <a:solidFill>
                  <a:schemeClr val="lt1"/>
                </a:solidFill>
                <a:latin typeface="Saira Semi Condensed"/>
                <a:ea typeface="Saira Semi Condensed"/>
                <a:cs typeface="Saira Semi Condensed"/>
                <a:sym typeface="Saira Semi Condensed"/>
              </a:defRPr>
            </a:lvl1pPr>
            <a:lvl2pPr lvl="1" algn="r" rtl="0">
              <a:lnSpc>
                <a:spcPct val="90000"/>
              </a:lnSpc>
              <a:spcBef>
                <a:spcPts val="533"/>
              </a:spcBef>
              <a:spcAft>
                <a:spcPts val="0"/>
              </a:spcAft>
              <a:buClr>
                <a:schemeClr val="lt1"/>
              </a:buClr>
              <a:buSzPts val="1500"/>
              <a:buFont typeface="Saira Semi Condensed"/>
              <a:buNone/>
              <a:defRPr sz="2000" b="1">
                <a:solidFill>
                  <a:schemeClr val="lt1"/>
                </a:solidFill>
                <a:latin typeface="Saira Semi Condensed"/>
                <a:ea typeface="Saira Semi Condensed"/>
                <a:cs typeface="Saira Semi Condensed"/>
                <a:sym typeface="Saira Semi Condensed"/>
              </a:defRPr>
            </a:lvl2pPr>
            <a:lvl3pPr lvl="2" algn="r" rtl="0">
              <a:lnSpc>
                <a:spcPct val="90000"/>
              </a:lnSpc>
              <a:spcBef>
                <a:spcPts val="2133"/>
              </a:spcBef>
              <a:spcAft>
                <a:spcPts val="0"/>
              </a:spcAft>
              <a:buClr>
                <a:schemeClr val="lt1"/>
              </a:buClr>
              <a:buSzPts val="1400"/>
              <a:buFont typeface="Saira Semi Condensed"/>
              <a:buNone/>
              <a:defRPr sz="1867" b="1">
                <a:solidFill>
                  <a:schemeClr val="lt1"/>
                </a:solidFill>
                <a:latin typeface="Saira Semi Condensed"/>
                <a:ea typeface="Saira Semi Condensed"/>
                <a:cs typeface="Saira Semi Condensed"/>
                <a:sym typeface="Saira Semi Condensed"/>
              </a:defRPr>
            </a:lvl3pPr>
            <a:lvl4pPr lvl="3"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4pPr>
            <a:lvl5pPr lvl="4"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5pPr>
            <a:lvl6pPr lvl="5"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6pPr>
            <a:lvl7pPr lvl="6"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7pPr>
            <a:lvl8pPr lvl="7" algn="r" rtl="0">
              <a:lnSpc>
                <a:spcPct val="90000"/>
              </a:lnSpc>
              <a:spcBef>
                <a:spcPts val="2133"/>
              </a:spcBef>
              <a:spcAft>
                <a:spcPts val="0"/>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8pPr>
            <a:lvl9pPr lvl="8" algn="r" rtl="0">
              <a:lnSpc>
                <a:spcPct val="90000"/>
              </a:lnSpc>
              <a:spcBef>
                <a:spcPts val="2133"/>
              </a:spcBef>
              <a:spcAft>
                <a:spcPts val="2133"/>
              </a:spcAft>
              <a:buClr>
                <a:schemeClr val="lt1"/>
              </a:buClr>
              <a:buSzPts val="1200"/>
              <a:buFont typeface="Saira Semi Condensed"/>
              <a:buNone/>
              <a:defRPr sz="1600" b="1">
                <a:solidFill>
                  <a:schemeClr val="lt1"/>
                </a:solidFill>
                <a:latin typeface="Saira Semi Condensed"/>
                <a:ea typeface="Saira Semi Condensed"/>
                <a:cs typeface="Saira Semi Condensed"/>
                <a:sym typeface="Saira Semi Condensed"/>
              </a:defRPr>
            </a:lvl9pPr>
          </a:lstStyle>
          <a:p>
            <a:r>
              <a:rPr lang="en-US"/>
              <a:t>Click to edit Master subtitle style</a:t>
            </a:r>
            <a:endParaRPr/>
          </a:p>
        </p:txBody>
      </p:sp>
    </p:spTree>
    <p:extLst>
      <p:ext uri="{BB962C8B-B14F-4D97-AF65-F5344CB8AC3E}">
        <p14:creationId xmlns:p14="http://schemas.microsoft.com/office/powerpoint/2010/main" val="4163165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dk2"/>
        </a:solidFill>
        <a:effectLst/>
      </p:bgPr>
    </p:bg>
    <p:spTree>
      <p:nvGrpSpPr>
        <p:cNvPr id="1" name="Shape 125"/>
        <p:cNvGrpSpPr/>
        <p:nvPr/>
      </p:nvGrpSpPr>
      <p:grpSpPr>
        <a:xfrm>
          <a:off x="0" y="0"/>
          <a:ext cx="0" cy="0"/>
          <a:chOff x="0" y="0"/>
          <a:chExt cx="0" cy="0"/>
        </a:xfrm>
      </p:grpSpPr>
      <p:sp>
        <p:nvSpPr>
          <p:cNvPr id="126" name="Google Shape;126;p17"/>
          <p:cNvSpPr/>
          <p:nvPr/>
        </p:nvSpPr>
        <p:spPr>
          <a:xfrm>
            <a:off x="6190400" y="4103100"/>
            <a:ext cx="6001600" cy="109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28" name="Google Shape;128;p17"/>
          <p:cNvSpPr/>
          <p:nvPr/>
        </p:nvSpPr>
        <p:spPr>
          <a:xfrm>
            <a:off x="7040068" y="1733568"/>
            <a:ext cx="5151333" cy="2610641"/>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7"/>
          <p:cNvSpPr/>
          <p:nvPr/>
        </p:nvSpPr>
        <p:spPr>
          <a:xfrm>
            <a:off x="950967" y="719333"/>
            <a:ext cx="1530800" cy="14044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7"/>
          <p:cNvSpPr txBox="1">
            <a:spLocks noGrp="1"/>
          </p:cNvSpPr>
          <p:nvPr>
            <p:ph type="subTitle" idx="1"/>
          </p:nvPr>
        </p:nvSpPr>
        <p:spPr>
          <a:xfrm>
            <a:off x="7453967" y="4481900"/>
            <a:ext cx="3804400" cy="53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900"/>
              <a:buNone/>
              <a:defRPr sz="1200">
                <a:solidFill>
                  <a:schemeClr val="lt1"/>
                </a:solidFill>
              </a:defRPr>
            </a:lvl6pPr>
            <a:lvl7pPr lvl="6" rtl="0">
              <a:lnSpc>
                <a:spcPct val="100000"/>
              </a:lnSpc>
              <a:spcBef>
                <a:spcPts val="0"/>
              </a:spcBef>
              <a:spcAft>
                <a:spcPts val="0"/>
              </a:spcAft>
              <a:buClr>
                <a:schemeClr val="lt1"/>
              </a:buClr>
              <a:buSzPts val="900"/>
              <a:buNone/>
              <a:defRPr sz="1200">
                <a:solidFill>
                  <a:schemeClr val="lt1"/>
                </a:solidFill>
              </a:defRPr>
            </a:lvl7pPr>
            <a:lvl8pPr lvl="7" rtl="0">
              <a:lnSpc>
                <a:spcPct val="100000"/>
              </a:lnSpc>
              <a:spcBef>
                <a:spcPts val="0"/>
              </a:spcBef>
              <a:spcAft>
                <a:spcPts val="0"/>
              </a:spcAft>
              <a:buClr>
                <a:schemeClr val="lt1"/>
              </a:buClr>
              <a:buSzPts val="900"/>
              <a:buNone/>
              <a:defRPr sz="1200">
                <a:solidFill>
                  <a:schemeClr val="lt1"/>
                </a:solidFill>
              </a:defRPr>
            </a:lvl8pPr>
            <a:lvl9pPr lvl="8" rtl="0">
              <a:lnSpc>
                <a:spcPct val="100000"/>
              </a:lnSpc>
              <a:spcBef>
                <a:spcPts val="0"/>
              </a:spcBef>
              <a:spcAft>
                <a:spcPts val="0"/>
              </a:spcAft>
              <a:buClr>
                <a:schemeClr val="lt1"/>
              </a:buClr>
              <a:buSzPts val="900"/>
              <a:buNone/>
              <a:defRPr sz="1200">
                <a:solidFill>
                  <a:schemeClr val="lt1"/>
                </a:solidFill>
              </a:defRPr>
            </a:lvl9pPr>
          </a:lstStyle>
          <a:p>
            <a:r>
              <a:rPr lang="en-US"/>
              <a:t>Click to edit Master subtitle style</a:t>
            </a:r>
            <a:endParaRPr/>
          </a:p>
        </p:txBody>
      </p:sp>
      <p:sp>
        <p:nvSpPr>
          <p:cNvPr id="131" name="Google Shape;131;p17"/>
          <p:cNvSpPr txBox="1">
            <a:spLocks noGrp="1"/>
          </p:cNvSpPr>
          <p:nvPr>
            <p:ph type="title" hasCustomPrompt="1"/>
          </p:nvPr>
        </p:nvSpPr>
        <p:spPr>
          <a:xfrm>
            <a:off x="950967" y="845133"/>
            <a:ext cx="1530800" cy="115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latin typeface="Saira SemiCondensed SemiBold"/>
                <a:ea typeface="Saira SemiCondensed SemiBold"/>
                <a:cs typeface="Saira SemiCondensed SemiBold"/>
                <a:sym typeface="Saira SemiCondensed SemiBold"/>
              </a:defRPr>
            </a:lvl1pPr>
            <a:lvl2pPr lvl="1"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2pPr>
            <a:lvl3pPr lvl="2"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3pPr>
            <a:lvl4pPr lvl="3"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4pPr>
            <a:lvl5pPr lvl="4"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5pPr>
            <a:lvl6pPr lvl="5"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6pPr>
            <a:lvl7pPr lvl="6"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7pPr>
            <a:lvl8pPr lvl="7"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8pPr>
            <a:lvl9pPr lvl="8" algn="ctr" rtl="0">
              <a:spcBef>
                <a:spcPts val="0"/>
              </a:spcBef>
              <a:spcAft>
                <a:spcPts val="0"/>
              </a:spcAft>
              <a:buClr>
                <a:schemeClr val="lt1"/>
              </a:buClr>
              <a:buSzPts val="4800"/>
              <a:buFont typeface="Fjalla One"/>
              <a:buNone/>
              <a:defRPr sz="6400">
                <a:solidFill>
                  <a:schemeClr val="lt1"/>
                </a:solidFill>
                <a:latin typeface="Fjalla One"/>
                <a:ea typeface="Fjalla One"/>
                <a:cs typeface="Fjalla One"/>
                <a:sym typeface="Fjalla One"/>
              </a:defRPr>
            </a:lvl9pPr>
          </a:lstStyle>
          <a:p>
            <a:r>
              <a:t>xx%</a:t>
            </a:r>
          </a:p>
        </p:txBody>
      </p:sp>
      <p:sp>
        <p:nvSpPr>
          <p:cNvPr id="132" name="Google Shape;132;p17"/>
          <p:cNvSpPr txBox="1">
            <a:spLocks noGrp="1"/>
          </p:cNvSpPr>
          <p:nvPr>
            <p:ph type="ctrTitle" idx="2"/>
          </p:nvPr>
        </p:nvSpPr>
        <p:spPr>
          <a:xfrm flipH="1">
            <a:off x="7453967" y="2197333"/>
            <a:ext cx="38044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2pPr>
            <a:lvl3pPr lvl="2"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3pPr>
            <a:lvl4pPr lvl="3"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4pPr>
            <a:lvl5pPr lvl="4"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5pPr>
            <a:lvl6pPr lvl="5"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6pPr>
            <a:lvl7pPr lvl="6"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7pPr>
            <a:lvl8pPr lvl="7"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8pPr>
            <a:lvl9pPr lvl="8"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Tree>
    <p:extLst>
      <p:ext uri="{BB962C8B-B14F-4D97-AF65-F5344CB8AC3E}">
        <p14:creationId xmlns:p14="http://schemas.microsoft.com/office/powerpoint/2010/main" val="356939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4F822-5C15-1CE8-CE84-ED5A72165CEC}"/>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3" name="Footer Placeholder 2">
            <a:extLst>
              <a:ext uri="{FF2B5EF4-FFF2-40B4-BE49-F238E27FC236}">
                <a16:creationId xmlns:a16="http://schemas.microsoft.com/office/drawing/2014/main" id="{111F9E6A-0CFE-C60B-BA82-6E6CF5E92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AE1D7D-1295-A450-C356-36FB14408BB6}"/>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7963758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2">
  <p:cSld name="One column text 2">
    <p:bg>
      <p:bgPr>
        <a:solidFill>
          <a:schemeClr val="dk2"/>
        </a:solidFill>
        <a:effectLst/>
      </p:bgPr>
    </p:bg>
    <p:spTree>
      <p:nvGrpSpPr>
        <p:cNvPr id="1" name="Shape 133"/>
        <p:cNvGrpSpPr/>
        <p:nvPr/>
      </p:nvGrpSpPr>
      <p:grpSpPr>
        <a:xfrm>
          <a:off x="0" y="0"/>
          <a:ext cx="0" cy="0"/>
          <a:chOff x="0" y="0"/>
          <a:chExt cx="0" cy="0"/>
        </a:xfrm>
      </p:grpSpPr>
      <p:sp>
        <p:nvSpPr>
          <p:cNvPr id="134" name="Google Shape;134;p18"/>
          <p:cNvSpPr/>
          <p:nvPr/>
        </p:nvSpPr>
        <p:spPr>
          <a:xfrm>
            <a:off x="5926884" y="424833"/>
            <a:ext cx="3903600" cy="643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36" name="Google Shape;136;p18"/>
          <p:cNvSpPr/>
          <p:nvPr/>
        </p:nvSpPr>
        <p:spPr>
          <a:xfrm>
            <a:off x="0" y="988400"/>
            <a:ext cx="8739200" cy="51564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8"/>
          <p:cNvSpPr txBox="1">
            <a:spLocks noGrp="1"/>
          </p:cNvSpPr>
          <p:nvPr>
            <p:ph type="ctrTitle"/>
          </p:nvPr>
        </p:nvSpPr>
        <p:spPr>
          <a:xfrm flipH="1">
            <a:off x="1070967" y="1479200"/>
            <a:ext cx="5552000" cy="1655200"/>
          </a:xfrm>
          <a:prstGeom prst="rect">
            <a:avLst/>
          </a:prstGeom>
          <a:noFill/>
          <a:ln>
            <a:noFill/>
          </a:ln>
        </p:spPr>
        <p:txBody>
          <a:bodyPr spcFirstLastPara="1" wrap="square" lIns="68575" tIns="34275" rIns="68575" bIns="34275" anchor="b" anchorCtr="0">
            <a:noAutofit/>
          </a:bodyPr>
          <a:lstStyle>
            <a:lvl1pPr lvl="0"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1pPr>
            <a:lvl2pPr lvl="1"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2pPr>
            <a:lvl3pPr lvl="2"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3pPr>
            <a:lvl4pPr lvl="3"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4pPr>
            <a:lvl5pPr lvl="4"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5pPr>
            <a:lvl6pPr lvl="5"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6pPr>
            <a:lvl7pPr lvl="6"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7pPr>
            <a:lvl8pPr lvl="7"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8pPr>
            <a:lvl9pPr lvl="8" algn="r" rtl="0">
              <a:spcBef>
                <a:spcPts val="0"/>
              </a:spcBef>
              <a:spcAft>
                <a:spcPts val="0"/>
              </a:spcAft>
              <a:buClr>
                <a:schemeClr val="lt1"/>
              </a:buClr>
              <a:buSzPts val="4800"/>
              <a:buFont typeface="Saira SemiCondensed SemiBold"/>
              <a:buNone/>
              <a:defRPr sz="6400">
                <a:solidFill>
                  <a:schemeClr val="lt1"/>
                </a:solidFill>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38" name="Google Shape;138;p18"/>
          <p:cNvSpPr txBox="1">
            <a:spLocks noGrp="1"/>
          </p:cNvSpPr>
          <p:nvPr>
            <p:ph type="subTitle" idx="1"/>
          </p:nvPr>
        </p:nvSpPr>
        <p:spPr>
          <a:xfrm flipH="1">
            <a:off x="1070833" y="3201400"/>
            <a:ext cx="5191200" cy="2682800"/>
          </a:xfrm>
          <a:prstGeom prst="rect">
            <a:avLst/>
          </a:prstGeom>
          <a:noFill/>
          <a:ln>
            <a:noFill/>
          </a:ln>
        </p:spPr>
        <p:txBody>
          <a:bodyPr spcFirstLastPara="1" wrap="square" lIns="68575" tIns="34275" rIns="68575" bIns="34275" anchor="t" anchorCtr="0">
            <a:noAutofit/>
          </a:bodyPr>
          <a:lstStyle>
            <a:lvl1pPr lvl="0" rtl="0">
              <a:lnSpc>
                <a:spcPct val="100000"/>
              </a:lnSpc>
              <a:spcBef>
                <a:spcPts val="0"/>
              </a:spcBef>
              <a:spcAft>
                <a:spcPts val="0"/>
              </a:spcAft>
              <a:buClr>
                <a:schemeClr val="lt1"/>
              </a:buClr>
              <a:buSzPts val="1200"/>
              <a:buFont typeface="Abel"/>
              <a:buChar char="●"/>
              <a:defRPr>
                <a:solidFill>
                  <a:schemeClr val="lt1"/>
                </a:solidFill>
                <a:latin typeface="Abel"/>
                <a:ea typeface="Abel"/>
                <a:cs typeface="Abel"/>
                <a:sym typeface="Abel"/>
              </a:defRPr>
            </a:lvl1pPr>
            <a:lvl2pPr lvl="1" algn="r" rtl="0">
              <a:lnSpc>
                <a:spcPct val="90000"/>
              </a:lnSpc>
              <a:spcBef>
                <a:spcPts val="533"/>
              </a:spcBef>
              <a:spcAft>
                <a:spcPts val="0"/>
              </a:spcAft>
              <a:buClr>
                <a:schemeClr val="lt1"/>
              </a:buClr>
              <a:buSzPts val="1200"/>
              <a:buFont typeface="Abel"/>
              <a:buChar char="○"/>
              <a:defRPr sz="1600">
                <a:solidFill>
                  <a:schemeClr val="lt1"/>
                </a:solidFill>
                <a:latin typeface="Abel"/>
                <a:ea typeface="Abel"/>
                <a:cs typeface="Abel"/>
                <a:sym typeface="Abel"/>
              </a:defRPr>
            </a:lvl2pPr>
            <a:lvl3pPr lvl="2"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3pPr>
            <a:lvl4pPr lvl="3"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4pPr>
            <a:lvl5pPr lvl="4"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5pPr>
            <a:lvl6pPr lvl="5"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6pPr>
            <a:lvl7pPr lvl="6"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7pPr>
            <a:lvl8pPr lvl="7" algn="r" rtl="0">
              <a:lnSpc>
                <a:spcPct val="90000"/>
              </a:lnSpc>
              <a:spcBef>
                <a:spcPts val="2133"/>
              </a:spcBef>
              <a:spcAft>
                <a:spcPts val="0"/>
              </a:spcAft>
              <a:buClr>
                <a:schemeClr val="lt1"/>
              </a:buClr>
              <a:buSzPts val="1200"/>
              <a:buFont typeface="Abel"/>
              <a:buChar char="○"/>
              <a:defRPr sz="1600">
                <a:solidFill>
                  <a:schemeClr val="lt1"/>
                </a:solidFill>
                <a:latin typeface="Abel"/>
                <a:ea typeface="Abel"/>
                <a:cs typeface="Abel"/>
                <a:sym typeface="Abel"/>
              </a:defRPr>
            </a:lvl8pPr>
            <a:lvl9pPr lvl="8" algn="r" rtl="0">
              <a:lnSpc>
                <a:spcPct val="90000"/>
              </a:lnSpc>
              <a:spcBef>
                <a:spcPts val="2133"/>
              </a:spcBef>
              <a:spcAft>
                <a:spcPts val="2133"/>
              </a:spcAft>
              <a:buClr>
                <a:schemeClr val="lt1"/>
              </a:buClr>
              <a:buSzPts val="1200"/>
              <a:buFont typeface="Abel"/>
              <a:buChar char="■"/>
              <a:defRPr sz="1600">
                <a:solidFill>
                  <a:schemeClr val="lt1"/>
                </a:solidFill>
                <a:latin typeface="Abel"/>
                <a:ea typeface="Abel"/>
                <a:cs typeface="Abel"/>
                <a:sym typeface="Abel"/>
              </a:defRPr>
            </a:lvl9pPr>
          </a:lstStyle>
          <a:p>
            <a:r>
              <a:rPr lang="en-US"/>
              <a:t>Click to edit Master subtitle style</a:t>
            </a:r>
            <a:endParaRPr/>
          </a:p>
        </p:txBody>
      </p:sp>
    </p:spTree>
    <p:extLst>
      <p:ext uri="{BB962C8B-B14F-4D97-AF65-F5344CB8AC3E}">
        <p14:creationId xmlns:p14="http://schemas.microsoft.com/office/powerpoint/2010/main" val="25374643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4">
  <p:cSld name="One column text 4">
    <p:bg>
      <p:bgPr>
        <a:solidFill>
          <a:schemeClr val="dk2"/>
        </a:solidFill>
        <a:effectLst/>
      </p:bgPr>
    </p:bg>
    <p:spTree>
      <p:nvGrpSpPr>
        <p:cNvPr id="1" name="Shape 139"/>
        <p:cNvGrpSpPr/>
        <p:nvPr/>
      </p:nvGrpSpPr>
      <p:grpSpPr>
        <a:xfrm>
          <a:off x="0" y="0"/>
          <a:ext cx="0" cy="0"/>
          <a:chOff x="0" y="0"/>
          <a:chExt cx="0" cy="0"/>
        </a:xfrm>
      </p:grpSpPr>
      <p:sp>
        <p:nvSpPr>
          <p:cNvPr id="140" name="Google Shape;140;p19"/>
          <p:cNvSpPr txBox="1">
            <a:spLocks noGrp="1"/>
          </p:cNvSpPr>
          <p:nvPr>
            <p:ph type="sldNum" idx="12"/>
          </p:nvPr>
        </p:nvSpPr>
        <p:spPr>
          <a:xfrm flipH="1">
            <a:off x="163789"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41" name="Google Shape;141;p19"/>
          <p:cNvSpPr/>
          <p:nvPr/>
        </p:nvSpPr>
        <p:spPr>
          <a:xfrm flipH="1">
            <a:off x="11228400" y="167"/>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9"/>
          <p:cNvSpPr txBox="1">
            <a:spLocks noGrp="1"/>
          </p:cNvSpPr>
          <p:nvPr>
            <p:ph type="ctrTitle"/>
          </p:nvPr>
        </p:nvSpPr>
        <p:spPr>
          <a:xfrm>
            <a:off x="4956433" y="1692967"/>
            <a:ext cx="5938000" cy="16552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4800"/>
              <a:buFont typeface="Saira SemiCondensed SemiBold"/>
              <a:buNone/>
              <a:defRPr sz="6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43" name="Google Shape;143;p19"/>
          <p:cNvSpPr txBox="1">
            <a:spLocks noGrp="1"/>
          </p:cNvSpPr>
          <p:nvPr>
            <p:ph type="subTitle" idx="1"/>
          </p:nvPr>
        </p:nvSpPr>
        <p:spPr>
          <a:xfrm>
            <a:off x="7273033" y="3415167"/>
            <a:ext cx="3621600" cy="1655200"/>
          </a:xfrm>
          <a:prstGeom prst="rect">
            <a:avLst/>
          </a:prstGeom>
          <a:noFill/>
          <a:ln>
            <a:noFill/>
          </a:ln>
        </p:spPr>
        <p:txBody>
          <a:bodyPr spcFirstLastPara="1" wrap="square" lIns="68575" tIns="34275" rIns="68575" bIns="34275" anchor="t" anchorCtr="0">
            <a:noAutofit/>
          </a:bodyPr>
          <a:lstStyle>
            <a:lvl1pPr lvl="0" algn="r" rtl="0">
              <a:lnSpc>
                <a:spcPct val="100000"/>
              </a:lnSpc>
              <a:spcBef>
                <a:spcPts val="0"/>
              </a:spcBef>
              <a:spcAft>
                <a:spcPts val="0"/>
              </a:spcAft>
              <a:buSzPts val="1200"/>
              <a:buFont typeface="Abel"/>
              <a:buNone/>
              <a:defRPr>
                <a:latin typeface="Abel"/>
                <a:ea typeface="Abel"/>
                <a:cs typeface="Abel"/>
                <a:sym typeface="Abel"/>
              </a:defRPr>
            </a:lvl1pPr>
            <a:lvl2pPr lvl="1" algn="r" rtl="0">
              <a:lnSpc>
                <a:spcPct val="90000"/>
              </a:lnSpc>
              <a:spcBef>
                <a:spcPts val="533"/>
              </a:spcBef>
              <a:spcAft>
                <a:spcPts val="0"/>
              </a:spcAft>
              <a:buSzPts val="1200"/>
              <a:buFont typeface="Abel"/>
              <a:buNone/>
              <a:defRPr sz="1600">
                <a:latin typeface="Abel"/>
                <a:ea typeface="Abel"/>
                <a:cs typeface="Abel"/>
                <a:sym typeface="Abel"/>
              </a:defRPr>
            </a:lvl2pPr>
            <a:lvl3pPr lvl="2" algn="r" rtl="0">
              <a:lnSpc>
                <a:spcPct val="90000"/>
              </a:lnSpc>
              <a:spcBef>
                <a:spcPts val="2133"/>
              </a:spcBef>
              <a:spcAft>
                <a:spcPts val="0"/>
              </a:spcAft>
              <a:buSzPts val="1200"/>
              <a:buFont typeface="Abel"/>
              <a:buNone/>
              <a:defRPr sz="1600">
                <a:latin typeface="Abel"/>
                <a:ea typeface="Abel"/>
                <a:cs typeface="Abel"/>
                <a:sym typeface="Abel"/>
              </a:defRPr>
            </a:lvl3pPr>
            <a:lvl4pPr lvl="3" algn="r" rtl="0">
              <a:lnSpc>
                <a:spcPct val="90000"/>
              </a:lnSpc>
              <a:spcBef>
                <a:spcPts val="2133"/>
              </a:spcBef>
              <a:spcAft>
                <a:spcPts val="0"/>
              </a:spcAft>
              <a:buSzPts val="1200"/>
              <a:buFont typeface="Abel"/>
              <a:buNone/>
              <a:defRPr sz="1600">
                <a:latin typeface="Abel"/>
                <a:ea typeface="Abel"/>
                <a:cs typeface="Abel"/>
                <a:sym typeface="Abel"/>
              </a:defRPr>
            </a:lvl4pPr>
            <a:lvl5pPr lvl="4" algn="r" rtl="0">
              <a:lnSpc>
                <a:spcPct val="90000"/>
              </a:lnSpc>
              <a:spcBef>
                <a:spcPts val="2133"/>
              </a:spcBef>
              <a:spcAft>
                <a:spcPts val="0"/>
              </a:spcAft>
              <a:buSzPts val="1200"/>
              <a:buFont typeface="Abel"/>
              <a:buNone/>
              <a:defRPr sz="1600">
                <a:latin typeface="Abel"/>
                <a:ea typeface="Abel"/>
                <a:cs typeface="Abel"/>
                <a:sym typeface="Abel"/>
              </a:defRPr>
            </a:lvl5pPr>
            <a:lvl6pPr lvl="5" algn="r" rtl="0">
              <a:lnSpc>
                <a:spcPct val="90000"/>
              </a:lnSpc>
              <a:spcBef>
                <a:spcPts val="2133"/>
              </a:spcBef>
              <a:spcAft>
                <a:spcPts val="0"/>
              </a:spcAft>
              <a:buSzPts val="1200"/>
              <a:buFont typeface="Abel"/>
              <a:buNone/>
              <a:defRPr sz="1600">
                <a:latin typeface="Abel"/>
                <a:ea typeface="Abel"/>
                <a:cs typeface="Abel"/>
                <a:sym typeface="Abel"/>
              </a:defRPr>
            </a:lvl6pPr>
            <a:lvl7pPr lvl="6" algn="r" rtl="0">
              <a:lnSpc>
                <a:spcPct val="90000"/>
              </a:lnSpc>
              <a:spcBef>
                <a:spcPts val="2133"/>
              </a:spcBef>
              <a:spcAft>
                <a:spcPts val="0"/>
              </a:spcAft>
              <a:buSzPts val="1200"/>
              <a:buFont typeface="Abel"/>
              <a:buNone/>
              <a:defRPr sz="1600">
                <a:latin typeface="Abel"/>
                <a:ea typeface="Abel"/>
                <a:cs typeface="Abel"/>
                <a:sym typeface="Abel"/>
              </a:defRPr>
            </a:lvl7pPr>
            <a:lvl8pPr lvl="7" algn="r" rtl="0">
              <a:lnSpc>
                <a:spcPct val="90000"/>
              </a:lnSpc>
              <a:spcBef>
                <a:spcPts val="2133"/>
              </a:spcBef>
              <a:spcAft>
                <a:spcPts val="0"/>
              </a:spcAft>
              <a:buSzPts val="1200"/>
              <a:buFont typeface="Abel"/>
              <a:buNone/>
              <a:defRPr sz="1600">
                <a:latin typeface="Abel"/>
                <a:ea typeface="Abel"/>
                <a:cs typeface="Abel"/>
                <a:sym typeface="Abel"/>
              </a:defRPr>
            </a:lvl8pPr>
            <a:lvl9pPr lvl="8" algn="r" rtl="0">
              <a:lnSpc>
                <a:spcPct val="90000"/>
              </a:lnSpc>
              <a:spcBef>
                <a:spcPts val="2133"/>
              </a:spcBef>
              <a:spcAft>
                <a:spcPts val="2133"/>
              </a:spcAft>
              <a:buSzPts val="1200"/>
              <a:buFont typeface="Abel"/>
              <a:buNone/>
              <a:defRPr sz="1600">
                <a:latin typeface="Abel"/>
                <a:ea typeface="Abel"/>
                <a:cs typeface="Abel"/>
                <a:sym typeface="Abel"/>
              </a:defRPr>
            </a:lvl9pPr>
          </a:lstStyle>
          <a:p>
            <a:r>
              <a:rPr lang="en-US"/>
              <a:t>Click to edit Master subtitle style</a:t>
            </a:r>
            <a:endParaRPr/>
          </a:p>
        </p:txBody>
      </p:sp>
      <p:sp>
        <p:nvSpPr>
          <p:cNvPr id="144" name="Google Shape;144;p19"/>
          <p:cNvSpPr/>
          <p:nvPr/>
        </p:nvSpPr>
        <p:spPr>
          <a:xfrm flipH="1">
            <a:off x="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41923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one column 3 1">
  <p:cSld name="Title and one column 3 1">
    <p:spTree>
      <p:nvGrpSpPr>
        <p:cNvPr id="1" name="Shape 145"/>
        <p:cNvGrpSpPr/>
        <p:nvPr/>
      </p:nvGrpSpPr>
      <p:grpSpPr>
        <a:xfrm>
          <a:off x="0" y="0"/>
          <a:ext cx="0" cy="0"/>
          <a:chOff x="0" y="0"/>
          <a:chExt cx="0" cy="0"/>
        </a:xfrm>
      </p:grpSpPr>
      <p:sp>
        <p:nvSpPr>
          <p:cNvPr id="146" name="Google Shape;146;p20"/>
          <p:cNvSpPr/>
          <p:nvPr/>
        </p:nvSpPr>
        <p:spPr>
          <a:xfrm>
            <a:off x="4031567" y="719333"/>
            <a:ext cx="8160400" cy="5089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20"/>
          <p:cNvSpPr/>
          <p:nvPr/>
        </p:nvSpPr>
        <p:spPr>
          <a:xfrm>
            <a:off x="696200" y="2436267"/>
            <a:ext cx="4953200" cy="442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20"/>
          <p:cNvSpPr txBox="1">
            <a:spLocks noGrp="1"/>
          </p:cNvSpPr>
          <p:nvPr>
            <p:ph type="subTitle" idx="1"/>
          </p:nvPr>
        </p:nvSpPr>
        <p:spPr>
          <a:xfrm>
            <a:off x="1298000" y="4405167"/>
            <a:ext cx="3749600" cy="1239200"/>
          </a:xfrm>
          <a:prstGeom prst="rect">
            <a:avLst/>
          </a:prstGeom>
        </p:spPr>
        <p:txBody>
          <a:bodyPr spcFirstLastPara="1" wrap="square" lIns="91425" tIns="91425" rIns="91425" bIns="91425" anchor="ctr" anchorCtr="0">
            <a:noAutofit/>
          </a:bodyPr>
          <a:lstStyle>
            <a:lvl1pPr marR="0" lvl="0" rtl="0">
              <a:lnSpc>
                <a:spcPct val="100000"/>
              </a:lnSpc>
              <a:spcBef>
                <a:spcPts val="0"/>
              </a:spcBef>
              <a:spcAft>
                <a:spcPts val="0"/>
              </a:spcAft>
              <a:buNone/>
              <a:defRPr/>
            </a:lvl1pPr>
            <a:lvl2pPr marR="0" lvl="1" rtl="0">
              <a:lnSpc>
                <a:spcPct val="100000"/>
              </a:lnSpc>
              <a:spcBef>
                <a:spcPts val="0"/>
              </a:spcBef>
              <a:spcAft>
                <a:spcPts val="0"/>
              </a:spcAft>
              <a:buNone/>
              <a:defRPr/>
            </a:lvl2pPr>
            <a:lvl3pPr marR="0" lvl="2" rtl="0">
              <a:lnSpc>
                <a:spcPct val="100000"/>
              </a:lnSpc>
              <a:spcBef>
                <a:spcPts val="0"/>
              </a:spcBef>
              <a:spcAft>
                <a:spcPts val="0"/>
              </a:spcAft>
              <a:buNone/>
              <a:defRPr/>
            </a:lvl3pPr>
            <a:lvl4pPr marR="0" lvl="3" rtl="0">
              <a:lnSpc>
                <a:spcPct val="100000"/>
              </a:lnSpc>
              <a:spcBef>
                <a:spcPts val="0"/>
              </a:spcBef>
              <a:spcAft>
                <a:spcPts val="0"/>
              </a:spcAft>
              <a:buNone/>
              <a:defRPr/>
            </a:lvl4pPr>
            <a:lvl5pPr marR="0" lvl="4" rtl="0">
              <a:lnSpc>
                <a:spcPct val="100000"/>
              </a:lnSpc>
              <a:spcBef>
                <a:spcPts val="0"/>
              </a:spcBef>
              <a:spcAft>
                <a:spcPts val="0"/>
              </a:spcAft>
              <a:buNone/>
              <a:defRPr/>
            </a:lvl5pPr>
            <a:lvl6pPr marR="0" lvl="5" rtl="0">
              <a:lnSpc>
                <a:spcPct val="100000"/>
              </a:lnSpc>
              <a:spcBef>
                <a:spcPts val="0"/>
              </a:spcBef>
              <a:spcAft>
                <a:spcPts val="0"/>
              </a:spcAft>
              <a:buNone/>
              <a:defRPr/>
            </a:lvl6pPr>
            <a:lvl7pPr marR="0" lvl="6" rtl="0">
              <a:lnSpc>
                <a:spcPct val="100000"/>
              </a:lnSpc>
              <a:spcBef>
                <a:spcPts val="0"/>
              </a:spcBef>
              <a:spcAft>
                <a:spcPts val="0"/>
              </a:spcAft>
              <a:buNone/>
              <a:defRPr/>
            </a:lvl7pPr>
            <a:lvl8pPr marR="0" lvl="7" rtl="0">
              <a:lnSpc>
                <a:spcPct val="100000"/>
              </a:lnSpc>
              <a:spcBef>
                <a:spcPts val="0"/>
              </a:spcBef>
              <a:spcAft>
                <a:spcPts val="0"/>
              </a:spcAft>
              <a:buNone/>
              <a:defRPr/>
            </a:lvl8pPr>
            <a:lvl9pPr marR="0" lvl="8" rtl="0">
              <a:lnSpc>
                <a:spcPct val="100000"/>
              </a:lnSpc>
              <a:spcBef>
                <a:spcPts val="0"/>
              </a:spcBef>
              <a:spcAft>
                <a:spcPts val="0"/>
              </a:spcAft>
              <a:buNone/>
              <a:defRPr/>
            </a:lvl9pPr>
          </a:lstStyle>
          <a:p>
            <a:r>
              <a:rPr lang="en-US"/>
              <a:t>Click to edit Master subtitle style</a:t>
            </a:r>
            <a:endParaRPr/>
          </a:p>
        </p:txBody>
      </p:sp>
      <p:sp>
        <p:nvSpPr>
          <p:cNvPr id="149" name="Google Shape;149;p20"/>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Tree>
    <p:extLst>
      <p:ext uri="{BB962C8B-B14F-4D97-AF65-F5344CB8AC3E}">
        <p14:creationId xmlns:p14="http://schemas.microsoft.com/office/powerpoint/2010/main" val="27106802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50"/>
        <p:cNvGrpSpPr/>
        <p:nvPr/>
      </p:nvGrpSpPr>
      <p:grpSpPr>
        <a:xfrm>
          <a:off x="0" y="0"/>
          <a:ext cx="0" cy="0"/>
          <a:chOff x="0" y="0"/>
          <a:chExt cx="0" cy="0"/>
        </a:xfrm>
      </p:grpSpPr>
      <p:sp>
        <p:nvSpPr>
          <p:cNvPr id="151" name="Google Shape;151;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52" name="Google Shape;152;p21"/>
          <p:cNvSpPr txBox="1">
            <a:spLocks noGrp="1"/>
          </p:cNvSpPr>
          <p:nvPr>
            <p:ph type="subTitle" idx="1"/>
          </p:nvPr>
        </p:nvSpPr>
        <p:spPr>
          <a:xfrm>
            <a:off x="3782433" y="3676668"/>
            <a:ext cx="31796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153" name="Google Shape;153;p21"/>
          <p:cNvSpPr txBox="1">
            <a:spLocks noGrp="1"/>
          </p:cNvSpPr>
          <p:nvPr>
            <p:ph type="subTitle" idx="2"/>
          </p:nvPr>
        </p:nvSpPr>
        <p:spPr>
          <a:xfrm>
            <a:off x="3782433" y="3117333"/>
            <a:ext cx="31796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154" name="Google Shape;154;p21"/>
          <p:cNvSpPr/>
          <p:nvPr/>
        </p:nvSpPr>
        <p:spPr>
          <a:xfrm rot="10800000">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21"/>
          <p:cNvSpPr/>
          <p:nvPr/>
        </p:nvSpPr>
        <p:spPr>
          <a:xfrm rot="10800000">
            <a:off x="11527433"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1"/>
          <p:cNvSpPr txBox="1">
            <a:spLocks noGrp="1"/>
          </p:cNvSpPr>
          <p:nvPr>
            <p:ph type="ctrTitle"/>
          </p:nvPr>
        </p:nvSpPr>
        <p:spPr>
          <a:xfrm flipH="1">
            <a:off x="1219033" y="2601567"/>
            <a:ext cx="18444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57" name="Google Shape;157;p21"/>
          <p:cNvSpPr txBox="1">
            <a:spLocks noGrp="1"/>
          </p:cNvSpPr>
          <p:nvPr>
            <p:ph type="subTitle" idx="3"/>
          </p:nvPr>
        </p:nvSpPr>
        <p:spPr>
          <a:xfrm>
            <a:off x="7680967" y="3676668"/>
            <a:ext cx="31796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000"/>
              <a:buNone/>
              <a:defRPr>
                <a:solidFill>
                  <a:schemeClr val="lt1"/>
                </a:solidFill>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8" name="Google Shape;158;p21"/>
          <p:cNvSpPr txBox="1">
            <a:spLocks noGrp="1"/>
          </p:cNvSpPr>
          <p:nvPr>
            <p:ph type="subTitle" idx="4"/>
          </p:nvPr>
        </p:nvSpPr>
        <p:spPr>
          <a:xfrm>
            <a:off x="7680967" y="3117333"/>
            <a:ext cx="31796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Tree>
    <p:extLst>
      <p:ext uri="{BB962C8B-B14F-4D97-AF65-F5344CB8AC3E}">
        <p14:creationId xmlns:p14="http://schemas.microsoft.com/office/powerpoint/2010/main" val="8587875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59"/>
        <p:cNvGrpSpPr/>
        <p:nvPr/>
      </p:nvGrpSpPr>
      <p:grpSpPr>
        <a:xfrm>
          <a:off x="0" y="0"/>
          <a:ext cx="0" cy="0"/>
          <a:chOff x="0" y="0"/>
          <a:chExt cx="0" cy="0"/>
        </a:xfrm>
      </p:grpSpPr>
      <p:sp>
        <p:nvSpPr>
          <p:cNvPr id="160" name="Google Shape;160;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61" name="Google Shape;161;p22"/>
          <p:cNvSpPr txBox="1">
            <a:spLocks noGrp="1"/>
          </p:cNvSpPr>
          <p:nvPr>
            <p:ph type="subTitle" idx="1"/>
          </p:nvPr>
        </p:nvSpPr>
        <p:spPr>
          <a:xfrm>
            <a:off x="4640100" y="2744925"/>
            <a:ext cx="31796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000"/>
              <a:buNone/>
              <a:defRPr>
                <a:solidFill>
                  <a:schemeClr val="lt1"/>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162" name="Google Shape;162;p22"/>
          <p:cNvSpPr txBox="1">
            <a:spLocks noGrp="1"/>
          </p:cNvSpPr>
          <p:nvPr>
            <p:ph type="subTitle" idx="2"/>
          </p:nvPr>
        </p:nvSpPr>
        <p:spPr>
          <a:xfrm>
            <a:off x="4640100" y="2188711"/>
            <a:ext cx="31796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163" name="Google Shape;163;p22"/>
          <p:cNvSpPr/>
          <p:nvPr/>
        </p:nvSpPr>
        <p:spPr>
          <a:xfrm>
            <a:off x="11241033"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2"/>
          <p:cNvSpPr/>
          <p:nvPr/>
        </p:nvSpPr>
        <p:spPr>
          <a:xfrm>
            <a:off x="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2"/>
          <p:cNvSpPr txBox="1">
            <a:spLocks noGrp="1"/>
          </p:cNvSpPr>
          <p:nvPr>
            <p:ph type="ctrTitle"/>
          </p:nvPr>
        </p:nvSpPr>
        <p:spPr>
          <a:xfrm>
            <a:off x="9141200" y="2601567"/>
            <a:ext cx="18444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66" name="Google Shape;166;p22"/>
          <p:cNvSpPr txBox="1">
            <a:spLocks noGrp="1"/>
          </p:cNvSpPr>
          <p:nvPr>
            <p:ph type="subTitle" idx="3"/>
          </p:nvPr>
        </p:nvSpPr>
        <p:spPr>
          <a:xfrm>
            <a:off x="2991900" y="4396643"/>
            <a:ext cx="3179600" cy="62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000"/>
              <a:buNone/>
              <a:defRPr>
                <a:solidFill>
                  <a:schemeClr val="lt1"/>
                </a:solidFill>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67" name="Google Shape;167;p22"/>
          <p:cNvSpPr txBox="1">
            <a:spLocks noGrp="1"/>
          </p:cNvSpPr>
          <p:nvPr>
            <p:ph type="subTitle" idx="4"/>
          </p:nvPr>
        </p:nvSpPr>
        <p:spPr>
          <a:xfrm>
            <a:off x="2991900" y="3843196"/>
            <a:ext cx="3179600" cy="62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Tree>
    <p:extLst>
      <p:ext uri="{BB962C8B-B14F-4D97-AF65-F5344CB8AC3E}">
        <p14:creationId xmlns:p14="http://schemas.microsoft.com/office/powerpoint/2010/main" val="6954357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168"/>
        <p:cNvGrpSpPr/>
        <p:nvPr/>
      </p:nvGrpSpPr>
      <p:grpSpPr>
        <a:xfrm>
          <a:off x="0" y="0"/>
          <a:ext cx="0" cy="0"/>
          <a:chOff x="0" y="0"/>
          <a:chExt cx="0" cy="0"/>
        </a:xfrm>
      </p:grpSpPr>
      <p:sp>
        <p:nvSpPr>
          <p:cNvPr id="169" name="Google Shape;169;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8F63A3B-78C7-47BE-AE5E-E10140E04643}" type="slidenum">
              <a:rPr lang="en-US" smtClean="0"/>
              <a:t>‹#›</a:t>
            </a:fld>
            <a:endParaRPr lang="en-US" dirty="0"/>
          </a:p>
        </p:txBody>
      </p:sp>
      <p:sp>
        <p:nvSpPr>
          <p:cNvPr id="170" name="Google Shape;170;p23"/>
          <p:cNvSpPr txBox="1">
            <a:spLocks noGrp="1"/>
          </p:cNvSpPr>
          <p:nvPr>
            <p:ph type="subTitle" idx="1"/>
          </p:nvPr>
        </p:nvSpPr>
        <p:spPr>
          <a:xfrm>
            <a:off x="4915067" y="2438113"/>
            <a:ext cx="43248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171" name="Google Shape;171;p23"/>
          <p:cNvSpPr txBox="1">
            <a:spLocks noGrp="1"/>
          </p:cNvSpPr>
          <p:nvPr>
            <p:ph type="subTitle" idx="2"/>
          </p:nvPr>
        </p:nvSpPr>
        <p:spPr>
          <a:xfrm>
            <a:off x="4915067" y="1819151"/>
            <a:ext cx="43248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172" name="Google Shape;172;p23"/>
          <p:cNvSpPr/>
          <p:nvPr/>
        </p:nvSpPr>
        <p:spPr>
          <a:xfrm flipH="1">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3"/>
          <p:cNvSpPr/>
          <p:nvPr/>
        </p:nvSpPr>
        <p:spPr>
          <a:xfrm flipH="1">
            <a:off x="11527433"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3"/>
          <p:cNvSpPr txBox="1">
            <a:spLocks noGrp="1"/>
          </p:cNvSpPr>
          <p:nvPr>
            <p:ph type="ctrTitle"/>
          </p:nvPr>
        </p:nvSpPr>
        <p:spPr>
          <a:xfrm flipH="1">
            <a:off x="1219033" y="2601567"/>
            <a:ext cx="18444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75" name="Google Shape;175;p23"/>
          <p:cNvSpPr txBox="1">
            <a:spLocks noGrp="1"/>
          </p:cNvSpPr>
          <p:nvPr>
            <p:ph type="subTitle" idx="3"/>
          </p:nvPr>
        </p:nvSpPr>
        <p:spPr>
          <a:xfrm>
            <a:off x="4915067" y="4359487"/>
            <a:ext cx="43248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176" name="Google Shape;176;p23"/>
          <p:cNvSpPr txBox="1">
            <a:spLocks noGrp="1"/>
          </p:cNvSpPr>
          <p:nvPr>
            <p:ph type="subTitle" idx="4"/>
          </p:nvPr>
        </p:nvSpPr>
        <p:spPr>
          <a:xfrm>
            <a:off x="4915067" y="3743291"/>
            <a:ext cx="4324800" cy="62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177" name="Google Shape;177;p23"/>
          <p:cNvSpPr txBox="1">
            <a:spLocks noGrp="1"/>
          </p:cNvSpPr>
          <p:nvPr>
            <p:ph type="title" idx="5" hasCustomPrompt="1"/>
          </p:nvPr>
        </p:nvSpPr>
        <p:spPr>
          <a:xfrm>
            <a:off x="3767100" y="1967959"/>
            <a:ext cx="10244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178" name="Google Shape;178;p23"/>
          <p:cNvSpPr txBox="1">
            <a:spLocks noGrp="1"/>
          </p:cNvSpPr>
          <p:nvPr>
            <p:ph type="title" idx="6" hasCustomPrompt="1"/>
          </p:nvPr>
        </p:nvSpPr>
        <p:spPr>
          <a:xfrm>
            <a:off x="3767100" y="3900000"/>
            <a:ext cx="10244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5950701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179"/>
        <p:cNvGrpSpPr/>
        <p:nvPr/>
      </p:nvGrpSpPr>
      <p:grpSpPr>
        <a:xfrm>
          <a:off x="0" y="0"/>
          <a:ext cx="0" cy="0"/>
          <a:chOff x="0" y="0"/>
          <a:chExt cx="0" cy="0"/>
        </a:xfrm>
      </p:grpSpPr>
      <p:sp>
        <p:nvSpPr>
          <p:cNvPr id="180" name="Google Shape;180;p24"/>
          <p:cNvSpPr txBox="1">
            <a:spLocks noGrp="1"/>
          </p:cNvSpPr>
          <p:nvPr>
            <p:ph type="subTitle" idx="1"/>
          </p:nvPr>
        </p:nvSpPr>
        <p:spPr>
          <a:xfrm flipH="1">
            <a:off x="3789800" y="33853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81" name="Google Shape;181;p24"/>
          <p:cNvSpPr txBox="1">
            <a:spLocks noGrp="1"/>
          </p:cNvSpPr>
          <p:nvPr>
            <p:ph type="subTitle" idx="2"/>
          </p:nvPr>
        </p:nvSpPr>
        <p:spPr>
          <a:xfrm flipH="1">
            <a:off x="3569567" y="29973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82" name="Google Shape;182;p24"/>
          <p:cNvSpPr txBox="1">
            <a:spLocks noGrp="1"/>
          </p:cNvSpPr>
          <p:nvPr>
            <p:ph type="subTitle" idx="3"/>
          </p:nvPr>
        </p:nvSpPr>
        <p:spPr>
          <a:xfrm flipH="1">
            <a:off x="6538267" y="33853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83" name="Google Shape;183;p24"/>
          <p:cNvSpPr txBox="1">
            <a:spLocks noGrp="1"/>
          </p:cNvSpPr>
          <p:nvPr>
            <p:ph type="subTitle" idx="4"/>
          </p:nvPr>
        </p:nvSpPr>
        <p:spPr>
          <a:xfrm flipH="1">
            <a:off x="6318033" y="29973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84" name="Google Shape;184;p24"/>
          <p:cNvSpPr txBox="1">
            <a:spLocks noGrp="1"/>
          </p:cNvSpPr>
          <p:nvPr>
            <p:ph type="subTitle" idx="5"/>
          </p:nvPr>
        </p:nvSpPr>
        <p:spPr>
          <a:xfrm flipH="1">
            <a:off x="9286733" y="33853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85" name="Google Shape;185;p24"/>
          <p:cNvSpPr txBox="1">
            <a:spLocks noGrp="1"/>
          </p:cNvSpPr>
          <p:nvPr>
            <p:ph type="subTitle" idx="6"/>
          </p:nvPr>
        </p:nvSpPr>
        <p:spPr>
          <a:xfrm flipH="1">
            <a:off x="9066500" y="29973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86" name="Google Shape;186;p24"/>
          <p:cNvSpPr/>
          <p:nvPr/>
        </p:nvSpPr>
        <p:spPr>
          <a:xfrm>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4"/>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88" name="Google Shape;188;p24"/>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0016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lt1"/>
        </a:solidFill>
        <a:effectLst/>
      </p:bgPr>
    </p:bg>
    <p:spTree>
      <p:nvGrpSpPr>
        <p:cNvPr id="1" name="Shape 189"/>
        <p:cNvGrpSpPr/>
        <p:nvPr/>
      </p:nvGrpSpPr>
      <p:grpSpPr>
        <a:xfrm>
          <a:off x="0" y="0"/>
          <a:ext cx="0" cy="0"/>
          <a:chOff x="0" y="0"/>
          <a:chExt cx="0" cy="0"/>
        </a:xfrm>
      </p:grpSpPr>
      <p:sp>
        <p:nvSpPr>
          <p:cNvPr id="190" name="Google Shape;190;p25"/>
          <p:cNvSpPr txBox="1">
            <a:spLocks noGrp="1"/>
          </p:cNvSpPr>
          <p:nvPr>
            <p:ph type="subTitle" idx="1"/>
          </p:nvPr>
        </p:nvSpPr>
        <p:spPr>
          <a:xfrm>
            <a:off x="6812300" y="28951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91" name="Google Shape;191;p25"/>
          <p:cNvSpPr txBox="1">
            <a:spLocks noGrp="1"/>
          </p:cNvSpPr>
          <p:nvPr>
            <p:ph type="subTitle" idx="2"/>
          </p:nvPr>
        </p:nvSpPr>
        <p:spPr>
          <a:xfrm>
            <a:off x="6592133" y="25071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92" name="Google Shape;192;p25"/>
          <p:cNvSpPr txBox="1">
            <a:spLocks noGrp="1"/>
          </p:cNvSpPr>
          <p:nvPr>
            <p:ph type="subTitle" idx="3"/>
          </p:nvPr>
        </p:nvSpPr>
        <p:spPr>
          <a:xfrm>
            <a:off x="4063833" y="28951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93" name="Google Shape;193;p25"/>
          <p:cNvSpPr txBox="1">
            <a:spLocks noGrp="1"/>
          </p:cNvSpPr>
          <p:nvPr>
            <p:ph type="subTitle" idx="4"/>
          </p:nvPr>
        </p:nvSpPr>
        <p:spPr>
          <a:xfrm>
            <a:off x="3843667" y="25071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94" name="Google Shape;194;p25"/>
          <p:cNvSpPr txBox="1">
            <a:spLocks noGrp="1"/>
          </p:cNvSpPr>
          <p:nvPr>
            <p:ph type="subTitle" idx="5"/>
          </p:nvPr>
        </p:nvSpPr>
        <p:spPr>
          <a:xfrm>
            <a:off x="1315367" y="2895177"/>
            <a:ext cx="1902000" cy="13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195" name="Google Shape;195;p25"/>
          <p:cNvSpPr txBox="1">
            <a:spLocks noGrp="1"/>
          </p:cNvSpPr>
          <p:nvPr>
            <p:ph type="subTitle" idx="6"/>
          </p:nvPr>
        </p:nvSpPr>
        <p:spPr>
          <a:xfrm>
            <a:off x="1095200" y="2507133"/>
            <a:ext cx="2342400" cy="475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196" name="Google Shape;196;p25"/>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25"/>
          <p:cNvSpPr txBox="1">
            <a:spLocks noGrp="1"/>
          </p:cNvSpPr>
          <p:nvPr>
            <p:ph type="ctrTitle"/>
          </p:nvPr>
        </p:nvSpPr>
        <p:spPr>
          <a:xfrm>
            <a:off x="9232800" y="2601567"/>
            <a:ext cx="16612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198" name="Google Shape;198;p25"/>
          <p:cNvSpPr/>
          <p:nvPr/>
        </p:nvSpPr>
        <p:spPr>
          <a:xfrm flipH="1">
            <a:off x="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25"/>
          <p:cNvSpPr txBox="1">
            <a:spLocks noGrp="1"/>
          </p:cNvSpPr>
          <p:nvPr>
            <p:ph type="title" idx="7" hasCustomPrompt="1"/>
          </p:nvPr>
        </p:nvSpPr>
        <p:spPr>
          <a:xfrm flipH="1">
            <a:off x="7018749" y="4259552"/>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00" name="Google Shape;200;p25"/>
          <p:cNvSpPr txBox="1">
            <a:spLocks noGrp="1"/>
          </p:cNvSpPr>
          <p:nvPr>
            <p:ph type="title" idx="8" hasCustomPrompt="1"/>
          </p:nvPr>
        </p:nvSpPr>
        <p:spPr>
          <a:xfrm flipH="1">
            <a:off x="4270249" y="4259567"/>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01" name="Google Shape;201;p25"/>
          <p:cNvSpPr txBox="1">
            <a:spLocks noGrp="1"/>
          </p:cNvSpPr>
          <p:nvPr>
            <p:ph type="title" idx="9" hasCustomPrompt="1"/>
          </p:nvPr>
        </p:nvSpPr>
        <p:spPr>
          <a:xfrm flipH="1">
            <a:off x="1521749" y="4259567"/>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4519773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202"/>
        <p:cNvGrpSpPr/>
        <p:nvPr/>
      </p:nvGrpSpPr>
      <p:grpSpPr>
        <a:xfrm>
          <a:off x="0" y="0"/>
          <a:ext cx="0" cy="0"/>
          <a:chOff x="0" y="0"/>
          <a:chExt cx="0" cy="0"/>
        </a:xfrm>
      </p:grpSpPr>
      <p:sp>
        <p:nvSpPr>
          <p:cNvPr id="203" name="Google Shape;203;p26"/>
          <p:cNvSpPr txBox="1">
            <a:spLocks noGrp="1"/>
          </p:cNvSpPr>
          <p:nvPr>
            <p:ph type="subTitle" idx="1"/>
          </p:nvPr>
        </p:nvSpPr>
        <p:spPr>
          <a:xfrm flipH="1">
            <a:off x="7600467" y="5126141"/>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04" name="Google Shape;204;p26"/>
          <p:cNvSpPr txBox="1">
            <a:spLocks noGrp="1"/>
          </p:cNvSpPr>
          <p:nvPr>
            <p:ph type="subTitle" idx="2"/>
          </p:nvPr>
        </p:nvSpPr>
        <p:spPr>
          <a:xfrm flipH="1">
            <a:off x="4687133" y="5126159"/>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05" name="Google Shape;205;p26"/>
          <p:cNvSpPr txBox="1">
            <a:spLocks noGrp="1"/>
          </p:cNvSpPr>
          <p:nvPr>
            <p:ph type="subTitle" idx="3"/>
          </p:nvPr>
        </p:nvSpPr>
        <p:spPr>
          <a:xfrm flipH="1">
            <a:off x="7600467" y="4664311"/>
            <a:ext cx="1902000" cy="4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Saira SemiCondensed SemiBold"/>
              <a:buNone/>
              <a:defRPr sz="1600">
                <a:solidFill>
                  <a:schemeClr val="dk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06" name="Google Shape;206;p26"/>
          <p:cNvSpPr txBox="1">
            <a:spLocks noGrp="1"/>
          </p:cNvSpPr>
          <p:nvPr>
            <p:ph type="subTitle" idx="4"/>
          </p:nvPr>
        </p:nvSpPr>
        <p:spPr>
          <a:xfrm flipH="1">
            <a:off x="4645167" y="4673476"/>
            <a:ext cx="1902000" cy="4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600">
                <a:solidFill>
                  <a:schemeClr val="dk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07" name="Google Shape;207;p26"/>
          <p:cNvSpPr/>
          <p:nvPr/>
        </p:nvSpPr>
        <p:spPr>
          <a:xfrm>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26"/>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09" name="Google Shape;209;p26"/>
          <p:cNvSpPr txBox="1">
            <a:spLocks noGrp="1"/>
          </p:cNvSpPr>
          <p:nvPr>
            <p:ph type="subTitle" idx="5"/>
          </p:nvPr>
        </p:nvSpPr>
        <p:spPr>
          <a:xfrm flipH="1">
            <a:off x="7600467" y="1723825"/>
            <a:ext cx="1902000" cy="4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600">
                <a:solidFill>
                  <a:schemeClr val="dk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10" name="Google Shape;210;p26"/>
          <p:cNvSpPr txBox="1">
            <a:spLocks noGrp="1"/>
          </p:cNvSpPr>
          <p:nvPr>
            <p:ph type="subTitle" idx="6"/>
          </p:nvPr>
        </p:nvSpPr>
        <p:spPr>
          <a:xfrm flipH="1">
            <a:off x="4645167" y="1723825"/>
            <a:ext cx="1902000" cy="4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600">
                <a:solidFill>
                  <a:schemeClr val="dk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11" name="Google Shape;211;p26"/>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6"/>
          <p:cNvSpPr txBox="1">
            <a:spLocks noGrp="1"/>
          </p:cNvSpPr>
          <p:nvPr>
            <p:ph type="subTitle" idx="7"/>
          </p:nvPr>
        </p:nvSpPr>
        <p:spPr>
          <a:xfrm flipH="1">
            <a:off x="7642433" y="2180641"/>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13" name="Google Shape;213;p26"/>
          <p:cNvSpPr txBox="1">
            <a:spLocks noGrp="1"/>
          </p:cNvSpPr>
          <p:nvPr>
            <p:ph type="subTitle" idx="8"/>
          </p:nvPr>
        </p:nvSpPr>
        <p:spPr>
          <a:xfrm flipH="1">
            <a:off x="4687133" y="2180659"/>
            <a:ext cx="1902000" cy="8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Tree>
    <p:extLst>
      <p:ext uri="{BB962C8B-B14F-4D97-AF65-F5344CB8AC3E}">
        <p14:creationId xmlns:p14="http://schemas.microsoft.com/office/powerpoint/2010/main" val="309084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3 ">
  <p:cSld name="Title and four columns 3 ">
    <p:spTree>
      <p:nvGrpSpPr>
        <p:cNvPr id="1" name="Shape 214"/>
        <p:cNvGrpSpPr/>
        <p:nvPr/>
      </p:nvGrpSpPr>
      <p:grpSpPr>
        <a:xfrm>
          <a:off x="0" y="0"/>
          <a:ext cx="0" cy="0"/>
          <a:chOff x="0" y="0"/>
          <a:chExt cx="0" cy="0"/>
        </a:xfrm>
      </p:grpSpPr>
      <p:sp>
        <p:nvSpPr>
          <p:cNvPr id="215" name="Google Shape;215;p27"/>
          <p:cNvSpPr txBox="1">
            <a:spLocks noGrp="1"/>
          </p:cNvSpPr>
          <p:nvPr>
            <p:ph type="subTitle" idx="1"/>
          </p:nvPr>
        </p:nvSpPr>
        <p:spPr>
          <a:xfrm>
            <a:off x="1527700" y="3825000"/>
            <a:ext cx="2167600" cy="8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16" name="Google Shape;216;p27"/>
          <p:cNvSpPr txBox="1">
            <a:spLocks noGrp="1"/>
          </p:cNvSpPr>
          <p:nvPr>
            <p:ph type="subTitle" idx="2"/>
          </p:nvPr>
        </p:nvSpPr>
        <p:spPr>
          <a:xfrm>
            <a:off x="3894424" y="3825000"/>
            <a:ext cx="2167600" cy="8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17" name="Google Shape;217;p27"/>
          <p:cNvSpPr txBox="1">
            <a:spLocks noGrp="1"/>
          </p:cNvSpPr>
          <p:nvPr>
            <p:ph type="subTitle" idx="3"/>
          </p:nvPr>
        </p:nvSpPr>
        <p:spPr>
          <a:xfrm>
            <a:off x="6256899" y="3825000"/>
            <a:ext cx="2167600" cy="8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18" name="Google Shape;218;p27"/>
          <p:cNvSpPr txBox="1">
            <a:spLocks noGrp="1"/>
          </p:cNvSpPr>
          <p:nvPr>
            <p:ph type="subTitle" idx="4"/>
          </p:nvPr>
        </p:nvSpPr>
        <p:spPr>
          <a:xfrm>
            <a:off x="8620265" y="3825000"/>
            <a:ext cx="2167600" cy="8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867"/>
            </a:lvl1pPr>
            <a:lvl2pPr lvl="1" algn="ctr" rtl="0">
              <a:lnSpc>
                <a:spcPct val="100000"/>
              </a:lnSpc>
              <a:spcBef>
                <a:spcPts val="0"/>
              </a:spcBef>
              <a:spcAft>
                <a:spcPts val="0"/>
              </a:spcAft>
              <a:buClr>
                <a:schemeClr val="lt2"/>
              </a:buClr>
              <a:buSzPts val="1400"/>
              <a:buNone/>
              <a:defRPr/>
            </a:lvl2pPr>
            <a:lvl3pPr lvl="2" algn="ctr" rtl="0">
              <a:lnSpc>
                <a:spcPct val="100000"/>
              </a:lnSpc>
              <a:spcBef>
                <a:spcPts val="0"/>
              </a:spcBef>
              <a:spcAft>
                <a:spcPts val="0"/>
              </a:spcAft>
              <a:buClr>
                <a:schemeClr val="lt2"/>
              </a:buClr>
              <a:buSzPts val="1400"/>
              <a:buNone/>
              <a:defRPr/>
            </a:lvl3pPr>
            <a:lvl4pPr lvl="3" algn="ctr" rtl="0">
              <a:lnSpc>
                <a:spcPct val="100000"/>
              </a:lnSpc>
              <a:spcBef>
                <a:spcPts val="0"/>
              </a:spcBef>
              <a:spcAft>
                <a:spcPts val="0"/>
              </a:spcAft>
              <a:buClr>
                <a:schemeClr val="lt2"/>
              </a:buClr>
              <a:buSzPts val="1400"/>
              <a:buNone/>
              <a:defRPr/>
            </a:lvl4pPr>
            <a:lvl5pPr lvl="4" algn="ctr" rtl="0">
              <a:lnSpc>
                <a:spcPct val="100000"/>
              </a:lnSpc>
              <a:spcBef>
                <a:spcPts val="0"/>
              </a:spcBef>
              <a:spcAft>
                <a:spcPts val="0"/>
              </a:spcAft>
              <a:buClr>
                <a:schemeClr val="lt2"/>
              </a:buClr>
              <a:buSzPts val="1400"/>
              <a:buNone/>
              <a:defRPr/>
            </a:lvl5pPr>
            <a:lvl6pPr lvl="5" algn="ctr" rtl="0">
              <a:lnSpc>
                <a:spcPct val="100000"/>
              </a:lnSpc>
              <a:spcBef>
                <a:spcPts val="0"/>
              </a:spcBef>
              <a:spcAft>
                <a:spcPts val="0"/>
              </a:spcAft>
              <a:buClr>
                <a:schemeClr val="lt2"/>
              </a:buClr>
              <a:buSzPts val="1400"/>
              <a:buNone/>
              <a:defRPr/>
            </a:lvl6pPr>
            <a:lvl7pPr lvl="6" algn="ctr" rtl="0">
              <a:lnSpc>
                <a:spcPct val="100000"/>
              </a:lnSpc>
              <a:spcBef>
                <a:spcPts val="0"/>
              </a:spcBef>
              <a:spcAft>
                <a:spcPts val="0"/>
              </a:spcAft>
              <a:buClr>
                <a:schemeClr val="lt2"/>
              </a:buClr>
              <a:buSzPts val="1400"/>
              <a:buNone/>
              <a:defRPr/>
            </a:lvl7pPr>
            <a:lvl8pPr lvl="7" algn="ctr" rtl="0">
              <a:lnSpc>
                <a:spcPct val="100000"/>
              </a:lnSpc>
              <a:spcBef>
                <a:spcPts val="0"/>
              </a:spcBef>
              <a:spcAft>
                <a:spcPts val="0"/>
              </a:spcAft>
              <a:buClr>
                <a:schemeClr val="lt2"/>
              </a:buClr>
              <a:buSzPts val="1400"/>
              <a:buNone/>
              <a:defRPr/>
            </a:lvl8pPr>
            <a:lvl9pPr lvl="8" algn="ct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19" name="Google Shape;219;p27"/>
          <p:cNvSpPr/>
          <p:nvPr/>
        </p:nvSpPr>
        <p:spPr>
          <a:xfrm>
            <a:off x="0" y="0"/>
            <a:ext cx="963600" cy="5165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27"/>
          <p:cNvSpPr txBox="1">
            <a:spLocks noGrp="1"/>
          </p:cNvSpPr>
          <p:nvPr>
            <p:ph type="ctrTitle"/>
          </p:nvPr>
        </p:nvSpPr>
        <p:spPr>
          <a:xfrm flipH="1">
            <a:off x="1297833" y="719333"/>
            <a:ext cx="23536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21" name="Google Shape;221;p27"/>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0833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1E1-EF1D-86BA-597F-C766AF1BE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96E04-CF87-4FA8-269A-ABC022884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691E1-98AE-C59A-E8DB-41DB80D7E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28AC0-A039-434F-575F-0B9708868133}"/>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6" name="Footer Placeholder 5">
            <a:extLst>
              <a:ext uri="{FF2B5EF4-FFF2-40B4-BE49-F238E27FC236}">
                <a16:creationId xmlns:a16="http://schemas.microsoft.com/office/drawing/2014/main" id="{62E191A7-9D5F-43B4-717D-2300B8069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7CE42-1FB8-B52D-AAEA-155C900AA4FD}"/>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28631970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22"/>
        <p:cNvGrpSpPr/>
        <p:nvPr/>
      </p:nvGrpSpPr>
      <p:grpSpPr>
        <a:xfrm>
          <a:off x="0" y="0"/>
          <a:ext cx="0" cy="0"/>
          <a:chOff x="0" y="0"/>
          <a:chExt cx="0" cy="0"/>
        </a:xfrm>
      </p:grpSpPr>
      <p:sp>
        <p:nvSpPr>
          <p:cNvPr id="223" name="Google Shape;223;p28"/>
          <p:cNvSpPr txBox="1">
            <a:spLocks noGrp="1"/>
          </p:cNvSpPr>
          <p:nvPr>
            <p:ph type="subTitle" idx="1"/>
          </p:nvPr>
        </p:nvSpPr>
        <p:spPr>
          <a:xfrm>
            <a:off x="6299900" y="3370800"/>
            <a:ext cx="2167600" cy="83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Clr>
                <a:schemeClr val="lt2"/>
              </a:buClr>
              <a:buSzPts val="1400"/>
              <a:buNone/>
              <a:defRPr/>
            </a:lvl2pPr>
            <a:lvl3pPr lvl="2" rtl="0">
              <a:lnSpc>
                <a:spcPct val="100000"/>
              </a:lnSpc>
              <a:spcBef>
                <a:spcPts val="0"/>
              </a:spcBef>
              <a:spcAft>
                <a:spcPts val="0"/>
              </a:spcAft>
              <a:buClr>
                <a:schemeClr val="lt2"/>
              </a:buClr>
              <a:buSzPts val="1400"/>
              <a:buNone/>
              <a:defRPr/>
            </a:lvl3pPr>
            <a:lvl4pPr lvl="3" rtl="0">
              <a:lnSpc>
                <a:spcPct val="100000"/>
              </a:lnSpc>
              <a:spcBef>
                <a:spcPts val="0"/>
              </a:spcBef>
              <a:spcAft>
                <a:spcPts val="0"/>
              </a:spcAft>
              <a:buClr>
                <a:schemeClr val="lt2"/>
              </a:buClr>
              <a:buSzPts val="1400"/>
              <a:buNone/>
              <a:defRPr/>
            </a:lvl4pPr>
            <a:lvl5pPr lvl="4" rtl="0">
              <a:lnSpc>
                <a:spcPct val="100000"/>
              </a:lnSpc>
              <a:spcBef>
                <a:spcPts val="0"/>
              </a:spcBef>
              <a:spcAft>
                <a:spcPts val="0"/>
              </a:spcAft>
              <a:buClr>
                <a:schemeClr val="lt2"/>
              </a:buClr>
              <a:buSzPts val="1400"/>
              <a:buNone/>
              <a:defRPr/>
            </a:lvl5pPr>
            <a:lvl6pPr lvl="5" rtl="0">
              <a:lnSpc>
                <a:spcPct val="100000"/>
              </a:lnSpc>
              <a:spcBef>
                <a:spcPts val="0"/>
              </a:spcBef>
              <a:spcAft>
                <a:spcPts val="0"/>
              </a:spcAft>
              <a:buClr>
                <a:schemeClr val="lt2"/>
              </a:buClr>
              <a:buSzPts val="1400"/>
              <a:buNone/>
              <a:defRPr/>
            </a:lvl6pPr>
            <a:lvl7pPr lvl="6" rtl="0">
              <a:lnSpc>
                <a:spcPct val="100000"/>
              </a:lnSpc>
              <a:spcBef>
                <a:spcPts val="0"/>
              </a:spcBef>
              <a:spcAft>
                <a:spcPts val="0"/>
              </a:spcAft>
              <a:buClr>
                <a:schemeClr val="lt2"/>
              </a:buClr>
              <a:buSzPts val="1400"/>
              <a:buNone/>
              <a:defRPr/>
            </a:lvl7pPr>
            <a:lvl8pPr lvl="7" rtl="0">
              <a:lnSpc>
                <a:spcPct val="100000"/>
              </a:lnSpc>
              <a:spcBef>
                <a:spcPts val="0"/>
              </a:spcBef>
              <a:spcAft>
                <a:spcPts val="0"/>
              </a:spcAft>
              <a:buClr>
                <a:schemeClr val="lt2"/>
              </a:buClr>
              <a:buSzPts val="1400"/>
              <a:buNone/>
              <a:defRPr/>
            </a:lvl8pPr>
            <a:lvl9pPr lvl="8"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24" name="Google Shape;224;p28"/>
          <p:cNvSpPr txBox="1">
            <a:spLocks noGrp="1"/>
          </p:cNvSpPr>
          <p:nvPr>
            <p:ph type="subTitle" idx="2"/>
          </p:nvPr>
        </p:nvSpPr>
        <p:spPr>
          <a:xfrm>
            <a:off x="6299891" y="4753517"/>
            <a:ext cx="2167600" cy="83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867"/>
            </a:lvl1pPr>
            <a:lvl2pPr lvl="1" rtl="0">
              <a:lnSpc>
                <a:spcPct val="100000"/>
              </a:lnSpc>
              <a:spcBef>
                <a:spcPts val="0"/>
              </a:spcBef>
              <a:spcAft>
                <a:spcPts val="0"/>
              </a:spcAft>
              <a:buClr>
                <a:schemeClr val="lt2"/>
              </a:buClr>
              <a:buSzPts val="1400"/>
              <a:buNone/>
              <a:defRPr/>
            </a:lvl2pPr>
            <a:lvl3pPr lvl="2" rtl="0">
              <a:lnSpc>
                <a:spcPct val="100000"/>
              </a:lnSpc>
              <a:spcBef>
                <a:spcPts val="0"/>
              </a:spcBef>
              <a:spcAft>
                <a:spcPts val="0"/>
              </a:spcAft>
              <a:buClr>
                <a:schemeClr val="lt2"/>
              </a:buClr>
              <a:buSzPts val="1400"/>
              <a:buNone/>
              <a:defRPr/>
            </a:lvl3pPr>
            <a:lvl4pPr lvl="3" rtl="0">
              <a:lnSpc>
                <a:spcPct val="100000"/>
              </a:lnSpc>
              <a:spcBef>
                <a:spcPts val="0"/>
              </a:spcBef>
              <a:spcAft>
                <a:spcPts val="0"/>
              </a:spcAft>
              <a:buClr>
                <a:schemeClr val="lt2"/>
              </a:buClr>
              <a:buSzPts val="1400"/>
              <a:buNone/>
              <a:defRPr/>
            </a:lvl4pPr>
            <a:lvl5pPr lvl="4" rtl="0">
              <a:lnSpc>
                <a:spcPct val="100000"/>
              </a:lnSpc>
              <a:spcBef>
                <a:spcPts val="0"/>
              </a:spcBef>
              <a:spcAft>
                <a:spcPts val="0"/>
              </a:spcAft>
              <a:buClr>
                <a:schemeClr val="lt2"/>
              </a:buClr>
              <a:buSzPts val="1400"/>
              <a:buNone/>
              <a:defRPr/>
            </a:lvl5pPr>
            <a:lvl6pPr lvl="5" rtl="0">
              <a:lnSpc>
                <a:spcPct val="100000"/>
              </a:lnSpc>
              <a:spcBef>
                <a:spcPts val="0"/>
              </a:spcBef>
              <a:spcAft>
                <a:spcPts val="0"/>
              </a:spcAft>
              <a:buClr>
                <a:schemeClr val="lt2"/>
              </a:buClr>
              <a:buSzPts val="1400"/>
              <a:buNone/>
              <a:defRPr/>
            </a:lvl6pPr>
            <a:lvl7pPr lvl="6" rtl="0">
              <a:lnSpc>
                <a:spcPct val="100000"/>
              </a:lnSpc>
              <a:spcBef>
                <a:spcPts val="0"/>
              </a:spcBef>
              <a:spcAft>
                <a:spcPts val="0"/>
              </a:spcAft>
              <a:buClr>
                <a:schemeClr val="lt2"/>
              </a:buClr>
              <a:buSzPts val="1400"/>
              <a:buNone/>
              <a:defRPr/>
            </a:lvl7pPr>
            <a:lvl8pPr lvl="7" rtl="0">
              <a:lnSpc>
                <a:spcPct val="100000"/>
              </a:lnSpc>
              <a:spcBef>
                <a:spcPts val="0"/>
              </a:spcBef>
              <a:spcAft>
                <a:spcPts val="0"/>
              </a:spcAft>
              <a:buClr>
                <a:schemeClr val="lt2"/>
              </a:buClr>
              <a:buSzPts val="1400"/>
              <a:buNone/>
              <a:defRPr/>
            </a:lvl8pPr>
            <a:lvl9pPr lvl="8"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25" name="Google Shape;225;p28"/>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28"/>
          <p:cNvSpPr/>
          <p:nvPr/>
        </p:nvSpPr>
        <p:spPr>
          <a:xfrm flipH="1">
            <a:off x="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8"/>
          <p:cNvSpPr txBox="1">
            <a:spLocks noGrp="1"/>
          </p:cNvSpPr>
          <p:nvPr>
            <p:ph type="subTitle" idx="3"/>
          </p:nvPr>
        </p:nvSpPr>
        <p:spPr>
          <a:xfrm>
            <a:off x="6299900" y="3016667"/>
            <a:ext cx="2342400" cy="47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228" name="Google Shape;228;p28"/>
          <p:cNvSpPr txBox="1">
            <a:spLocks noGrp="1"/>
          </p:cNvSpPr>
          <p:nvPr>
            <p:ph type="subTitle" idx="4"/>
          </p:nvPr>
        </p:nvSpPr>
        <p:spPr>
          <a:xfrm>
            <a:off x="6299891" y="4450484"/>
            <a:ext cx="2342400" cy="47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229" name="Google Shape;229;p28"/>
          <p:cNvSpPr txBox="1">
            <a:spLocks noGrp="1"/>
          </p:cNvSpPr>
          <p:nvPr>
            <p:ph type="ctrTitle"/>
          </p:nvPr>
        </p:nvSpPr>
        <p:spPr>
          <a:xfrm>
            <a:off x="8726567" y="2601567"/>
            <a:ext cx="2167600" cy="16552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30" name="Google Shape;230;p28"/>
          <p:cNvSpPr txBox="1">
            <a:spLocks noGrp="1"/>
          </p:cNvSpPr>
          <p:nvPr>
            <p:ph type="subTitle" idx="5"/>
          </p:nvPr>
        </p:nvSpPr>
        <p:spPr>
          <a:xfrm>
            <a:off x="1505000" y="2022833"/>
            <a:ext cx="2167600" cy="836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Clr>
                <a:schemeClr val="lt2"/>
              </a:buClr>
              <a:buSzPts val="1400"/>
              <a:buNone/>
              <a:defRPr/>
            </a:lvl2pPr>
            <a:lvl3pPr lvl="2" algn="r" rtl="0">
              <a:lnSpc>
                <a:spcPct val="100000"/>
              </a:lnSpc>
              <a:spcBef>
                <a:spcPts val="0"/>
              </a:spcBef>
              <a:spcAft>
                <a:spcPts val="0"/>
              </a:spcAft>
              <a:buClr>
                <a:schemeClr val="lt2"/>
              </a:buClr>
              <a:buSzPts val="1400"/>
              <a:buNone/>
              <a:defRPr/>
            </a:lvl3pPr>
            <a:lvl4pPr lvl="3" algn="r" rtl="0">
              <a:lnSpc>
                <a:spcPct val="100000"/>
              </a:lnSpc>
              <a:spcBef>
                <a:spcPts val="0"/>
              </a:spcBef>
              <a:spcAft>
                <a:spcPts val="0"/>
              </a:spcAft>
              <a:buClr>
                <a:schemeClr val="lt2"/>
              </a:buClr>
              <a:buSzPts val="1400"/>
              <a:buNone/>
              <a:defRPr/>
            </a:lvl4pPr>
            <a:lvl5pPr lvl="4" algn="r" rtl="0">
              <a:lnSpc>
                <a:spcPct val="100000"/>
              </a:lnSpc>
              <a:spcBef>
                <a:spcPts val="0"/>
              </a:spcBef>
              <a:spcAft>
                <a:spcPts val="0"/>
              </a:spcAft>
              <a:buClr>
                <a:schemeClr val="lt2"/>
              </a:buClr>
              <a:buSzPts val="1400"/>
              <a:buNone/>
              <a:defRPr/>
            </a:lvl5pPr>
            <a:lvl6pPr lvl="5" algn="r" rtl="0">
              <a:lnSpc>
                <a:spcPct val="100000"/>
              </a:lnSpc>
              <a:spcBef>
                <a:spcPts val="0"/>
              </a:spcBef>
              <a:spcAft>
                <a:spcPts val="0"/>
              </a:spcAft>
              <a:buClr>
                <a:schemeClr val="lt2"/>
              </a:buClr>
              <a:buSzPts val="1400"/>
              <a:buNone/>
              <a:defRPr/>
            </a:lvl6pPr>
            <a:lvl7pPr lvl="6" algn="r" rtl="0">
              <a:lnSpc>
                <a:spcPct val="100000"/>
              </a:lnSpc>
              <a:spcBef>
                <a:spcPts val="0"/>
              </a:spcBef>
              <a:spcAft>
                <a:spcPts val="0"/>
              </a:spcAft>
              <a:buClr>
                <a:schemeClr val="lt2"/>
              </a:buClr>
              <a:buSzPts val="1400"/>
              <a:buNone/>
              <a:defRPr/>
            </a:lvl7pPr>
            <a:lvl8pPr lvl="7" algn="r" rtl="0">
              <a:lnSpc>
                <a:spcPct val="100000"/>
              </a:lnSpc>
              <a:spcBef>
                <a:spcPts val="0"/>
              </a:spcBef>
              <a:spcAft>
                <a:spcPts val="0"/>
              </a:spcAft>
              <a:buClr>
                <a:schemeClr val="lt2"/>
              </a:buClr>
              <a:buSzPts val="1400"/>
              <a:buNone/>
              <a:defRPr/>
            </a:lvl8pPr>
            <a:lvl9pPr lvl="8" algn="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31" name="Google Shape;231;p28"/>
          <p:cNvSpPr txBox="1">
            <a:spLocks noGrp="1"/>
          </p:cNvSpPr>
          <p:nvPr>
            <p:ph type="subTitle" idx="6"/>
          </p:nvPr>
        </p:nvSpPr>
        <p:spPr>
          <a:xfrm>
            <a:off x="1505000" y="3370800"/>
            <a:ext cx="2167600" cy="836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400"/>
              <a:buNone/>
              <a:defRPr sz="1867"/>
            </a:lvl1pPr>
            <a:lvl2pPr lvl="1" algn="r" rtl="0">
              <a:lnSpc>
                <a:spcPct val="100000"/>
              </a:lnSpc>
              <a:spcBef>
                <a:spcPts val="0"/>
              </a:spcBef>
              <a:spcAft>
                <a:spcPts val="0"/>
              </a:spcAft>
              <a:buClr>
                <a:schemeClr val="lt2"/>
              </a:buClr>
              <a:buSzPts val="1400"/>
              <a:buNone/>
              <a:defRPr/>
            </a:lvl2pPr>
            <a:lvl3pPr lvl="2" algn="r" rtl="0">
              <a:lnSpc>
                <a:spcPct val="100000"/>
              </a:lnSpc>
              <a:spcBef>
                <a:spcPts val="0"/>
              </a:spcBef>
              <a:spcAft>
                <a:spcPts val="0"/>
              </a:spcAft>
              <a:buClr>
                <a:schemeClr val="lt2"/>
              </a:buClr>
              <a:buSzPts val="1400"/>
              <a:buNone/>
              <a:defRPr/>
            </a:lvl3pPr>
            <a:lvl4pPr lvl="3" algn="r" rtl="0">
              <a:lnSpc>
                <a:spcPct val="100000"/>
              </a:lnSpc>
              <a:spcBef>
                <a:spcPts val="0"/>
              </a:spcBef>
              <a:spcAft>
                <a:spcPts val="0"/>
              </a:spcAft>
              <a:buClr>
                <a:schemeClr val="lt2"/>
              </a:buClr>
              <a:buSzPts val="1400"/>
              <a:buNone/>
              <a:defRPr/>
            </a:lvl4pPr>
            <a:lvl5pPr lvl="4" algn="r" rtl="0">
              <a:lnSpc>
                <a:spcPct val="100000"/>
              </a:lnSpc>
              <a:spcBef>
                <a:spcPts val="0"/>
              </a:spcBef>
              <a:spcAft>
                <a:spcPts val="0"/>
              </a:spcAft>
              <a:buClr>
                <a:schemeClr val="lt2"/>
              </a:buClr>
              <a:buSzPts val="1400"/>
              <a:buNone/>
              <a:defRPr/>
            </a:lvl5pPr>
            <a:lvl6pPr lvl="5" algn="r" rtl="0">
              <a:lnSpc>
                <a:spcPct val="100000"/>
              </a:lnSpc>
              <a:spcBef>
                <a:spcPts val="0"/>
              </a:spcBef>
              <a:spcAft>
                <a:spcPts val="0"/>
              </a:spcAft>
              <a:buClr>
                <a:schemeClr val="lt2"/>
              </a:buClr>
              <a:buSzPts val="1400"/>
              <a:buNone/>
              <a:defRPr/>
            </a:lvl6pPr>
            <a:lvl7pPr lvl="6" algn="r" rtl="0">
              <a:lnSpc>
                <a:spcPct val="100000"/>
              </a:lnSpc>
              <a:spcBef>
                <a:spcPts val="0"/>
              </a:spcBef>
              <a:spcAft>
                <a:spcPts val="0"/>
              </a:spcAft>
              <a:buClr>
                <a:schemeClr val="lt2"/>
              </a:buClr>
              <a:buSzPts val="1400"/>
              <a:buNone/>
              <a:defRPr/>
            </a:lvl7pPr>
            <a:lvl8pPr lvl="7" algn="r" rtl="0">
              <a:lnSpc>
                <a:spcPct val="100000"/>
              </a:lnSpc>
              <a:spcBef>
                <a:spcPts val="0"/>
              </a:spcBef>
              <a:spcAft>
                <a:spcPts val="0"/>
              </a:spcAft>
              <a:buClr>
                <a:schemeClr val="lt2"/>
              </a:buClr>
              <a:buSzPts val="1400"/>
              <a:buNone/>
              <a:defRPr/>
            </a:lvl8pPr>
            <a:lvl9pPr lvl="8" algn="r" rtl="0">
              <a:lnSpc>
                <a:spcPct val="100000"/>
              </a:lnSpc>
              <a:spcBef>
                <a:spcPts val="0"/>
              </a:spcBef>
              <a:spcAft>
                <a:spcPts val="0"/>
              </a:spcAft>
              <a:buClr>
                <a:schemeClr val="lt2"/>
              </a:buClr>
              <a:buSzPts val="1400"/>
              <a:buNone/>
              <a:defRPr/>
            </a:lvl9pPr>
          </a:lstStyle>
          <a:p>
            <a:r>
              <a:rPr lang="en-US"/>
              <a:t>Click to edit Master subtitle style</a:t>
            </a:r>
            <a:endParaRPr/>
          </a:p>
        </p:txBody>
      </p:sp>
      <p:sp>
        <p:nvSpPr>
          <p:cNvPr id="232" name="Google Shape;232;p28"/>
          <p:cNvSpPr txBox="1">
            <a:spLocks noGrp="1"/>
          </p:cNvSpPr>
          <p:nvPr>
            <p:ph type="subTitle" idx="7"/>
          </p:nvPr>
        </p:nvSpPr>
        <p:spPr>
          <a:xfrm>
            <a:off x="1330200" y="1686033"/>
            <a:ext cx="2342400" cy="47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
        <p:nvSpPr>
          <p:cNvPr id="233" name="Google Shape;233;p28"/>
          <p:cNvSpPr txBox="1">
            <a:spLocks noGrp="1"/>
          </p:cNvSpPr>
          <p:nvPr>
            <p:ph type="subTitle" idx="8"/>
          </p:nvPr>
        </p:nvSpPr>
        <p:spPr>
          <a:xfrm>
            <a:off x="1330200" y="3016667"/>
            <a:ext cx="2342400" cy="47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Fjalla One"/>
              <a:buNone/>
              <a:defRPr sz="1867">
                <a:latin typeface="Saira SemiCondensed SemiBold"/>
                <a:ea typeface="Saira SemiCondensed SemiBold"/>
                <a:cs typeface="Saira SemiCondensed SemiBold"/>
                <a:sym typeface="Saira SemiCondensed SemiBold"/>
              </a:defRPr>
            </a:lvl1pPr>
            <a:lvl2pPr lvl="1" algn="r" rtl="0">
              <a:lnSpc>
                <a:spcPct val="100000"/>
              </a:lnSpc>
              <a:spcBef>
                <a:spcPts val="0"/>
              </a:spcBef>
              <a:spcAft>
                <a:spcPts val="0"/>
              </a:spcAft>
              <a:buSzPts val="1800"/>
              <a:buFont typeface="Fjalla One"/>
              <a:buNone/>
              <a:defRPr sz="2400">
                <a:latin typeface="Fjalla One"/>
                <a:ea typeface="Fjalla One"/>
                <a:cs typeface="Fjalla One"/>
                <a:sym typeface="Fjalla One"/>
              </a:defRPr>
            </a:lvl2pPr>
            <a:lvl3pPr lvl="2" algn="r" rtl="0">
              <a:lnSpc>
                <a:spcPct val="100000"/>
              </a:lnSpc>
              <a:spcBef>
                <a:spcPts val="0"/>
              </a:spcBef>
              <a:spcAft>
                <a:spcPts val="0"/>
              </a:spcAft>
              <a:buSzPts val="1800"/>
              <a:buFont typeface="Fjalla One"/>
              <a:buNone/>
              <a:defRPr sz="2400">
                <a:latin typeface="Fjalla One"/>
                <a:ea typeface="Fjalla One"/>
                <a:cs typeface="Fjalla One"/>
                <a:sym typeface="Fjalla One"/>
              </a:defRPr>
            </a:lvl3pPr>
            <a:lvl4pPr lvl="3" algn="r" rtl="0">
              <a:lnSpc>
                <a:spcPct val="100000"/>
              </a:lnSpc>
              <a:spcBef>
                <a:spcPts val="0"/>
              </a:spcBef>
              <a:spcAft>
                <a:spcPts val="0"/>
              </a:spcAft>
              <a:buSzPts val="1800"/>
              <a:buFont typeface="Fjalla One"/>
              <a:buNone/>
              <a:defRPr sz="2400">
                <a:latin typeface="Fjalla One"/>
                <a:ea typeface="Fjalla One"/>
                <a:cs typeface="Fjalla One"/>
                <a:sym typeface="Fjalla One"/>
              </a:defRPr>
            </a:lvl4pPr>
            <a:lvl5pPr lvl="4" algn="r" rtl="0">
              <a:lnSpc>
                <a:spcPct val="100000"/>
              </a:lnSpc>
              <a:spcBef>
                <a:spcPts val="0"/>
              </a:spcBef>
              <a:spcAft>
                <a:spcPts val="0"/>
              </a:spcAft>
              <a:buSzPts val="1800"/>
              <a:buFont typeface="Fjalla One"/>
              <a:buNone/>
              <a:defRPr sz="2400">
                <a:latin typeface="Fjalla One"/>
                <a:ea typeface="Fjalla One"/>
                <a:cs typeface="Fjalla One"/>
                <a:sym typeface="Fjalla One"/>
              </a:defRPr>
            </a:lvl5pPr>
            <a:lvl6pPr lvl="5" algn="r" rtl="0">
              <a:lnSpc>
                <a:spcPct val="100000"/>
              </a:lnSpc>
              <a:spcBef>
                <a:spcPts val="0"/>
              </a:spcBef>
              <a:spcAft>
                <a:spcPts val="0"/>
              </a:spcAft>
              <a:buSzPts val="1800"/>
              <a:buFont typeface="Fjalla One"/>
              <a:buNone/>
              <a:defRPr sz="2400">
                <a:latin typeface="Fjalla One"/>
                <a:ea typeface="Fjalla One"/>
                <a:cs typeface="Fjalla One"/>
                <a:sym typeface="Fjalla One"/>
              </a:defRPr>
            </a:lvl6pPr>
            <a:lvl7pPr lvl="6" algn="r" rtl="0">
              <a:lnSpc>
                <a:spcPct val="100000"/>
              </a:lnSpc>
              <a:spcBef>
                <a:spcPts val="0"/>
              </a:spcBef>
              <a:spcAft>
                <a:spcPts val="0"/>
              </a:spcAft>
              <a:buSzPts val="1800"/>
              <a:buFont typeface="Fjalla One"/>
              <a:buNone/>
              <a:defRPr sz="2400">
                <a:latin typeface="Fjalla One"/>
                <a:ea typeface="Fjalla One"/>
                <a:cs typeface="Fjalla One"/>
                <a:sym typeface="Fjalla One"/>
              </a:defRPr>
            </a:lvl7pPr>
            <a:lvl8pPr lvl="7" algn="r" rtl="0">
              <a:lnSpc>
                <a:spcPct val="100000"/>
              </a:lnSpc>
              <a:spcBef>
                <a:spcPts val="0"/>
              </a:spcBef>
              <a:spcAft>
                <a:spcPts val="0"/>
              </a:spcAft>
              <a:buSzPts val="1800"/>
              <a:buFont typeface="Fjalla One"/>
              <a:buNone/>
              <a:defRPr sz="2400">
                <a:latin typeface="Fjalla One"/>
                <a:ea typeface="Fjalla One"/>
                <a:cs typeface="Fjalla One"/>
                <a:sym typeface="Fjalla One"/>
              </a:defRPr>
            </a:lvl8pPr>
            <a:lvl9pPr lvl="8" algn="r" rtl="0">
              <a:lnSpc>
                <a:spcPct val="100000"/>
              </a:lnSpc>
              <a:spcBef>
                <a:spcPts val="0"/>
              </a:spcBef>
              <a:spcAft>
                <a:spcPts val="0"/>
              </a:spcAft>
              <a:buSzPts val="1800"/>
              <a:buFont typeface="Fjalla One"/>
              <a:buNone/>
              <a:defRPr sz="2400">
                <a:latin typeface="Fjalla One"/>
                <a:ea typeface="Fjalla One"/>
                <a:cs typeface="Fjalla One"/>
                <a:sym typeface="Fjalla One"/>
              </a:defRPr>
            </a:lvl9pPr>
          </a:lstStyle>
          <a:p>
            <a:r>
              <a:rPr lang="en-US"/>
              <a:t>Click to edit Master subtitle style</a:t>
            </a:r>
            <a:endParaRPr/>
          </a:p>
        </p:txBody>
      </p:sp>
    </p:spTree>
    <p:extLst>
      <p:ext uri="{BB962C8B-B14F-4D97-AF65-F5344CB8AC3E}">
        <p14:creationId xmlns:p14="http://schemas.microsoft.com/office/powerpoint/2010/main" val="2805397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1"/>
        </a:solidFill>
        <a:effectLst/>
      </p:bgPr>
    </p:bg>
    <p:spTree>
      <p:nvGrpSpPr>
        <p:cNvPr id="1" name="Shape 234"/>
        <p:cNvGrpSpPr/>
        <p:nvPr/>
      </p:nvGrpSpPr>
      <p:grpSpPr>
        <a:xfrm>
          <a:off x="0" y="0"/>
          <a:ext cx="0" cy="0"/>
          <a:chOff x="0" y="0"/>
          <a:chExt cx="0" cy="0"/>
        </a:xfrm>
      </p:grpSpPr>
      <p:sp>
        <p:nvSpPr>
          <p:cNvPr id="235" name="Google Shape;235;p29"/>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36" name="Google Shape;236;p29"/>
          <p:cNvSpPr/>
          <p:nvPr/>
        </p:nvSpPr>
        <p:spPr>
          <a:xfrm>
            <a:off x="0" y="0"/>
            <a:ext cx="963600" cy="5165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29"/>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29"/>
          <p:cNvSpPr txBox="1">
            <a:spLocks noGrp="1"/>
          </p:cNvSpPr>
          <p:nvPr>
            <p:ph type="subTitle" idx="1"/>
          </p:nvPr>
        </p:nvSpPr>
        <p:spPr>
          <a:xfrm flipH="1">
            <a:off x="3522368" y="2536600"/>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39" name="Google Shape;239;p29"/>
          <p:cNvSpPr txBox="1">
            <a:spLocks noGrp="1"/>
          </p:cNvSpPr>
          <p:nvPr>
            <p:ph type="subTitle" idx="2"/>
          </p:nvPr>
        </p:nvSpPr>
        <p:spPr>
          <a:xfrm flipH="1">
            <a:off x="6083600" y="2536600"/>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40" name="Google Shape;240;p29"/>
          <p:cNvSpPr txBox="1">
            <a:spLocks noGrp="1"/>
          </p:cNvSpPr>
          <p:nvPr>
            <p:ph type="subTitle" idx="3"/>
          </p:nvPr>
        </p:nvSpPr>
        <p:spPr>
          <a:xfrm flipH="1">
            <a:off x="8644867" y="2536600"/>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41" name="Google Shape;241;p29"/>
          <p:cNvSpPr txBox="1">
            <a:spLocks noGrp="1"/>
          </p:cNvSpPr>
          <p:nvPr>
            <p:ph type="subTitle" idx="4"/>
          </p:nvPr>
        </p:nvSpPr>
        <p:spPr>
          <a:xfrm flipH="1">
            <a:off x="3522285" y="4366067"/>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42" name="Google Shape;242;p29"/>
          <p:cNvSpPr txBox="1">
            <a:spLocks noGrp="1"/>
          </p:cNvSpPr>
          <p:nvPr>
            <p:ph type="subTitle" idx="5"/>
          </p:nvPr>
        </p:nvSpPr>
        <p:spPr>
          <a:xfrm flipH="1">
            <a:off x="6083568" y="4366067"/>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
        <p:nvSpPr>
          <p:cNvPr id="243" name="Google Shape;243;p29"/>
          <p:cNvSpPr txBox="1">
            <a:spLocks noGrp="1"/>
          </p:cNvSpPr>
          <p:nvPr>
            <p:ph type="subTitle" idx="6"/>
          </p:nvPr>
        </p:nvSpPr>
        <p:spPr>
          <a:xfrm flipH="1">
            <a:off x="8644867" y="4366067"/>
            <a:ext cx="2244400" cy="11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solidFill>
                  <a:schemeClr val="dk1"/>
                </a:solidFill>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a:t>Click to edit Master subtitle style</a:t>
            </a:r>
            <a:endParaRPr/>
          </a:p>
        </p:txBody>
      </p:sp>
    </p:spTree>
    <p:extLst>
      <p:ext uri="{BB962C8B-B14F-4D97-AF65-F5344CB8AC3E}">
        <p14:creationId xmlns:p14="http://schemas.microsoft.com/office/powerpoint/2010/main" val="25470190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1"/>
        </a:solidFill>
        <a:effectLst/>
      </p:bgPr>
    </p:bg>
    <p:spTree>
      <p:nvGrpSpPr>
        <p:cNvPr id="1" name="Shape 244"/>
        <p:cNvGrpSpPr/>
        <p:nvPr/>
      </p:nvGrpSpPr>
      <p:grpSpPr>
        <a:xfrm>
          <a:off x="0" y="0"/>
          <a:ext cx="0" cy="0"/>
          <a:chOff x="0" y="0"/>
          <a:chExt cx="0" cy="0"/>
        </a:xfrm>
      </p:grpSpPr>
      <p:sp>
        <p:nvSpPr>
          <p:cNvPr id="245" name="Google Shape;245;p30"/>
          <p:cNvSpPr/>
          <p:nvPr/>
        </p:nvSpPr>
        <p:spPr>
          <a:xfrm flipH="1">
            <a:off x="11228400" y="1692967"/>
            <a:ext cx="963600" cy="5165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0"/>
          <p:cNvSpPr txBox="1">
            <a:spLocks noGrp="1"/>
          </p:cNvSpPr>
          <p:nvPr>
            <p:ph type="ctrTitle"/>
          </p:nvPr>
        </p:nvSpPr>
        <p:spPr>
          <a:xfrm>
            <a:off x="8812567" y="2601567"/>
            <a:ext cx="2081600" cy="16552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47" name="Google Shape;247;p30"/>
          <p:cNvSpPr/>
          <p:nvPr/>
        </p:nvSpPr>
        <p:spPr>
          <a:xfrm>
            <a:off x="1151480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536035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lt1"/>
        </a:solidFill>
        <a:effectLst/>
      </p:bgPr>
    </p:bg>
    <p:spTree>
      <p:nvGrpSpPr>
        <p:cNvPr id="1" name="Shape 248"/>
        <p:cNvGrpSpPr/>
        <p:nvPr/>
      </p:nvGrpSpPr>
      <p:grpSpPr>
        <a:xfrm>
          <a:off x="0" y="0"/>
          <a:ext cx="0" cy="0"/>
          <a:chOff x="0" y="0"/>
          <a:chExt cx="0" cy="0"/>
        </a:xfrm>
      </p:grpSpPr>
      <p:sp>
        <p:nvSpPr>
          <p:cNvPr id="249" name="Google Shape;249;p31"/>
          <p:cNvSpPr txBox="1">
            <a:spLocks noGrp="1"/>
          </p:cNvSpPr>
          <p:nvPr>
            <p:ph type="subTitle" idx="1"/>
          </p:nvPr>
        </p:nvSpPr>
        <p:spPr>
          <a:xfrm flipH="1">
            <a:off x="5167523" y="1853092"/>
            <a:ext cx="1902000" cy="81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900"/>
              <a:buNone/>
              <a:defRPr sz="1200"/>
            </a:lvl6pPr>
            <a:lvl7pPr lvl="6" algn="ctr" rtl="0">
              <a:lnSpc>
                <a:spcPct val="100000"/>
              </a:lnSpc>
              <a:spcBef>
                <a:spcPts val="0"/>
              </a:spcBef>
              <a:spcAft>
                <a:spcPts val="0"/>
              </a:spcAft>
              <a:buSzPts val="900"/>
              <a:buNone/>
              <a:defRPr sz="1200"/>
            </a:lvl7pPr>
            <a:lvl8pPr lvl="7" algn="ctr" rtl="0">
              <a:lnSpc>
                <a:spcPct val="100000"/>
              </a:lnSpc>
              <a:spcBef>
                <a:spcPts val="0"/>
              </a:spcBef>
              <a:spcAft>
                <a:spcPts val="0"/>
              </a:spcAft>
              <a:buSzPts val="900"/>
              <a:buNone/>
              <a:defRPr sz="1200"/>
            </a:lvl8pPr>
            <a:lvl9pPr lvl="8" algn="ctr" rtl="0">
              <a:lnSpc>
                <a:spcPct val="100000"/>
              </a:lnSpc>
              <a:spcBef>
                <a:spcPts val="0"/>
              </a:spcBef>
              <a:spcAft>
                <a:spcPts val="0"/>
              </a:spcAft>
              <a:buSzPts val="900"/>
              <a:buNone/>
              <a:defRPr sz="1200"/>
            </a:lvl9pPr>
          </a:lstStyle>
          <a:p>
            <a:r>
              <a:rPr lang="en-US"/>
              <a:t>Click to edit Master subtitle style</a:t>
            </a:r>
            <a:endParaRPr/>
          </a:p>
        </p:txBody>
      </p:sp>
      <p:sp>
        <p:nvSpPr>
          <p:cNvPr id="250" name="Google Shape;250;p31"/>
          <p:cNvSpPr txBox="1">
            <a:spLocks noGrp="1"/>
          </p:cNvSpPr>
          <p:nvPr>
            <p:ph type="subTitle" idx="2"/>
          </p:nvPr>
        </p:nvSpPr>
        <p:spPr>
          <a:xfrm flipH="1">
            <a:off x="822383" y="1853092"/>
            <a:ext cx="1902000" cy="81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900"/>
              <a:buNone/>
              <a:defRPr sz="1200"/>
            </a:lvl6pPr>
            <a:lvl7pPr lvl="6" algn="ctr" rtl="0">
              <a:lnSpc>
                <a:spcPct val="100000"/>
              </a:lnSpc>
              <a:spcBef>
                <a:spcPts val="0"/>
              </a:spcBef>
              <a:spcAft>
                <a:spcPts val="0"/>
              </a:spcAft>
              <a:buSzPts val="900"/>
              <a:buNone/>
              <a:defRPr sz="1200"/>
            </a:lvl7pPr>
            <a:lvl8pPr lvl="7" algn="ctr" rtl="0">
              <a:lnSpc>
                <a:spcPct val="100000"/>
              </a:lnSpc>
              <a:spcBef>
                <a:spcPts val="0"/>
              </a:spcBef>
              <a:spcAft>
                <a:spcPts val="0"/>
              </a:spcAft>
              <a:buSzPts val="900"/>
              <a:buNone/>
              <a:defRPr sz="1200"/>
            </a:lvl8pPr>
            <a:lvl9pPr lvl="8" algn="ctr" rtl="0">
              <a:lnSpc>
                <a:spcPct val="100000"/>
              </a:lnSpc>
              <a:spcBef>
                <a:spcPts val="0"/>
              </a:spcBef>
              <a:spcAft>
                <a:spcPts val="0"/>
              </a:spcAft>
              <a:buSzPts val="900"/>
              <a:buNone/>
              <a:defRPr sz="1200"/>
            </a:lvl9pPr>
          </a:lstStyle>
          <a:p>
            <a:r>
              <a:rPr lang="en-US"/>
              <a:t>Click to edit Master subtitle style</a:t>
            </a:r>
            <a:endParaRPr/>
          </a:p>
        </p:txBody>
      </p:sp>
      <p:sp>
        <p:nvSpPr>
          <p:cNvPr id="251" name="Google Shape;251;p31"/>
          <p:cNvSpPr txBox="1">
            <a:spLocks noGrp="1"/>
          </p:cNvSpPr>
          <p:nvPr>
            <p:ph type="subTitle" idx="3"/>
          </p:nvPr>
        </p:nvSpPr>
        <p:spPr>
          <a:xfrm flipH="1">
            <a:off x="822367" y="4219667"/>
            <a:ext cx="1902000" cy="81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900"/>
              <a:buNone/>
              <a:defRPr sz="1200"/>
            </a:lvl6pPr>
            <a:lvl7pPr lvl="6" algn="ctr" rtl="0">
              <a:lnSpc>
                <a:spcPct val="100000"/>
              </a:lnSpc>
              <a:spcBef>
                <a:spcPts val="0"/>
              </a:spcBef>
              <a:spcAft>
                <a:spcPts val="0"/>
              </a:spcAft>
              <a:buSzPts val="900"/>
              <a:buNone/>
              <a:defRPr sz="1200"/>
            </a:lvl7pPr>
            <a:lvl8pPr lvl="7" algn="ctr" rtl="0">
              <a:lnSpc>
                <a:spcPct val="100000"/>
              </a:lnSpc>
              <a:spcBef>
                <a:spcPts val="0"/>
              </a:spcBef>
              <a:spcAft>
                <a:spcPts val="0"/>
              </a:spcAft>
              <a:buSzPts val="900"/>
              <a:buNone/>
              <a:defRPr sz="1200"/>
            </a:lvl8pPr>
            <a:lvl9pPr lvl="8" algn="ctr" rtl="0">
              <a:lnSpc>
                <a:spcPct val="100000"/>
              </a:lnSpc>
              <a:spcBef>
                <a:spcPts val="0"/>
              </a:spcBef>
              <a:spcAft>
                <a:spcPts val="0"/>
              </a:spcAft>
              <a:buSzPts val="900"/>
              <a:buNone/>
              <a:defRPr sz="1200"/>
            </a:lvl9pPr>
          </a:lstStyle>
          <a:p>
            <a:r>
              <a:rPr lang="en-US"/>
              <a:t>Click to edit Master subtitle style</a:t>
            </a:r>
            <a:endParaRPr/>
          </a:p>
        </p:txBody>
      </p:sp>
      <p:sp>
        <p:nvSpPr>
          <p:cNvPr id="252" name="Google Shape;252;p31"/>
          <p:cNvSpPr txBox="1">
            <a:spLocks noGrp="1"/>
          </p:cNvSpPr>
          <p:nvPr>
            <p:ph type="subTitle" idx="4"/>
          </p:nvPr>
        </p:nvSpPr>
        <p:spPr>
          <a:xfrm flipH="1">
            <a:off x="7285384" y="1986868"/>
            <a:ext cx="1627600" cy="5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Saira SemiCondensed SemiBold"/>
              <a:buNone/>
              <a:defRPr sz="1600">
                <a:solidFill>
                  <a:schemeClr val="lt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53" name="Google Shape;253;p31"/>
          <p:cNvSpPr txBox="1">
            <a:spLocks noGrp="1"/>
          </p:cNvSpPr>
          <p:nvPr>
            <p:ph type="subTitle" idx="5"/>
          </p:nvPr>
        </p:nvSpPr>
        <p:spPr>
          <a:xfrm flipH="1">
            <a:off x="2933649" y="1986868"/>
            <a:ext cx="1598000" cy="5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Saira SemiCondensed SemiBold"/>
              <a:buNone/>
              <a:defRPr sz="1600">
                <a:solidFill>
                  <a:schemeClr val="lt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54" name="Google Shape;254;p31"/>
          <p:cNvSpPr txBox="1">
            <a:spLocks noGrp="1"/>
          </p:cNvSpPr>
          <p:nvPr>
            <p:ph type="subTitle" idx="6"/>
          </p:nvPr>
        </p:nvSpPr>
        <p:spPr>
          <a:xfrm flipH="1">
            <a:off x="2933649" y="4353335"/>
            <a:ext cx="1627600" cy="5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Saira SemiCondensed SemiBold"/>
              <a:buNone/>
              <a:defRPr sz="1600">
                <a:solidFill>
                  <a:schemeClr val="lt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255" name="Google Shape;255;p31"/>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31"/>
          <p:cNvSpPr txBox="1">
            <a:spLocks noGrp="1"/>
          </p:cNvSpPr>
          <p:nvPr>
            <p:ph type="ctrTitle"/>
          </p:nvPr>
        </p:nvSpPr>
        <p:spPr>
          <a:xfrm>
            <a:off x="9232800" y="2601567"/>
            <a:ext cx="16612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57" name="Google Shape;257;p31"/>
          <p:cNvSpPr/>
          <p:nvPr/>
        </p:nvSpPr>
        <p:spPr>
          <a:xfrm>
            <a:off x="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31"/>
          <p:cNvSpPr txBox="1">
            <a:spLocks noGrp="1"/>
          </p:cNvSpPr>
          <p:nvPr>
            <p:ph type="subTitle" idx="7"/>
          </p:nvPr>
        </p:nvSpPr>
        <p:spPr>
          <a:xfrm flipH="1">
            <a:off x="5167533" y="4219667"/>
            <a:ext cx="1902000" cy="81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900"/>
              <a:buNone/>
              <a:defRPr sz="1200"/>
            </a:lvl6pPr>
            <a:lvl7pPr lvl="6" algn="ctr" rtl="0">
              <a:lnSpc>
                <a:spcPct val="100000"/>
              </a:lnSpc>
              <a:spcBef>
                <a:spcPts val="0"/>
              </a:spcBef>
              <a:spcAft>
                <a:spcPts val="0"/>
              </a:spcAft>
              <a:buSzPts val="900"/>
              <a:buNone/>
              <a:defRPr sz="1200"/>
            </a:lvl7pPr>
            <a:lvl8pPr lvl="7" algn="ctr" rtl="0">
              <a:lnSpc>
                <a:spcPct val="100000"/>
              </a:lnSpc>
              <a:spcBef>
                <a:spcPts val="0"/>
              </a:spcBef>
              <a:spcAft>
                <a:spcPts val="0"/>
              </a:spcAft>
              <a:buSzPts val="900"/>
              <a:buNone/>
              <a:defRPr sz="1200"/>
            </a:lvl8pPr>
            <a:lvl9pPr lvl="8" algn="ctr" rtl="0">
              <a:lnSpc>
                <a:spcPct val="100000"/>
              </a:lnSpc>
              <a:spcBef>
                <a:spcPts val="0"/>
              </a:spcBef>
              <a:spcAft>
                <a:spcPts val="0"/>
              </a:spcAft>
              <a:buSzPts val="900"/>
              <a:buNone/>
              <a:defRPr sz="1200"/>
            </a:lvl9pPr>
          </a:lstStyle>
          <a:p>
            <a:r>
              <a:rPr lang="en-US"/>
              <a:t>Click to edit Master subtitle style</a:t>
            </a:r>
            <a:endParaRPr/>
          </a:p>
        </p:txBody>
      </p:sp>
      <p:sp>
        <p:nvSpPr>
          <p:cNvPr id="259" name="Google Shape;259;p31"/>
          <p:cNvSpPr txBox="1">
            <a:spLocks noGrp="1"/>
          </p:cNvSpPr>
          <p:nvPr>
            <p:ph type="subTitle" idx="8"/>
          </p:nvPr>
        </p:nvSpPr>
        <p:spPr>
          <a:xfrm flipH="1">
            <a:off x="7285384" y="4353335"/>
            <a:ext cx="1591200" cy="5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Saira SemiCondensed SemiBold"/>
              <a:buNone/>
              <a:defRPr sz="1600">
                <a:solidFill>
                  <a:schemeClr val="lt1"/>
                </a:solidFill>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Tree>
    <p:extLst>
      <p:ext uri="{BB962C8B-B14F-4D97-AF65-F5344CB8AC3E}">
        <p14:creationId xmlns:p14="http://schemas.microsoft.com/office/powerpoint/2010/main" val="31478335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lt1"/>
        </a:solidFill>
        <a:effectLst/>
      </p:bgPr>
    </p:bg>
    <p:spTree>
      <p:nvGrpSpPr>
        <p:cNvPr id="1" name="Shape 260"/>
        <p:cNvGrpSpPr/>
        <p:nvPr/>
      </p:nvGrpSpPr>
      <p:grpSpPr>
        <a:xfrm>
          <a:off x="0" y="0"/>
          <a:ext cx="0" cy="0"/>
          <a:chOff x="0" y="0"/>
          <a:chExt cx="0" cy="0"/>
        </a:xfrm>
      </p:grpSpPr>
      <p:sp>
        <p:nvSpPr>
          <p:cNvPr id="261" name="Google Shape;261;p32"/>
          <p:cNvSpPr/>
          <p:nvPr/>
        </p:nvSpPr>
        <p:spPr>
          <a:xfrm>
            <a:off x="2618667" y="659400"/>
            <a:ext cx="5584800" cy="579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2"/>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32"/>
          <p:cNvSpPr txBox="1">
            <a:spLocks noGrp="1"/>
          </p:cNvSpPr>
          <p:nvPr>
            <p:ph type="ctrTitle"/>
          </p:nvPr>
        </p:nvSpPr>
        <p:spPr>
          <a:xfrm>
            <a:off x="9232800" y="2601567"/>
            <a:ext cx="16612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64" name="Google Shape;264;p32"/>
          <p:cNvSpPr/>
          <p:nvPr/>
        </p:nvSpPr>
        <p:spPr>
          <a:xfrm>
            <a:off x="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32"/>
          <p:cNvSpPr txBox="1">
            <a:spLocks noGrp="1"/>
          </p:cNvSpPr>
          <p:nvPr>
            <p:ph type="subTitle" idx="1"/>
          </p:nvPr>
        </p:nvSpPr>
        <p:spPr>
          <a:xfrm>
            <a:off x="3080867" y="2102057"/>
            <a:ext cx="4660400" cy="528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66" name="Google Shape;266;p32"/>
          <p:cNvSpPr txBox="1">
            <a:spLocks noGrp="1"/>
          </p:cNvSpPr>
          <p:nvPr>
            <p:ph type="subTitle" idx="2"/>
          </p:nvPr>
        </p:nvSpPr>
        <p:spPr>
          <a:xfrm>
            <a:off x="3080867" y="3693587"/>
            <a:ext cx="4660400" cy="528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67" name="Google Shape;267;p32"/>
          <p:cNvSpPr txBox="1">
            <a:spLocks noGrp="1"/>
          </p:cNvSpPr>
          <p:nvPr>
            <p:ph type="subTitle" idx="3"/>
          </p:nvPr>
        </p:nvSpPr>
        <p:spPr>
          <a:xfrm>
            <a:off x="3080867" y="5290800"/>
            <a:ext cx="4660400" cy="528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68" name="Google Shape;268;p32"/>
          <p:cNvSpPr txBox="1">
            <a:spLocks noGrp="1"/>
          </p:cNvSpPr>
          <p:nvPr>
            <p:ph type="title" idx="4" hasCustomPrompt="1"/>
          </p:nvPr>
        </p:nvSpPr>
        <p:spPr>
          <a:xfrm>
            <a:off x="2471467" y="1191767"/>
            <a:ext cx="58792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69" name="Google Shape;269;p32"/>
          <p:cNvSpPr txBox="1">
            <a:spLocks noGrp="1"/>
          </p:cNvSpPr>
          <p:nvPr>
            <p:ph type="title" idx="5" hasCustomPrompt="1"/>
          </p:nvPr>
        </p:nvSpPr>
        <p:spPr>
          <a:xfrm>
            <a:off x="2471467" y="2790619"/>
            <a:ext cx="58792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70" name="Google Shape;270;p32"/>
          <p:cNvSpPr txBox="1">
            <a:spLocks noGrp="1"/>
          </p:cNvSpPr>
          <p:nvPr>
            <p:ph type="title" idx="6" hasCustomPrompt="1"/>
          </p:nvPr>
        </p:nvSpPr>
        <p:spPr>
          <a:xfrm>
            <a:off x="2471467" y="4389584"/>
            <a:ext cx="5879200" cy="93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42291507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2">
  <p:cSld name="Numbers and text 2">
    <p:bg>
      <p:bgPr>
        <a:solidFill>
          <a:schemeClr val="lt1"/>
        </a:solidFill>
        <a:effectLst/>
      </p:bgPr>
    </p:bg>
    <p:spTree>
      <p:nvGrpSpPr>
        <p:cNvPr id="1" name="Shape 271"/>
        <p:cNvGrpSpPr/>
        <p:nvPr/>
      </p:nvGrpSpPr>
      <p:grpSpPr>
        <a:xfrm>
          <a:off x="0" y="0"/>
          <a:ext cx="0" cy="0"/>
          <a:chOff x="0" y="0"/>
          <a:chExt cx="0" cy="0"/>
        </a:xfrm>
      </p:grpSpPr>
      <p:sp>
        <p:nvSpPr>
          <p:cNvPr id="272" name="Google Shape;272;p33"/>
          <p:cNvSpPr/>
          <p:nvPr/>
        </p:nvSpPr>
        <p:spPr>
          <a:xfrm>
            <a:off x="4167633" y="2254733"/>
            <a:ext cx="3726000" cy="370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3"/>
          <p:cNvSpPr/>
          <p:nvPr/>
        </p:nvSpPr>
        <p:spPr>
          <a:xfrm>
            <a:off x="6625900" y="719400"/>
            <a:ext cx="2658400" cy="2641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33"/>
          <p:cNvSpPr/>
          <p:nvPr/>
        </p:nvSpPr>
        <p:spPr>
          <a:xfrm>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33"/>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76" name="Google Shape;276;p33"/>
          <p:cNvSpPr/>
          <p:nvPr/>
        </p:nvSpPr>
        <p:spPr>
          <a:xfrm flipH="1">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33"/>
          <p:cNvSpPr txBox="1">
            <a:spLocks noGrp="1"/>
          </p:cNvSpPr>
          <p:nvPr>
            <p:ph type="subTitle" idx="1"/>
          </p:nvPr>
        </p:nvSpPr>
        <p:spPr>
          <a:xfrm>
            <a:off x="4453633" y="4246069"/>
            <a:ext cx="3154000" cy="5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78" name="Google Shape;278;p33"/>
          <p:cNvSpPr txBox="1">
            <a:spLocks noGrp="1"/>
          </p:cNvSpPr>
          <p:nvPr>
            <p:ph type="subTitle" idx="2"/>
          </p:nvPr>
        </p:nvSpPr>
        <p:spPr>
          <a:xfrm>
            <a:off x="6698933" y="2037587"/>
            <a:ext cx="2512400" cy="52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79" name="Google Shape;279;p33"/>
          <p:cNvSpPr txBox="1">
            <a:spLocks noGrp="1"/>
          </p:cNvSpPr>
          <p:nvPr>
            <p:ph type="title" idx="3" hasCustomPrompt="1"/>
          </p:nvPr>
        </p:nvSpPr>
        <p:spPr>
          <a:xfrm>
            <a:off x="4453633" y="3486184"/>
            <a:ext cx="3154000" cy="6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80" name="Google Shape;280;p33"/>
          <p:cNvSpPr txBox="1">
            <a:spLocks noGrp="1"/>
          </p:cNvSpPr>
          <p:nvPr>
            <p:ph type="title" idx="4" hasCustomPrompt="1"/>
          </p:nvPr>
        </p:nvSpPr>
        <p:spPr>
          <a:xfrm>
            <a:off x="6698933" y="1370167"/>
            <a:ext cx="2512400" cy="7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281" name="Google Shape;281;p33"/>
          <p:cNvSpPr/>
          <p:nvPr/>
        </p:nvSpPr>
        <p:spPr>
          <a:xfrm>
            <a:off x="7893633" y="3362667"/>
            <a:ext cx="2003200" cy="1990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33"/>
          <p:cNvSpPr txBox="1">
            <a:spLocks noGrp="1"/>
          </p:cNvSpPr>
          <p:nvPr>
            <p:ph type="subTitle" idx="5"/>
          </p:nvPr>
        </p:nvSpPr>
        <p:spPr>
          <a:xfrm>
            <a:off x="7899500" y="4207047"/>
            <a:ext cx="1996800" cy="820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r>
              <a:rPr lang="en-US"/>
              <a:t>Click to edit Master subtitle style</a:t>
            </a:r>
            <a:endParaRPr/>
          </a:p>
        </p:txBody>
      </p:sp>
      <p:sp>
        <p:nvSpPr>
          <p:cNvPr id="283" name="Google Shape;283;p33"/>
          <p:cNvSpPr txBox="1">
            <a:spLocks noGrp="1"/>
          </p:cNvSpPr>
          <p:nvPr>
            <p:ph type="title" idx="6" hasCustomPrompt="1"/>
          </p:nvPr>
        </p:nvSpPr>
        <p:spPr>
          <a:xfrm>
            <a:off x="7899500" y="3757400"/>
            <a:ext cx="1996800" cy="5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2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2403699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2">
  <p:cSld name="Big number 2">
    <p:spTree>
      <p:nvGrpSpPr>
        <p:cNvPr id="1" name="Shape 284"/>
        <p:cNvGrpSpPr/>
        <p:nvPr/>
      </p:nvGrpSpPr>
      <p:grpSpPr>
        <a:xfrm>
          <a:off x="0" y="0"/>
          <a:ext cx="0" cy="0"/>
          <a:chOff x="0" y="0"/>
          <a:chExt cx="0" cy="0"/>
        </a:xfrm>
      </p:grpSpPr>
      <p:sp>
        <p:nvSpPr>
          <p:cNvPr id="285" name="Google Shape;285;p34"/>
          <p:cNvSpPr/>
          <p:nvPr/>
        </p:nvSpPr>
        <p:spPr>
          <a:xfrm rot="5400000" flipH="1">
            <a:off x="1093733" y="1808933"/>
            <a:ext cx="3116400" cy="3330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34"/>
          <p:cNvSpPr txBox="1">
            <a:spLocks noGrp="1"/>
          </p:cNvSpPr>
          <p:nvPr>
            <p:ph type="body" idx="1"/>
          </p:nvPr>
        </p:nvSpPr>
        <p:spPr>
          <a:xfrm>
            <a:off x="1271967" y="3776120"/>
            <a:ext cx="2765600" cy="494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287" name="Google Shape;287;p34"/>
          <p:cNvSpPr/>
          <p:nvPr/>
        </p:nvSpPr>
        <p:spPr>
          <a:xfrm rot="5400000" flipH="1">
            <a:off x="4532051" y="1808933"/>
            <a:ext cx="3116400" cy="33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34"/>
          <p:cNvSpPr txBox="1">
            <a:spLocks noGrp="1"/>
          </p:cNvSpPr>
          <p:nvPr>
            <p:ph type="body" idx="2"/>
          </p:nvPr>
        </p:nvSpPr>
        <p:spPr>
          <a:xfrm>
            <a:off x="4710284" y="3776120"/>
            <a:ext cx="2765600" cy="494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289" name="Google Shape;289;p34"/>
          <p:cNvSpPr/>
          <p:nvPr/>
        </p:nvSpPr>
        <p:spPr>
          <a:xfrm rot="5400000" flipH="1">
            <a:off x="7976200" y="1808933"/>
            <a:ext cx="3116400" cy="33304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34"/>
          <p:cNvSpPr txBox="1">
            <a:spLocks noGrp="1"/>
          </p:cNvSpPr>
          <p:nvPr>
            <p:ph type="body" idx="3"/>
          </p:nvPr>
        </p:nvSpPr>
        <p:spPr>
          <a:xfrm>
            <a:off x="8154367" y="3776120"/>
            <a:ext cx="2765600" cy="494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291" name="Google Shape;291;p34"/>
          <p:cNvSpPr txBox="1">
            <a:spLocks noGrp="1"/>
          </p:cNvSpPr>
          <p:nvPr>
            <p:ph type="title" hasCustomPrompt="1"/>
          </p:nvPr>
        </p:nvSpPr>
        <p:spPr>
          <a:xfrm>
            <a:off x="986567" y="2480957"/>
            <a:ext cx="3336400" cy="113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2" name="Google Shape;292;p34"/>
          <p:cNvSpPr txBox="1">
            <a:spLocks noGrp="1"/>
          </p:cNvSpPr>
          <p:nvPr>
            <p:ph type="title" idx="4" hasCustomPrompt="1"/>
          </p:nvPr>
        </p:nvSpPr>
        <p:spPr>
          <a:xfrm>
            <a:off x="4424884" y="2480957"/>
            <a:ext cx="3336400" cy="113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3" name="Google Shape;293;p34"/>
          <p:cNvSpPr txBox="1">
            <a:spLocks noGrp="1"/>
          </p:cNvSpPr>
          <p:nvPr>
            <p:ph type="title" idx="5" hasCustomPrompt="1"/>
          </p:nvPr>
        </p:nvSpPr>
        <p:spPr>
          <a:xfrm>
            <a:off x="7869033" y="2480957"/>
            <a:ext cx="3336400" cy="113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4" name="Google Shape;294;p34"/>
          <p:cNvSpPr/>
          <p:nvPr/>
        </p:nvSpPr>
        <p:spPr>
          <a:xfrm flipH="1">
            <a:off x="11514800" y="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34"/>
          <p:cNvSpPr/>
          <p:nvPr/>
        </p:nvSpPr>
        <p:spPr>
          <a:xfrm flipH="1">
            <a:off x="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81579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3">
  <p:cSld name="Numbers and text 3">
    <p:bg>
      <p:bgPr>
        <a:solidFill>
          <a:schemeClr val="lt1"/>
        </a:solidFill>
        <a:effectLst/>
      </p:bgPr>
    </p:bg>
    <p:spTree>
      <p:nvGrpSpPr>
        <p:cNvPr id="1" name="Shape 296"/>
        <p:cNvGrpSpPr/>
        <p:nvPr/>
      </p:nvGrpSpPr>
      <p:grpSpPr>
        <a:xfrm>
          <a:off x="0" y="0"/>
          <a:ext cx="0" cy="0"/>
          <a:chOff x="0" y="0"/>
          <a:chExt cx="0" cy="0"/>
        </a:xfrm>
      </p:grpSpPr>
      <p:sp>
        <p:nvSpPr>
          <p:cNvPr id="297" name="Google Shape;297;p35"/>
          <p:cNvSpPr/>
          <p:nvPr/>
        </p:nvSpPr>
        <p:spPr>
          <a:xfrm rot="10800000">
            <a:off x="11228400" y="167"/>
            <a:ext cx="963600" cy="42048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35"/>
          <p:cNvSpPr txBox="1">
            <a:spLocks noGrp="1"/>
          </p:cNvSpPr>
          <p:nvPr>
            <p:ph type="ctrTitle"/>
          </p:nvPr>
        </p:nvSpPr>
        <p:spPr>
          <a:xfrm>
            <a:off x="9232800" y="2601567"/>
            <a:ext cx="16612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299" name="Google Shape;299;p35"/>
          <p:cNvSpPr/>
          <p:nvPr/>
        </p:nvSpPr>
        <p:spPr>
          <a:xfrm rot="10800000" flipH="1">
            <a:off x="0" y="6180733"/>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35"/>
          <p:cNvSpPr txBox="1">
            <a:spLocks noGrp="1"/>
          </p:cNvSpPr>
          <p:nvPr>
            <p:ph type="subTitle" idx="1"/>
          </p:nvPr>
        </p:nvSpPr>
        <p:spPr>
          <a:xfrm>
            <a:off x="1354151" y="4095467"/>
            <a:ext cx="2598800" cy="5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01" name="Google Shape;301;p35"/>
          <p:cNvSpPr txBox="1">
            <a:spLocks noGrp="1"/>
          </p:cNvSpPr>
          <p:nvPr>
            <p:ph type="subTitle" idx="2"/>
          </p:nvPr>
        </p:nvSpPr>
        <p:spPr>
          <a:xfrm>
            <a:off x="4208151" y="4088125"/>
            <a:ext cx="2598800" cy="52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02" name="Google Shape;302;p35"/>
          <p:cNvSpPr txBox="1">
            <a:spLocks noGrp="1"/>
          </p:cNvSpPr>
          <p:nvPr>
            <p:ph type="subTitle" idx="3"/>
          </p:nvPr>
        </p:nvSpPr>
        <p:spPr>
          <a:xfrm>
            <a:off x="7062151" y="4086367"/>
            <a:ext cx="2598800" cy="5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03" name="Google Shape;303;p35"/>
          <p:cNvSpPr txBox="1">
            <a:spLocks noGrp="1"/>
          </p:cNvSpPr>
          <p:nvPr>
            <p:ph type="title" idx="4" hasCustomPrompt="1"/>
          </p:nvPr>
        </p:nvSpPr>
        <p:spPr>
          <a:xfrm>
            <a:off x="1908884" y="2517403"/>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304" name="Google Shape;304;p35"/>
          <p:cNvSpPr txBox="1">
            <a:spLocks noGrp="1"/>
          </p:cNvSpPr>
          <p:nvPr>
            <p:ph type="title" idx="5" hasCustomPrompt="1"/>
          </p:nvPr>
        </p:nvSpPr>
        <p:spPr>
          <a:xfrm>
            <a:off x="4762884" y="2517452"/>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305" name="Google Shape;305;p35"/>
          <p:cNvSpPr txBox="1">
            <a:spLocks noGrp="1"/>
          </p:cNvSpPr>
          <p:nvPr>
            <p:ph type="title" idx="6" hasCustomPrompt="1"/>
          </p:nvPr>
        </p:nvSpPr>
        <p:spPr>
          <a:xfrm>
            <a:off x="7616884" y="2517400"/>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25857939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4">
  <p:cSld name="Numbers and text 4">
    <p:bg>
      <p:bgPr>
        <a:solidFill>
          <a:schemeClr val="lt1"/>
        </a:solidFill>
        <a:effectLst/>
      </p:bgPr>
    </p:bg>
    <p:spTree>
      <p:nvGrpSpPr>
        <p:cNvPr id="1" name="Shape 306"/>
        <p:cNvGrpSpPr/>
        <p:nvPr/>
      </p:nvGrpSpPr>
      <p:grpSpPr>
        <a:xfrm>
          <a:off x="0" y="0"/>
          <a:ext cx="0" cy="0"/>
          <a:chOff x="0" y="0"/>
          <a:chExt cx="0" cy="0"/>
        </a:xfrm>
      </p:grpSpPr>
      <p:sp>
        <p:nvSpPr>
          <p:cNvPr id="307" name="Google Shape;307;p36"/>
          <p:cNvSpPr/>
          <p:nvPr/>
        </p:nvSpPr>
        <p:spPr>
          <a:xfrm rot="10800000" flipH="1">
            <a:off x="0" y="167"/>
            <a:ext cx="963600" cy="42048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36"/>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309" name="Google Shape;309;p36"/>
          <p:cNvSpPr/>
          <p:nvPr/>
        </p:nvSpPr>
        <p:spPr>
          <a:xfrm rot="10800000">
            <a:off x="11514800" y="6180733"/>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36"/>
          <p:cNvSpPr txBox="1">
            <a:spLocks noGrp="1"/>
          </p:cNvSpPr>
          <p:nvPr>
            <p:ph type="subTitle" idx="1"/>
          </p:nvPr>
        </p:nvSpPr>
        <p:spPr>
          <a:xfrm>
            <a:off x="3100933" y="5059167"/>
            <a:ext cx="2076800" cy="52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11" name="Google Shape;311;p36"/>
          <p:cNvSpPr txBox="1">
            <a:spLocks noGrp="1"/>
          </p:cNvSpPr>
          <p:nvPr>
            <p:ph type="subTitle" idx="2"/>
          </p:nvPr>
        </p:nvSpPr>
        <p:spPr>
          <a:xfrm>
            <a:off x="5440051" y="5057400"/>
            <a:ext cx="2076800" cy="5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12" name="Google Shape;312;p36"/>
          <p:cNvSpPr txBox="1">
            <a:spLocks noGrp="1"/>
          </p:cNvSpPr>
          <p:nvPr>
            <p:ph type="title" idx="3" hasCustomPrompt="1"/>
          </p:nvPr>
        </p:nvSpPr>
        <p:spPr>
          <a:xfrm>
            <a:off x="3394584" y="1069552"/>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313" name="Google Shape;313;p36"/>
          <p:cNvSpPr txBox="1">
            <a:spLocks noGrp="1"/>
          </p:cNvSpPr>
          <p:nvPr>
            <p:ph type="title" idx="4" hasCustomPrompt="1"/>
          </p:nvPr>
        </p:nvSpPr>
        <p:spPr>
          <a:xfrm>
            <a:off x="5733551" y="1069500"/>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314" name="Google Shape;314;p36"/>
          <p:cNvSpPr txBox="1">
            <a:spLocks noGrp="1"/>
          </p:cNvSpPr>
          <p:nvPr>
            <p:ph type="subTitle" idx="5"/>
          </p:nvPr>
        </p:nvSpPr>
        <p:spPr>
          <a:xfrm>
            <a:off x="7779184" y="5057400"/>
            <a:ext cx="2076800" cy="5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r>
              <a:rPr lang="en-US"/>
              <a:t>Click to edit Master subtitle style</a:t>
            </a:r>
            <a:endParaRPr/>
          </a:p>
        </p:txBody>
      </p:sp>
      <p:sp>
        <p:nvSpPr>
          <p:cNvPr id="315" name="Google Shape;315;p36"/>
          <p:cNvSpPr txBox="1">
            <a:spLocks noGrp="1"/>
          </p:cNvSpPr>
          <p:nvPr>
            <p:ph type="title" idx="6" hasCustomPrompt="1"/>
          </p:nvPr>
        </p:nvSpPr>
        <p:spPr>
          <a:xfrm>
            <a:off x="8072684" y="1069500"/>
            <a:ext cx="1489200" cy="6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8989220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lt1"/>
        </a:solidFill>
        <a:effectLst/>
      </p:bgPr>
    </p:bg>
    <p:spTree>
      <p:nvGrpSpPr>
        <p:cNvPr id="1" name="Shape 316"/>
        <p:cNvGrpSpPr/>
        <p:nvPr/>
      </p:nvGrpSpPr>
      <p:grpSpPr>
        <a:xfrm>
          <a:off x="0" y="0"/>
          <a:ext cx="0" cy="0"/>
          <a:chOff x="0" y="0"/>
          <a:chExt cx="0" cy="0"/>
        </a:xfrm>
      </p:grpSpPr>
      <p:sp>
        <p:nvSpPr>
          <p:cNvPr id="317" name="Google Shape;317;p37"/>
          <p:cNvSpPr txBox="1">
            <a:spLocks noGrp="1"/>
          </p:cNvSpPr>
          <p:nvPr>
            <p:ph type="subTitle" idx="1"/>
          </p:nvPr>
        </p:nvSpPr>
        <p:spPr>
          <a:xfrm flipH="1">
            <a:off x="6715477" y="3429000"/>
            <a:ext cx="1958400" cy="11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r>
              <a:rPr lang="en-US"/>
              <a:t>Click to edit Master subtitle style</a:t>
            </a:r>
            <a:endParaRPr/>
          </a:p>
        </p:txBody>
      </p:sp>
      <p:sp>
        <p:nvSpPr>
          <p:cNvPr id="318" name="Google Shape;318;p37"/>
          <p:cNvSpPr txBox="1">
            <a:spLocks noGrp="1"/>
          </p:cNvSpPr>
          <p:nvPr>
            <p:ph type="subTitle" idx="2"/>
          </p:nvPr>
        </p:nvSpPr>
        <p:spPr>
          <a:xfrm flipH="1">
            <a:off x="4209552" y="3429000"/>
            <a:ext cx="1958400" cy="11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r>
              <a:rPr lang="en-US"/>
              <a:t>Click to edit Master subtitle style</a:t>
            </a:r>
            <a:endParaRPr/>
          </a:p>
        </p:txBody>
      </p:sp>
      <p:sp>
        <p:nvSpPr>
          <p:cNvPr id="319" name="Google Shape;319;p37"/>
          <p:cNvSpPr txBox="1">
            <a:spLocks noGrp="1"/>
          </p:cNvSpPr>
          <p:nvPr>
            <p:ph type="subTitle" idx="3"/>
          </p:nvPr>
        </p:nvSpPr>
        <p:spPr>
          <a:xfrm flipH="1">
            <a:off x="1703655" y="3429000"/>
            <a:ext cx="1958400" cy="11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sz="1467"/>
            </a:lvl2pPr>
            <a:lvl3pPr lvl="2" algn="ctr" rtl="0">
              <a:lnSpc>
                <a:spcPct val="100000"/>
              </a:lnSpc>
              <a:spcBef>
                <a:spcPts val="0"/>
              </a:spcBef>
              <a:spcAft>
                <a:spcPts val="0"/>
              </a:spcAft>
              <a:buSzPts val="1100"/>
              <a:buNone/>
              <a:defRPr sz="1467"/>
            </a:lvl3pPr>
            <a:lvl4pPr lvl="3" algn="ctr" rtl="0">
              <a:lnSpc>
                <a:spcPct val="100000"/>
              </a:lnSpc>
              <a:spcBef>
                <a:spcPts val="0"/>
              </a:spcBef>
              <a:spcAft>
                <a:spcPts val="0"/>
              </a:spcAft>
              <a:buSzPts val="1100"/>
              <a:buNone/>
              <a:defRPr sz="1467"/>
            </a:lvl4pPr>
            <a:lvl5pPr lvl="4" algn="ctr" rtl="0">
              <a:lnSpc>
                <a:spcPct val="100000"/>
              </a:lnSpc>
              <a:spcBef>
                <a:spcPts val="0"/>
              </a:spcBef>
              <a:spcAft>
                <a:spcPts val="0"/>
              </a:spcAft>
              <a:buSzPts val="1100"/>
              <a:buNone/>
              <a:defRPr sz="1467"/>
            </a:lvl5pPr>
            <a:lvl6pPr lvl="5" algn="ctr" rtl="0">
              <a:lnSpc>
                <a:spcPct val="100000"/>
              </a:lnSpc>
              <a:spcBef>
                <a:spcPts val="0"/>
              </a:spcBef>
              <a:spcAft>
                <a:spcPts val="0"/>
              </a:spcAft>
              <a:buSzPts val="1100"/>
              <a:buNone/>
              <a:defRPr sz="1467"/>
            </a:lvl6pPr>
            <a:lvl7pPr lvl="6" algn="ctr" rtl="0">
              <a:lnSpc>
                <a:spcPct val="100000"/>
              </a:lnSpc>
              <a:spcBef>
                <a:spcPts val="0"/>
              </a:spcBef>
              <a:spcAft>
                <a:spcPts val="0"/>
              </a:spcAft>
              <a:buSzPts val="1100"/>
              <a:buNone/>
              <a:defRPr sz="1467"/>
            </a:lvl7pPr>
            <a:lvl8pPr lvl="7" algn="ctr" rtl="0">
              <a:lnSpc>
                <a:spcPct val="100000"/>
              </a:lnSpc>
              <a:spcBef>
                <a:spcPts val="0"/>
              </a:spcBef>
              <a:spcAft>
                <a:spcPts val="0"/>
              </a:spcAft>
              <a:buSzPts val="1100"/>
              <a:buNone/>
              <a:defRPr sz="1467"/>
            </a:lvl8pPr>
            <a:lvl9pPr lvl="8" algn="ctr" rtl="0">
              <a:lnSpc>
                <a:spcPct val="100000"/>
              </a:lnSpc>
              <a:spcBef>
                <a:spcPts val="0"/>
              </a:spcBef>
              <a:spcAft>
                <a:spcPts val="0"/>
              </a:spcAft>
              <a:buSzPts val="1100"/>
              <a:buNone/>
              <a:defRPr sz="1467"/>
            </a:lvl9pPr>
          </a:lstStyle>
          <a:p>
            <a:r>
              <a:rPr lang="en-US"/>
              <a:t>Click to edit Master subtitle style</a:t>
            </a:r>
            <a:endParaRPr/>
          </a:p>
        </p:txBody>
      </p:sp>
      <p:sp>
        <p:nvSpPr>
          <p:cNvPr id="320" name="Google Shape;320;p37"/>
          <p:cNvSpPr/>
          <p:nvPr/>
        </p:nvSpPr>
        <p:spPr>
          <a:xfrm flipH="1">
            <a:off x="1122840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37"/>
          <p:cNvSpPr txBox="1">
            <a:spLocks noGrp="1"/>
          </p:cNvSpPr>
          <p:nvPr>
            <p:ph type="ctrTitle"/>
          </p:nvPr>
        </p:nvSpPr>
        <p:spPr>
          <a:xfrm>
            <a:off x="9232800" y="2601567"/>
            <a:ext cx="16612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322" name="Google Shape;322;p37"/>
          <p:cNvSpPr/>
          <p:nvPr/>
        </p:nvSpPr>
        <p:spPr>
          <a:xfrm>
            <a:off x="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37"/>
          <p:cNvSpPr txBox="1">
            <a:spLocks noGrp="1"/>
          </p:cNvSpPr>
          <p:nvPr>
            <p:ph type="subTitle" idx="4"/>
          </p:nvPr>
        </p:nvSpPr>
        <p:spPr>
          <a:xfrm flipH="1">
            <a:off x="6742391" y="3097124"/>
            <a:ext cx="1902000" cy="33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324" name="Google Shape;324;p37"/>
          <p:cNvSpPr txBox="1">
            <a:spLocks noGrp="1"/>
          </p:cNvSpPr>
          <p:nvPr>
            <p:ph type="subTitle" idx="5"/>
          </p:nvPr>
        </p:nvSpPr>
        <p:spPr>
          <a:xfrm flipH="1">
            <a:off x="4237752" y="3097124"/>
            <a:ext cx="1902000" cy="33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
        <p:nvSpPr>
          <p:cNvPr id="325" name="Google Shape;325;p37"/>
          <p:cNvSpPr txBox="1">
            <a:spLocks noGrp="1"/>
          </p:cNvSpPr>
          <p:nvPr>
            <p:ph type="subTitle" idx="6"/>
          </p:nvPr>
        </p:nvSpPr>
        <p:spPr>
          <a:xfrm flipH="1">
            <a:off x="1731855" y="3097124"/>
            <a:ext cx="1902000" cy="33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Font typeface="Saira SemiCondensed SemiBold"/>
              <a:buNone/>
              <a:defRPr sz="1867">
                <a:latin typeface="Saira SemiCondensed SemiBold"/>
                <a:ea typeface="Saira SemiCondensed SemiBold"/>
                <a:cs typeface="Saira SemiCondensed SemiBold"/>
                <a:sym typeface="Saira SemiCondensed SemiBold"/>
              </a:defRPr>
            </a:lvl1pPr>
            <a:lvl2pPr lvl="1"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2pPr>
            <a:lvl3pPr lvl="2"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3pPr>
            <a:lvl4pPr lvl="3"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4pPr>
            <a:lvl5pPr lvl="4"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5pPr>
            <a:lvl6pPr lvl="5"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6pPr>
            <a:lvl7pPr lvl="6"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7pPr>
            <a:lvl8pPr lvl="7"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8pPr>
            <a:lvl9pPr lvl="8" algn="ctr" rtl="0">
              <a:lnSpc>
                <a:spcPct val="100000"/>
              </a:lnSpc>
              <a:spcBef>
                <a:spcPts val="0"/>
              </a:spcBef>
              <a:spcAft>
                <a:spcPts val="0"/>
              </a:spcAft>
              <a:buSzPts val="1200"/>
              <a:buFont typeface="Saira SemiCondensed SemiBold"/>
              <a:buNone/>
              <a:defRPr sz="1600">
                <a:latin typeface="Saira SemiCondensed SemiBold"/>
                <a:ea typeface="Saira SemiCondensed SemiBold"/>
                <a:cs typeface="Saira SemiCondensed SemiBold"/>
                <a:sym typeface="Saira SemiCondensed SemiBold"/>
              </a:defRPr>
            </a:lvl9pPr>
          </a:lstStyle>
          <a:p>
            <a:r>
              <a:rPr lang="en-US"/>
              <a:t>Click to edit Master subtitle style</a:t>
            </a:r>
            <a:endParaRPr/>
          </a:p>
        </p:txBody>
      </p:sp>
    </p:spTree>
    <p:extLst>
      <p:ext uri="{BB962C8B-B14F-4D97-AF65-F5344CB8AC3E}">
        <p14:creationId xmlns:p14="http://schemas.microsoft.com/office/powerpoint/2010/main" val="346864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2827579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5">
  <p:cSld name="Title and four columns  5">
    <p:bg>
      <p:bgPr>
        <a:solidFill>
          <a:schemeClr val="lt1"/>
        </a:solidFill>
        <a:effectLst/>
      </p:bgPr>
    </p:bg>
    <p:spTree>
      <p:nvGrpSpPr>
        <p:cNvPr id="1" name="Shape 326"/>
        <p:cNvGrpSpPr/>
        <p:nvPr/>
      </p:nvGrpSpPr>
      <p:grpSpPr>
        <a:xfrm>
          <a:off x="0" y="0"/>
          <a:ext cx="0" cy="0"/>
          <a:chOff x="0" y="0"/>
          <a:chExt cx="0" cy="0"/>
        </a:xfrm>
      </p:grpSpPr>
      <p:sp>
        <p:nvSpPr>
          <p:cNvPr id="327" name="Google Shape;327;p38"/>
          <p:cNvSpPr txBox="1">
            <a:spLocks noGrp="1"/>
          </p:cNvSpPr>
          <p:nvPr>
            <p:ph type="subTitle" idx="1"/>
          </p:nvPr>
        </p:nvSpPr>
        <p:spPr>
          <a:xfrm>
            <a:off x="4759400" y="4473033"/>
            <a:ext cx="2527600" cy="657600"/>
          </a:xfrm>
          <a:prstGeom prst="rect">
            <a:avLst/>
          </a:prstGeom>
        </p:spPr>
        <p:txBody>
          <a:bodyPr spcFirstLastPara="1" wrap="square" lIns="91425" tIns="91425" rIns="91425" bIns="91425" anchor="ctr" anchorCtr="0">
            <a:noAutofit/>
          </a:bodyPr>
          <a:lstStyle>
            <a:lvl1pPr marR="48787" lvl="0" rtl="0">
              <a:lnSpc>
                <a:spcPct val="100000"/>
              </a:lnSpc>
              <a:spcBef>
                <a:spcPts val="0"/>
              </a:spcBef>
              <a:spcAft>
                <a:spcPts val="0"/>
              </a:spcAft>
              <a:buNone/>
              <a:defRPr sz="1867"/>
            </a:lvl1pPr>
            <a:lvl2pPr marR="48787" lvl="1" rtl="0">
              <a:lnSpc>
                <a:spcPct val="100000"/>
              </a:lnSpc>
              <a:spcBef>
                <a:spcPts val="0"/>
              </a:spcBef>
              <a:spcAft>
                <a:spcPts val="0"/>
              </a:spcAft>
              <a:buNone/>
              <a:defRPr sz="1867"/>
            </a:lvl2pPr>
            <a:lvl3pPr marR="48787" lvl="2" rtl="0">
              <a:lnSpc>
                <a:spcPct val="100000"/>
              </a:lnSpc>
              <a:spcBef>
                <a:spcPts val="0"/>
              </a:spcBef>
              <a:spcAft>
                <a:spcPts val="0"/>
              </a:spcAft>
              <a:buNone/>
              <a:defRPr sz="1867"/>
            </a:lvl3pPr>
            <a:lvl4pPr marR="48787" lvl="3" rtl="0">
              <a:lnSpc>
                <a:spcPct val="100000"/>
              </a:lnSpc>
              <a:spcBef>
                <a:spcPts val="0"/>
              </a:spcBef>
              <a:spcAft>
                <a:spcPts val="0"/>
              </a:spcAft>
              <a:buNone/>
              <a:defRPr sz="1867"/>
            </a:lvl4pPr>
            <a:lvl5pPr marR="48787" lvl="4" rtl="0">
              <a:lnSpc>
                <a:spcPct val="100000"/>
              </a:lnSpc>
              <a:spcBef>
                <a:spcPts val="0"/>
              </a:spcBef>
              <a:spcAft>
                <a:spcPts val="0"/>
              </a:spcAft>
              <a:buNone/>
              <a:defRPr sz="1867"/>
            </a:lvl5pPr>
            <a:lvl6pPr marR="48787" lvl="5" rtl="0">
              <a:lnSpc>
                <a:spcPct val="100000"/>
              </a:lnSpc>
              <a:spcBef>
                <a:spcPts val="0"/>
              </a:spcBef>
              <a:spcAft>
                <a:spcPts val="0"/>
              </a:spcAft>
              <a:buNone/>
              <a:defRPr sz="1867"/>
            </a:lvl6pPr>
            <a:lvl7pPr marR="48787" lvl="6" rtl="0">
              <a:lnSpc>
                <a:spcPct val="100000"/>
              </a:lnSpc>
              <a:spcBef>
                <a:spcPts val="0"/>
              </a:spcBef>
              <a:spcAft>
                <a:spcPts val="0"/>
              </a:spcAft>
              <a:buNone/>
              <a:defRPr sz="1867"/>
            </a:lvl7pPr>
            <a:lvl8pPr marR="48787" lvl="7" rtl="0">
              <a:lnSpc>
                <a:spcPct val="100000"/>
              </a:lnSpc>
              <a:spcBef>
                <a:spcPts val="0"/>
              </a:spcBef>
              <a:spcAft>
                <a:spcPts val="0"/>
              </a:spcAft>
              <a:buNone/>
              <a:defRPr sz="1867"/>
            </a:lvl8pPr>
            <a:lvl9pPr marR="48787" lvl="8" rtl="0">
              <a:lnSpc>
                <a:spcPct val="100000"/>
              </a:lnSpc>
              <a:spcBef>
                <a:spcPts val="0"/>
              </a:spcBef>
              <a:spcAft>
                <a:spcPts val="0"/>
              </a:spcAft>
              <a:buNone/>
              <a:defRPr sz="1867"/>
            </a:lvl9pPr>
          </a:lstStyle>
          <a:p>
            <a:r>
              <a:rPr lang="en-US"/>
              <a:t>Click to edit Master subtitle style</a:t>
            </a:r>
            <a:endParaRPr/>
          </a:p>
        </p:txBody>
      </p:sp>
      <p:sp>
        <p:nvSpPr>
          <p:cNvPr id="328" name="Google Shape;328;p38"/>
          <p:cNvSpPr txBox="1">
            <a:spLocks noGrp="1"/>
          </p:cNvSpPr>
          <p:nvPr>
            <p:ph type="subTitle" idx="2"/>
          </p:nvPr>
        </p:nvSpPr>
        <p:spPr>
          <a:xfrm>
            <a:off x="4759499" y="2346167"/>
            <a:ext cx="25276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7"/>
            </a:lvl1pPr>
            <a:lvl2pPr lvl="1" rtl="0">
              <a:lnSpc>
                <a:spcPct val="100000"/>
              </a:lnSpc>
              <a:spcBef>
                <a:spcPts val="0"/>
              </a:spcBef>
              <a:spcAft>
                <a:spcPts val="0"/>
              </a:spcAft>
              <a:buNone/>
              <a:defRPr sz="1867"/>
            </a:lvl2pPr>
            <a:lvl3pPr lvl="2" rtl="0">
              <a:lnSpc>
                <a:spcPct val="100000"/>
              </a:lnSpc>
              <a:spcBef>
                <a:spcPts val="0"/>
              </a:spcBef>
              <a:spcAft>
                <a:spcPts val="0"/>
              </a:spcAft>
              <a:buNone/>
              <a:defRPr sz="1867"/>
            </a:lvl3pPr>
            <a:lvl4pPr lvl="3" rtl="0">
              <a:lnSpc>
                <a:spcPct val="100000"/>
              </a:lnSpc>
              <a:spcBef>
                <a:spcPts val="0"/>
              </a:spcBef>
              <a:spcAft>
                <a:spcPts val="0"/>
              </a:spcAft>
              <a:buNone/>
              <a:defRPr sz="1867"/>
            </a:lvl4pPr>
            <a:lvl5pPr lvl="4" rtl="0">
              <a:lnSpc>
                <a:spcPct val="100000"/>
              </a:lnSpc>
              <a:spcBef>
                <a:spcPts val="0"/>
              </a:spcBef>
              <a:spcAft>
                <a:spcPts val="0"/>
              </a:spcAft>
              <a:buNone/>
              <a:defRPr sz="1867"/>
            </a:lvl5pPr>
            <a:lvl6pPr lvl="5" rtl="0">
              <a:lnSpc>
                <a:spcPct val="100000"/>
              </a:lnSpc>
              <a:spcBef>
                <a:spcPts val="0"/>
              </a:spcBef>
              <a:spcAft>
                <a:spcPts val="0"/>
              </a:spcAft>
              <a:buNone/>
              <a:defRPr sz="1867"/>
            </a:lvl6pPr>
            <a:lvl7pPr lvl="6" rtl="0">
              <a:lnSpc>
                <a:spcPct val="100000"/>
              </a:lnSpc>
              <a:spcBef>
                <a:spcPts val="0"/>
              </a:spcBef>
              <a:spcAft>
                <a:spcPts val="0"/>
              </a:spcAft>
              <a:buNone/>
              <a:defRPr sz="1867"/>
            </a:lvl7pPr>
            <a:lvl8pPr lvl="7" rtl="0">
              <a:lnSpc>
                <a:spcPct val="100000"/>
              </a:lnSpc>
              <a:spcBef>
                <a:spcPts val="0"/>
              </a:spcBef>
              <a:spcAft>
                <a:spcPts val="0"/>
              </a:spcAft>
              <a:buNone/>
              <a:defRPr sz="1867"/>
            </a:lvl8pPr>
            <a:lvl9pPr lvl="8" rtl="0">
              <a:lnSpc>
                <a:spcPct val="100000"/>
              </a:lnSpc>
              <a:spcBef>
                <a:spcPts val="0"/>
              </a:spcBef>
              <a:spcAft>
                <a:spcPts val="0"/>
              </a:spcAft>
              <a:buNone/>
              <a:defRPr sz="1867"/>
            </a:lvl9pPr>
          </a:lstStyle>
          <a:p>
            <a:r>
              <a:rPr lang="en-US"/>
              <a:t>Click to edit Master subtitle style</a:t>
            </a:r>
            <a:endParaRPr/>
          </a:p>
        </p:txBody>
      </p:sp>
      <p:sp>
        <p:nvSpPr>
          <p:cNvPr id="329" name="Google Shape;329;p38"/>
          <p:cNvSpPr txBox="1">
            <a:spLocks noGrp="1"/>
          </p:cNvSpPr>
          <p:nvPr>
            <p:ph type="subTitle" idx="3"/>
          </p:nvPr>
        </p:nvSpPr>
        <p:spPr>
          <a:xfrm>
            <a:off x="8593167" y="2346167"/>
            <a:ext cx="2527600" cy="657600"/>
          </a:xfrm>
          <a:prstGeom prst="rect">
            <a:avLst/>
          </a:prstGeom>
        </p:spPr>
        <p:txBody>
          <a:bodyPr spcFirstLastPara="1" wrap="square" lIns="91425" tIns="91425" rIns="91425" bIns="91425" anchor="ctr" anchorCtr="0">
            <a:noAutofit/>
          </a:bodyPr>
          <a:lstStyle>
            <a:lvl1pPr marR="0" lvl="0" rtl="0">
              <a:lnSpc>
                <a:spcPct val="100000"/>
              </a:lnSpc>
              <a:spcBef>
                <a:spcPts val="0"/>
              </a:spcBef>
              <a:spcAft>
                <a:spcPts val="0"/>
              </a:spcAft>
              <a:buNone/>
              <a:defRPr sz="1867"/>
            </a:lvl1pPr>
            <a:lvl2pPr marR="0" lvl="1" rtl="0">
              <a:lnSpc>
                <a:spcPct val="100000"/>
              </a:lnSpc>
              <a:spcBef>
                <a:spcPts val="0"/>
              </a:spcBef>
              <a:spcAft>
                <a:spcPts val="0"/>
              </a:spcAft>
              <a:buNone/>
              <a:defRPr sz="1867"/>
            </a:lvl2pPr>
            <a:lvl3pPr marR="0" lvl="2" rtl="0">
              <a:lnSpc>
                <a:spcPct val="100000"/>
              </a:lnSpc>
              <a:spcBef>
                <a:spcPts val="0"/>
              </a:spcBef>
              <a:spcAft>
                <a:spcPts val="0"/>
              </a:spcAft>
              <a:buNone/>
              <a:defRPr sz="1867"/>
            </a:lvl3pPr>
            <a:lvl4pPr marR="0" lvl="3" rtl="0">
              <a:lnSpc>
                <a:spcPct val="100000"/>
              </a:lnSpc>
              <a:spcBef>
                <a:spcPts val="0"/>
              </a:spcBef>
              <a:spcAft>
                <a:spcPts val="0"/>
              </a:spcAft>
              <a:buNone/>
              <a:defRPr sz="1867"/>
            </a:lvl4pPr>
            <a:lvl5pPr marR="0" lvl="4" rtl="0">
              <a:lnSpc>
                <a:spcPct val="100000"/>
              </a:lnSpc>
              <a:spcBef>
                <a:spcPts val="0"/>
              </a:spcBef>
              <a:spcAft>
                <a:spcPts val="0"/>
              </a:spcAft>
              <a:buNone/>
              <a:defRPr sz="1867"/>
            </a:lvl5pPr>
            <a:lvl6pPr marR="0" lvl="5" rtl="0">
              <a:lnSpc>
                <a:spcPct val="100000"/>
              </a:lnSpc>
              <a:spcBef>
                <a:spcPts val="0"/>
              </a:spcBef>
              <a:spcAft>
                <a:spcPts val="0"/>
              </a:spcAft>
              <a:buNone/>
              <a:defRPr sz="1867"/>
            </a:lvl6pPr>
            <a:lvl7pPr marR="0" lvl="6" rtl="0">
              <a:lnSpc>
                <a:spcPct val="100000"/>
              </a:lnSpc>
              <a:spcBef>
                <a:spcPts val="0"/>
              </a:spcBef>
              <a:spcAft>
                <a:spcPts val="0"/>
              </a:spcAft>
              <a:buNone/>
              <a:defRPr sz="1867"/>
            </a:lvl7pPr>
            <a:lvl8pPr marR="0" lvl="7" rtl="0">
              <a:lnSpc>
                <a:spcPct val="100000"/>
              </a:lnSpc>
              <a:spcBef>
                <a:spcPts val="0"/>
              </a:spcBef>
              <a:spcAft>
                <a:spcPts val="0"/>
              </a:spcAft>
              <a:buNone/>
              <a:defRPr sz="1867"/>
            </a:lvl8pPr>
            <a:lvl9pPr marR="0" lvl="8" rtl="0">
              <a:lnSpc>
                <a:spcPct val="100000"/>
              </a:lnSpc>
              <a:spcBef>
                <a:spcPts val="0"/>
              </a:spcBef>
              <a:spcAft>
                <a:spcPts val="0"/>
              </a:spcAft>
              <a:buNone/>
              <a:defRPr sz="1867"/>
            </a:lvl9pPr>
          </a:lstStyle>
          <a:p>
            <a:r>
              <a:rPr lang="en-US"/>
              <a:t>Click to edit Master subtitle style</a:t>
            </a:r>
            <a:endParaRPr/>
          </a:p>
        </p:txBody>
      </p:sp>
      <p:sp>
        <p:nvSpPr>
          <p:cNvPr id="330" name="Google Shape;330;p38"/>
          <p:cNvSpPr txBox="1">
            <a:spLocks noGrp="1"/>
          </p:cNvSpPr>
          <p:nvPr>
            <p:ph type="subTitle" idx="4"/>
          </p:nvPr>
        </p:nvSpPr>
        <p:spPr>
          <a:xfrm>
            <a:off x="8593201" y="4473033"/>
            <a:ext cx="2527600" cy="657600"/>
          </a:xfrm>
          <a:prstGeom prst="rect">
            <a:avLst/>
          </a:prstGeom>
        </p:spPr>
        <p:txBody>
          <a:bodyPr spcFirstLastPara="1" wrap="square" lIns="91425" tIns="91425" rIns="91425" bIns="91425" anchor="ctr" anchorCtr="0">
            <a:noAutofit/>
          </a:bodyPr>
          <a:lstStyle>
            <a:lvl1pPr marR="17400" lvl="0" rtl="0">
              <a:lnSpc>
                <a:spcPct val="100000"/>
              </a:lnSpc>
              <a:spcBef>
                <a:spcPts val="0"/>
              </a:spcBef>
              <a:spcAft>
                <a:spcPts val="0"/>
              </a:spcAft>
              <a:buNone/>
              <a:defRPr sz="1867"/>
            </a:lvl1pPr>
            <a:lvl2pPr marR="17400" lvl="1" rtl="0">
              <a:lnSpc>
                <a:spcPct val="100000"/>
              </a:lnSpc>
              <a:spcBef>
                <a:spcPts val="0"/>
              </a:spcBef>
              <a:spcAft>
                <a:spcPts val="0"/>
              </a:spcAft>
              <a:buNone/>
              <a:defRPr sz="1867"/>
            </a:lvl2pPr>
            <a:lvl3pPr marR="17400" lvl="2" rtl="0">
              <a:lnSpc>
                <a:spcPct val="100000"/>
              </a:lnSpc>
              <a:spcBef>
                <a:spcPts val="0"/>
              </a:spcBef>
              <a:spcAft>
                <a:spcPts val="0"/>
              </a:spcAft>
              <a:buNone/>
              <a:defRPr sz="1867"/>
            </a:lvl3pPr>
            <a:lvl4pPr marR="17400" lvl="3" rtl="0">
              <a:lnSpc>
                <a:spcPct val="100000"/>
              </a:lnSpc>
              <a:spcBef>
                <a:spcPts val="0"/>
              </a:spcBef>
              <a:spcAft>
                <a:spcPts val="0"/>
              </a:spcAft>
              <a:buNone/>
              <a:defRPr sz="1867"/>
            </a:lvl4pPr>
            <a:lvl5pPr marR="17400" lvl="4" rtl="0">
              <a:lnSpc>
                <a:spcPct val="100000"/>
              </a:lnSpc>
              <a:spcBef>
                <a:spcPts val="0"/>
              </a:spcBef>
              <a:spcAft>
                <a:spcPts val="0"/>
              </a:spcAft>
              <a:buNone/>
              <a:defRPr sz="1867"/>
            </a:lvl5pPr>
            <a:lvl6pPr marR="17400" lvl="5" rtl="0">
              <a:lnSpc>
                <a:spcPct val="100000"/>
              </a:lnSpc>
              <a:spcBef>
                <a:spcPts val="0"/>
              </a:spcBef>
              <a:spcAft>
                <a:spcPts val="0"/>
              </a:spcAft>
              <a:buNone/>
              <a:defRPr sz="1867"/>
            </a:lvl6pPr>
            <a:lvl7pPr marR="17400" lvl="6" rtl="0">
              <a:lnSpc>
                <a:spcPct val="100000"/>
              </a:lnSpc>
              <a:spcBef>
                <a:spcPts val="0"/>
              </a:spcBef>
              <a:spcAft>
                <a:spcPts val="0"/>
              </a:spcAft>
              <a:buNone/>
              <a:defRPr sz="1867"/>
            </a:lvl7pPr>
            <a:lvl8pPr marR="17400" lvl="7" rtl="0">
              <a:lnSpc>
                <a:spcPct val="100000"/>
              </a:lnSpc>
              <a:spcBef>
                <a:spcPts val="0"/>
              </a:spcBef>
              <a:spcAft>
                <a:spcPts val="0"/>
              </a:spcAft>
              <a:buNone/>
              <a:defRPr sz="1867"/>
            </a:lvl8pPr>
            <a:lvl9pPr marR="17400" lvl="8" rtl="0">
              <a:lnSpc>
                <a:spcPct val="100000"/>
              </a:lnSpc>
              <a:spcBef>
                <a:spcPts val="0"/>
              </a:spcBef>
              <a:spcAft>
                <a:spcPts val="0"/>
              </a:spcAft>
              <a:buNone/>
              <a:defRPr sz="1867"/>
            </a:lvl9pPr>
          </a:lstStyle>
          <a:p>
            <a:r>
              <a:rPr lang="en-US"/>
              <a:t>Click to edit Master subtitle style</a:t>
            </a:r>
            <a:endParaRPr/>
          </a:p>
        </p:txBody>
      </p:sp>
      <p:sp>
        <p:nvSpPr>
          <p:cNvPr id="331" name="Google Shape;331;p38"/>
          <p:cNvSpPr txBox="1">
            <a:spLocks noGrp="1"/>
          </p:cNvSpPr>
          <p:nvPr>
            <p:ph type="subTitle" idx="5"/>
          </p:nvPr>
        </p:nvSpPr>
        <p:spPr>
          <a:xfrm>
            <a:off x="4759500" y="4050847"/>
            <a:ext cx="2474400" cy="391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dk1"/>
                </a:solidFill>
                <a:latin typeface="Saira Semi Condensed"/>
                <a:ea typeface="Saira Semi Condensed"/>
                <a:cs typeface="Saira Semi Condensed"/>
                <a:sym typeface="Saira Semi Condensed"/>
              </a:defRPr>
            </a:lvl1pPr>
            <a:lvl2pPr lvl="1" rtl="0">
              <a:spcBef>
                <a:spcPts val="0"/>
              </a:spcBef>
              <a:spcAft>
                <a:spcPts val="0"/>
              </a:spcAft>
              <a:buNone/>
              <a:defRPr b="1">
                <a:solidFill>
                  <a:schemeClr val="dk1"/>
                </a:solidFill>
                <a:latin typeface="Saira Semi Condensed"/>
                <a:ea typeface="Saira Semi Condensed"/>
                <a:cs typeface="Saira Semi Condensed"/>
                <a:sym typeface="Saira Semi Condensed"/>
              </a:defRPr>
            </a:lvl2pPr>
            <a:lvl3pPr lvl="2" rtl="0">
              <a:spcBef>
                <a:spcPts val="0"/>
              </a:spcBef>
              <a:spcAft>
                <a:spcPts val="0"/>
              </a:spcAft>
              <a:buNone/>
              <a:defRPr b="1">
                <a:solidFill>
                  <a:schemeClr val="dk1"/>
                </a:solidFill>
                <a:latin typeface="Saira Semi Condensed"/>
                <a:ea typeface="Saira Semi Condensed"/>
                <a:cs typeface="Saira Semi Condensed"/>
                <a:sym typeface="Saira Semi Condensed"/>
              </a:defRPr>
            </a:lvl3pPr>
            <a:lvl4pPr lvl="3" rtl="0">
              <a:spcBef>
                <a:spcPts val="0"/>
              </a:spcBef>
              <a:spcAft>
                <a:spcPts val="0"/>
              </a:spcAft>
              <a:buNone/>
              <a:defRPr b="1">
                <a:solidFill>
                  <a:schemeClr val="dk1"/>
                </a:solidFill>
                <a:latin typeface="Saira Semi Condensed"/>
                <a:ea typeface="Saira Semi Condensed"/>
                <a:cs typeface="Saira Semi Condensed"/>
                <a:sym typeface="Saira Semi Condensed"/>
              </a:defRPr>
            </a:lvl4pPr>
            <a:lvl5pPr lvl="4" rtl="0">
              <a:spcBef>
                <a:spcPts val="0"/>
              </a:spcBef>
              <a:spcAft>
                <a:spcPts val="0"/>
              </a:spcAft>
              <a:buNone/>
              <a:defRPr b="1">
                <a:solidFill>
                  <a:schemeClr val="dk1"/>
                </a:solidFill>
                <a:latin typeface="Saira Semi Condensed"/>
                <a:ea typeface="Saira Semi Condensed"/>
                <a:cs typeface="Saira Semi Condensed"/>
                <a:sym typeface="Saira Semi Condensed"/>
              </a:defRPr>
            </a:lvl5pPr>
            <a:lvl6pPr lvl="5" rtl="0">
              <a:spcBef>
                <a:spcPts val="0"/>
              </a:spcBef>
              <a:spcAft>
                <a:spcPts val="0"/>
              </a:spcAft>
              <a:buNone/>
              <a:defRPr b="1">
                <a:solidFill>
                  <a:schemeClr val="dk1"/>
                </a:solidFill>
                <a:latin typeface="Saira Semi Condensed"/>
                <a:ea typeface="Saira Semi Condensed"/>
                <a:cs typeface="Saira Semi Condensed"/>
                <a:sym typeface="Saira Semi Condensed"/>
              </a:defRPr>
            </a:lvl6pPr>
            <a:lvl7pPr lvl="6" rtl="0">
              <a:spcBef>
                <a:spcPts val="0"/>
              </a:spcBef>
              <a:spcAft>
                <a:spcPts val="0"/>
              </a:spcAft>
              <a:buNone/>
              <a:defRPr b="1">
                <a:solidFill>
                  <a:schemeClr val="dk1"/>
                </a:solidFill>
                <a:latin typeface="Saira Semi Condensed"/>
                <a:ea typeface="Saira Semi Condensed"/>
                <a:cs typeface="Saira Semi Condensed"/>
                <a:sym typeface="Saira Semi Condensed"/>
              </a:defRPr>
            </a:lvl7pPr>
            <a:lvl8pPr lvl="7" rtl="0">
              <a:spcBef>
                <a:spcPts val="0"/>
              </a:spcBef>
              <a:spcAft>
                <a:spcPts val="0"/>
              </a:spcAft>
              <a:buNone/>
              <a:defRPr b="1">
                <a:solidFill>
                  <a:schemeClr val="dk1"/>
                </a:solidFill>
                <a:latin typeface="Saira Semi Condensed"/>
                <a:ea typeface="Saira Semi Condensed"/>
                <a:cs typeface="Saira Semi Condensed"/>
                <a:sym typeface="Saira Semi Condensed"/>
              </a:defRPr>
            </a:lvl8pPr>
            <a:lvl9pPr lvl="8" rtl="0">
              <a:spcBef>
                <a:spcPts val="0"/>
              </a:spcBef>
              <a:spcAft>
                <a:spcPts val="0"/>
              </a:spcAft>
              <a:buNone/>
              <a:defRPr b="1">
                <a:solidFill>
                  <a:schemeClr val="dk1"/>
                </a:solidFill>
                <a:latin typeface="Saira Semi Condensed"/>
                <a:ea typeface="Saira Semi Condensed"/>
                <a:cs typeface="Saira Semi Condensed"/>
                <a:sym typeface="Saira Semi Condensed"/>
              </a:defRPr>
            </a:lvl9pPr>
          </a:lstStyle>
          <a:p>
            <a:r>
              <a:rPr lang="en-US"/>
              <a:t>Click to edit Master subtitle style</a:t>
            </a:r>
            <a:endParaRPr/>
          </a:p>
        </p:txBody>
      </p:sp>
      <p:sp>
        <p:nvSpPr>
          <p:cNvPr id="332" name="Google Shape;332;p38"/>
          <p:cNvSpPr txBox="1">
            <a:spLocks noGrp="1"/>
          </p:cNvSpPr>
          <p:nvPr>
            <p:ph type="subTitle" idx="6"/>
          </p:nvPr>
        </p:nvSpPr>
        <p:spPr>
          <a:xfrm>
            <a:off x="4759467" y="1930731"/>
            <a:ext cx="2474400" cy="391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dk1"/>
                </a:solidFill>
                <a:latin typeface="Saira Semi Condensed"/>
                <a:ea typeface="Saira Semi Condensed"/>
                <a:cs typeface="Saira Semi Condensed"/>
                <a:sym typeface="Saira Semi Condensed"/>
              </a:defRPr>
            </a:lvl1pPr>
            <a:lvl2pPr lvl="1" rtl="0">
              <a:spcBef>
                <a:spcPts val="0"/>
              </a:spcBef>
              <a:spcAft>
                <a:spcPts val="0"/>
              </a:spcAft>
              <a:buNone/>
              <a:defRPr b="1">
                <a:solidFill>
                  <a:schemeClr val="dk1"/>
                </a:solidFill>
                <a:latin typeface="Saira Semi Condensed"/>
                <a:ea typeface="Saira Semi Condensed"/>
                <a:cs typeface="Saira Semi Condensed"/>
                <a:sym typeface="Saira Semi Condensed"/>
              </a:defRPr>
            </a:lvl2pPr>
            <a:lvl3pPr lvl="2" rtl="0">
              <a:spcBef>
                <a:spcPts val="0"/>
              </a:spcBef>
              <a:spcAft>
                <a:spcPts val="0"/>
              </a:spcAft>
              <a:buNone/>
              <a:defRPr b="1">
                <a:solidFill>
                  <a:schemeClr val="dk1"/>
                </a:solidFill>
                <a:latin typeface="Saira Semi Condensed"/>
                <a:ea typeface="Saira Semi Condensed"/>
                <a:cs typeface="Saira Semi Condensed"/>
                <a:sym typeface="Saira Semi Condensed"/>
              </a:defRPr>
            </a:lvl3pPr>
            <a:lvl4pPr lvl="3" rtl="0">
              <a:spcBef>
                <a:spcPts val="0"/>
              </a:spcBef>
              <a:spcAft>
                <a:spcPts val="0"/>
              </a:spcAft>
              <a:buNone/>
              <a:defRPr b="1">
                <a:solidFill>
                  <a:schemeClr val="dk1"/>
                </a:solidFill>
                <a:latin typeface="Saira Semi Condensed"/>
                <a:ea typeface="Saira Semi Condensed"/>
                <a:cs typeface="Saira Semi Condensed"/>
                <a:sym typeface="Saira Semi Condensed"/>
              </a:defRPr>
            </a:lvl4pPr>
            <a:lvl5pPr lvl="4" rtl="0">
              <a:spcBef>
                <a:spcPts val="0"/>
              </a:spcBef>
              <a:spcAft>
                <a:spcPts val="0"/>
              </a:spcAft>
              <a:buNone/>
              <a:defRPr b="1">
                <a:solidFill>
                  <a:schemeClr val="dk1"/>
                </a:solidFill>
                <a:latin typeface="Saira Semi Condensed"/>
                <a:ea typeface="Saira Semi Condensed"/>
                <a:cs typeface="Saira Semi Condensed"/>
                <a:sym typeface="Saira Semi Condensed"/>
              </a:defRPr>
            </a:lvl5pPr>
            <a:lvl6pPr lvl="5" rtl="0">
              <a:spcBef>
                <a:spcPts val="0"/>
              </a:spcBef>
              <a:spcAft>
                <a:spcPts val="0"/>
              </a:spcAft>
              <a:buNone/>
              <a:defRPr b="1">
                <a:solidFill>
                  <a:schemeClr val="dk1"/>
                </a:solidFill>
                <a:latin typeface="Saira Semi Condensed"/>
                <a:ea typeface="Saira Semi Condensed"/>
                <a:cs typeface="Saira Semi Condensed"/>
                <a:sym typeface="Saira Semi Condensed"/>
              </a:defRPr>
            </a:lvl6pPr>
            <a:lvl7pPr lvl="6" rtl="0">
              <a:spcBef>
                <a:spcPts val="0"/>
              </a:spcBef>
              <a:spcAft>
                <a:spcPts val="0"/>
              </a:spcAft>
              <a:buNone/>
              <a:defRPr b="1">
                <a:solidFill>
                  <a:schemeClr val="dk1"/>
                </a:solidFill>
                <a:latin typeface="Saira Semi Condensed"/>
                <a:ea typeface="Saira Semi Condensed"/>
                <a:cs typeface="Saira Semi Condensed"/>
                <a:sym typeface="Saira Semi Condensed"/>
              </a:defRPr>
            </a:lvl7pPr>
            <a:lvl8pPr lvl="7" rtl="0">
              <a:spcBef>
                <a:spcPts val="0"/>
              </a:spcBef>
              <a:spcAft>
                <a:spcPts val="0"/>
              </a:spcAft>
              <a:buNone/>
              <a:defRPr b="1">
                <a:solidFill>
                  <a:schemeClr val="dk1"/>
                </a:solidFill>
                <a:latin typeface="Saira Semi Condensed"/>
                <a:ea typeface="Saira Semi Condensed"/>
                <a:cs typeface="Saira Semi Condensed"/>
                <a:sym typeface="Saira Semi Condensed"/>
              </a:defRPr>
            </a:lvl8pPr>
            <a:lvl9pPr lvl="8" rtl="0">
              <a:spcBef>
                <a:spcPts val="0"/>
              </a:spcBef>
              <a:spcAft>
                <a:spcPts val="0"/>
              </a:spcAft>
              <a:buNone/>
              <a:defRPr b="1">
                <a:solidFill>
                  <a:schemeClr val="dk1"/>
                </a:solidFill>
                <a:latin typeface="Saira Semi Condensed"/>
                <a:ea typeface="Saira Semi Condensed"/>
                <a:cs typeface="Saira Semi Condensed"/>
                <a:sym typeface="Saira Semi Condensed"/>
              </a:defRPr>
            </a:lvl9pPr>
          </a:lstStyle>
          <a:p>
            <a:r>
              <a:rPr lang="en-US"/>
              <a:t>Click to edit Master subtitle style</a:t>
            </a:r>
            <a:endParaRPr/>
          </a:p>
        </p:txBody>
      </p:sp>
      <p:sp>
        <p:nvSpPr>
          <p:cNvPr id="333" name="Google Shape;333;p38"/>
          <p:cNvSpPr txBox="1">
            <a:spLocks noGrp="1"/>
          </p:cNvSpPr>
          <p:nvPr>
            <p:ph type="subTitle" idx="7"/>
          </p:nvPr>
        </p:nvSpPr>
        <p:spPr>
          <a:xfrm>
            <a:off x="8593133" y="1930731"/>
            <a:ext cx="2474400" cy="391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dk1"/>
                </a:solidFill>
                <a:latin typeface="Saira Semi Condensed"/>
                <a:ea typeface="Saira Semi Condensed"/>
                <a:cs typeface="Saira Semi Condensed"/>
                <a:sym typeface="Saira Semi Condensed"/>
              </a:defRPr>
            </a:lvl1pPr>
            <a:lvl2pPr lvl="1" rtl="0">
              <a:spcBef>
                <a:spcPts val="0"/>
              </a:spcBef>
              <a:spcAft>
                <a:spcPts val="0"/>
              </a:spcAft>
              <a:buNone/>
              <a:defRPr b="1">
                <a:solidFill>
                  <a:schemeClr val="dk1"/>
                </a:solidFill>
                <a:latin typeface="Saira Semi Condensed"/>
                <a:ea typeface="Saira Semi Condensed"/>
                <a:cs typeface="Saira Semi Condensed"/>
                <a:sym typeface="Saira Semi Condensed"/>
              </a:defRPr>
            </a:lvl2pPr>
            <a:lvl3pPr lvl="2" rtl="0">
              <a:spcBef>
                <a:spcPts val="0"/>
              </a:spcBef>
              <a:spcAft>
                <a:spcPts val="0"/>
              </a:spcAft>
              <a:buNone/>
              <a:defRPr b="1">
                <a:solidFill>
                  <a:schemeClr val="dk1"/>
                </a:solidFill>
                <a:latin typeface="Saira Semi Condensed"/>
                <a:ea typeface="Saira Semi Condensed"/>
                <a:cs typeface="Saira Semi Condensed"/>
                <a:sym typeface="Saira Semi Condensed"/>
              </a:defRPr>
            </a:lvl3pPr>
            <a:lvl4pPr lvl="3" rtl="0">
              <a:spcBef>
                <a:spcPts val="0"/>
              </a:spcBef>
              <a:spcAft>
                <a:spcPts val="0"/>
              </a:spcAft>
              <a:buNone/>
              <a:defRPr b="1">
                <a:solidFill>
                  <a:schemeClr val="dk1"/>
                </a:solidFill>
                <a:latin typeface="Saira Semi Condensed"/>
                <a:ea typeface="Saira Semi Condensed"/>
                <a:cs typeface="Saira Semi Condensed"/>
                <a:sym typeface="Saira Semi Condensed"/>
              </a:defRPr>
            </a:lvl4pPr>
            <a:lvl5pPr lvl="4" rtl="0">
              <a:spcBef>
                <a:spcPts val="0"/>
              </a:spcBef>
              <a:spcAft>
                <a:spcPts val="0"/>
              </a:spcAft>
              <a:buNone/>
              <a:defRPr b="1">
                <a:solidFill>
                  <a:schemeClr val="dk1"/>
                </a:solidFill>
                <a:latin typeface="Saira Semi Condensed"/>
                <a:ea typeface="Saira Semi Condensed"/>
                <a:cs typeface="Saira Semi Condensed"/>
                <a:sym typeface="Saira Semi Condensed"/>
              </a:defRPr>
            </a:lvl5pPr>
            <a:lvl6pPr lvl="5" rtl="0">
              <a:spcBef>
                <a:spcPts val="0"/>
              </a:spcBef>
              <a:spcAft>
                <a:spcPts val="0"/>
              </a:spcAft>
              <a:buNone/>
              <a:defRPr b="1">
                <a:solidFill>
                  <a:schemeClr val="dk1"/>
                </a:solidFill>
                <a:latin typeface="Saira Semi Condensed"/>
                <a:ea typeface="Saira Semi Condensed"/>
                <a:cs typeface="Saira Semi Condensed"/>
                <a:sym typeface="Saira Semi Condensed"/>
              </a:defRPr>
            </a:lvl6pPr>
            <a:lvl7pPr lvl="6" rtl="0">
              <a:spcBef>
                <a:spcPts val="0"/>
              </a:spcBef>
              <a:spcAft>
                <a:spcPts val="0"/>
              </a:spcAft>
              <a:buNone/>
              <a:defRPr b="1">
                <a:solidFill>
                  <a:schemeClr val="dk1"/>
                </a:solidFill>
                <a:latin typeface="Saira Semi Condensed"/>
                <a:ea typeface="Saira Semi Condensed"/>
                <a:cs typeface="Saira Semi Condensed"/>
                <a:sym typeface="Saira Semi Condensed"/>
              </a:defRPr>
            </a:lvl7pPr>
            <a:lvl8pPr lvl="7" rtl="0">
              <a:spcBef>
                <a:spcPts val="0"/>
              </a:spcBef>
              <a:spcAft>
                <a:spcPts val="0"/>
              </a:spcAft>
              <a:buNone/>
              <a:defRPr b="1">
                <a:solidFill>
                  <a:schemeClr val="dk1"/>
                </a:solidFill>
                <a:latin typeface="Saira Semi Condensed"/>
                <a:ea typeface="Saira Semi Condensed"/>
                <a:cs typeface="Saira Semi Condensed"/>
                <a:sym typeface="Saira Semi Condensed"/>
              </a:defRPr>
            </a:lvl8pPr>
            <a:lvl9pPr lvl="8" rtl="0">
              <a:spcBef>
                <a:spcPts val="0"/>
              </a:spcBef>
              <a:spcAft>
                <a:spcPts val="0"/>
              </a:spcAft>
              <a:buNone/>
              <a:defRPr b="1">
                <a:solidFill>
                  <a:schemeClr val="dk1"/>
                </a:solidFill>
                <a:latin typeface="Saira Semi Condensed"/>
                <a:ea typeface="Saira Semi Condensed"/>
                <a:cs typeface="Saira Semi Condensed"/>
                <a:sym typeface="Saira Semi Condensed"/>
              </a:defRPr>
            </a:lvl9pPr>
          </a:lstStyle>
          <a:p>
            <a:r>
              <a:rPr lang="en-US"/>
              <a:t>Click to edit Master subtitle style</a:t>
            </a:r>
            <a:endParaRPr/>
          </a:p>
        </p:txBody>
      </p:sp>
      <p:sp>
        <p:nvSpPr>
          <p:cNvPr id="334" name="Google Shape;334;p38"/>
          <p:cNvSpPr txBox="1">
            <a:spLocks noGrp="1"/>
          </p:cNvSpPr>
          <p:nvPr>
            <p:ph type="subTitle" idx="8"/>
          </p:nvPr>
        </p:nvSpPr>
        <p:spPr>
          <a:xfrm>
            <a:off x="8593092" y="4050847"/>
            <a:ext cx="2474400" cy="391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dk1"/>
                </a:solidFill>
                <a:latin typeface="Saira Semi Condensed"/>
                <a:ea typeface="Saira Semi Condensed"/>
                <a:cs typeface="Saira Semi Condensed"/>
                <a:sym typeface="Saira Semi Condensed"/>
              </a:defRPr>
            </a:lvl1pPr>
            <a:lvl2pPr lvl="1" rtl="0">
              <a:spcBef>
                <a:spcPts val="0"/>
              </a:spcBef>
              <a:spcAft>
                <a:spcPts val="0"/>
              </a:spcAft>
              <a:buNone/>
              <a:defRPr b="1">
                <a:solidFill>
                  <a:schemeClr val="dk1"/>
                </a:solidFill>
                <a:latin typeface="Saira Semi Condensed"/>
                <a:ea typeface="Saira Semi Condensed"/>
                <a:cs typeface="Saira Semi Condensed"/>
                <a:sym typeface="Saira Semi Condensed"/>
              </a:defRPr>
            </a:lvl2pPr>
            <a:lvl3pPr lvl="2" rtl="0">
              <a:spcBef>
                <a:spcPts val="0"/>
              </a:spcBef>
              <a:spcAft>
                <a:spcPts val="0"/>
              </a:spcAft>
              <a:buNone/>
              <a:defRPr b="1">
                <a:solidFill>
                  <a:schemeClr val="dk1"/>
                </a:solidFill>
                <a:latin typeface="Saira Semi Condensed"/>
                <a:ea typeface="Saira Semi Condensed"/>
                <a:cs typeface="Saira Semi Condensed"/>
                <a:sym typeface="Saira Semi Condensed"/>
              </a:defRPr>
            </a:lvl3pPr>
            <a:lvl4pPr lvl="3" rtl="0">
              <a:spcBef>
                <a:spcPts val="0"/>
              </a:spcBef>
              <a:spcAft>
                <a:spcPts val="0"/>
              </a:spcAft>
              <a:buNone/>
              <a:defRPr b="1">
                <a:solidFill>
                  <a:schemeClr val="dk1"/>
                </a:solidFill>
                <a:latin typeface="Saira Semi Condensed"/>
                <a:ea typeface="Saira Semi Condensed"/>
                <a:cs typeface="Saira Semi Condensed"/>
                <a:sym typeface="Saira Semi Condensed"/>
              </a:defRPr>
            </a:lvl4pPr>
            <a:lvl5pPr lvl="4" rtl="0">
              <a:spcBef>
                <a:spcPts val="0"/>
              </a:spcBef>
              <a:spcAft>
                <a:spcPts val="0"/>
              </a:spcAft>
              <a:buNone/>
              <a:defRPr b="1">
                <a:solidFill>
                  <a:schemeClr val="dk1"/>
                </a:solidFill>
                <a:latin typeface="Saira Semi Condensed"/>
                <a:ea typeface="Saira Semi Condensed"/>
                <a:cs typeface="Saira Semi Condensed"/>
                <a:sym typeface="Saira Semi Condensed"/>
              </a:defRPr>
            </a:lvl5pPr>
            <a:lvl6pPr lvl="5" rtl="0">
              <a:spcBef>
                <a:spcPts val="0"/>
              </a:spcBef>
              <a:spcAft>
                <a:spcPts val="0"/>
              </a:spcAft>
              <a:buNone/>
              <a:defRPr b="1">
                <a:solidFill>
                  <a:schemeClr val="dk1"/>
                </a:solidFill>
                <a:latin typeface="Saira Semi Condensed"/>
                <a:ea typeface="Saira Semi Condensed"/>
                <a:cs typeface="Saira Semi Condensed"/>
                <a:sym typeface="Saira Semi Condensed"/>
              </a:defRPr>
            </a:lvl6pPr>
            <a:lvl7pPr lvl="6" rtl="0">
              <a:spcBef>
                <a:spcPts val="0"/>
              </a:spcBef>
              <a:spcAft>
                <a:spcPts val="0"/>
              </a:spcAft>
              <a:buNone/>
              <a:defRPr b="1">
                <a:solidFill>
                  <a:schemeClr val="dk1"/>
                </a:solidFill>
                <a:latin typeface="Saira Semi Condensed"/>
                <a:ea typeface="Saira Semi Condensed"/>
                <a:cs typeface="Saira Semi Condensed"/>
                <a:sym typeface="Saira Semi Condensed"/>
              </a:defRPr>
            </a:lvl7pPr>
            <a:lvl8pPr lvl="7" rtl="0">
              <a:spcBef>
                <a:spcPts val="0"/>
              </a:spcBef>
              <a:spcAft>
                <a:spcPts val="0"/>
              </a:spcAft>
              <a:buNone/>
              <a:defRPr b="1">
                <a:solidFill>
                  <a:schemeClr val="dk1"/>
                </a:solidFill>
                <a:latin typeface="Saira Semi Condensed"/>
                <a:ea typeface="Saira Semi Condensed"/>
                <a:cs typeface="Saira Semi Condensed"/>
                <a:sym typeface="Saira Semi Condensed"/>
              </a:defRPr>
            </a:lvl8pPr>
            <a:lvl9pPr lvl="8" rtl="0">
              <a:spcBef>
                <a:spcPts val="0"/>
              </a:spcBef>
              <a:spcAft>
                <a:spcPts val="0"/>
              </a:spcAft>
              <a:buNone/>
              <a:defRPr b="1">
                <a:solidFill>
                  <a:schemeClr val="dk1"/>
                </a:solidFill>
                <a:latin typeface="Saira Semi Condensed"/>
                <a:ea typeface="Saira Semi Condensed"/>
                <a:cs typeface="Saira Semi Condensed"/>
                <a:sym typeface="Saira Semi Condensed"/>
              </a:defRPr>
            </a:lvl9pPr>
          </a:lstStyle>
          <a:p>
            <a:r>
              <a:rPr lang="en-US"/>
              <a:t>Click to edit Master subtitle style</a:t>
            </a:r>
            <a:endParaRPr/>
          </a:p>
        </p:txBody>
      </p:sp>
      <p:sp>
        <p:nvSpPr>
          <p:cNvPr id="335" name="Google Shape;335;p38"/>
          <p:cNvSpPr/>
          <p:nvPr/>
        </p:nvSpPr>
        <p:spPr>
          <a:xfrm>
            <a:off x="0" y="0"/>
            <a:ext cx="963600" cy="6858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38"/>
          <p:cNvSpPr txBox="1">
            <a:spLocks noGrp="1"/>
          </p:cNvSpPr>
          <p:nvPr>
            <p:ph type="ctrTitle"/>
          </p:nvPr>
        </p:nvSpPr>
        <p:spPr>
          <a:xfrm flipH="1">
            <a:off x="1298000" y="2601567"/>
            <a:ext cx="1661200" cy="1655200"/>
          </a:xfrm>
          <a:prstGeom prst="rect">
            <a:avLst/>
          </a:prstGeom>
          <a:noFill/>
          <a:ln>
            <a:noFill/>
          </a:ln>
        </p:spPr>
        <p:txBody>
          <a:bodyPr spcFirstLastPara="1" wrap="square" lIns="68575" tIns="34275" rIns="68575" bIns="34275" anchor="ctr" anchorCtr="0">
            <a:noAutofit/>
          </a:bodyPr>
          <a:lstStyle>
            <a:lvl1pPr lvl="0"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337" name="Google Shape;337;p38"/>
          <p:cNvSpPr/>
          <p:nvPr/>
        </p:nvSpPr>
        <p:spPr>
          <a:xfrm flipH="1">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490802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bg>
      <p:bgPr>
        <a:solidFill>
          <a:schemeClr val="lt1"/>
        </a:solidFill>
        <a:effectLst/>
      </p:bgPr>
    </p:bg>
    <p:spTree>
      <p:nvGrpSpPr>
        <p:cNvPr id="1" name="Shape 338"/>
        <p:cNvGrpSpPr/>
        <p:nvPr/>
      </p:nvGrpSpPr>
      <p:grpSpPr>
        <a:xfrm>
          <a:off x="0" y="0"/>
          <a:ext cx="0" cy="0"/>
          <a:chOff x="0" y="0"/>
          <a:chExt cx="0" cy="0"/>
        </a:xfrm>
      </p:grpSpPr>
      <p:sp>
        <p:nvSpPr>
          <p:cNvPr id="339" name="Google Shape;339;p39"/>
          <p:cNvSpPr/>
          <p:nvPr/>
        </p:nvSpPr>
        <p:spPr>
          <a:xfrm flipH="1">
            <a:off x="1" y="0"/>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39"/>
          <p:cNvSpPr txBox="1">
            <a:spLocks noGrp="1"/>
          </p:cNvSpPr>
          <p:nvPr>
            <p:ph type="ctrTitle"/>
          </p:nvPr>
        </p:nvSpPr>
        <p:spPr>
          <a:xfrm>
            <a:off x="9158000" y="2601567"/>
            <a:ext cx="1736000" cy="16552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2pPr>
            <a:lvl3pPr lvl="2"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3pPr>
            <a:lvl4pPr lvl="3"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4pPr>
            <a:lvl5pPr lvl="4"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5pPr>
            <a:lvl6pPr lvl="5"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6pPr>
            <a:lvl7pPr lvl="6"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7pPr>
            <a:lvl8pPr lvl="7"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8pPr>
            <a:lvl9pPr lvl="8" algn="r" rtl="0">
              <a:spcBef>
                <a:spcPts val="0"/>
              </a:spcBef>
              <a:spcAft>
                <a:spcPts val="0"/>
              </a:spcAft>
              <a:buSzPts val="1800"/>
              <a:buFont typeface="Saira SemiCondensed SemiBold"/>
              <a:buNone/>
              <a:defRPr sz="2400">
                <a:latin typeface="Saira SemiCondensed SemiBold"/>
                <a:ea typeface="Saira SemiCondensed SemiBold"/>
                <a:cs typeface="Saira SemiCondensed SemiBold"/>
                <a:sym typeface="Saira SemiCondensed SemiBold"/>
              </a:defRPr>
            </a:lvl9pPr>
          </a:lstStyle>
          <a:p>
            <a:r>
              <a:rPr lang="en-US"/>
              <a:t>Click to edit Master title style</a:t>
            </a:r>
            <a:endParaRPr/>
          </a:p>
        </p:txBody>
      </p:sp>
      <p:sp>
        <p:nvSpPr>
          <p:cNvPr id="341" name="Google Shape;341;p39"/>
          <p:cNvSpPr/>
          <p:nvPr/>
        </p:nvSpPr>
        <p:spPr>
          <a:xfrm flipH="1">
            <a:off x="11228400" y="0"/>
            <a:ext cx="963600" cy="5165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39"/>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39"/>
          <p:cNvSpPr txBox="1">
            <a:spLocks noGrp="1"/>
          </p:cNvSpPr>
          <p:nvPr>
            <p:ph type="subTitle" idx="1"/>
          </p:nvPr>
        </p:nvSpPr>
        <p:spPr>
          <a:xfrm flipH="1">
            <a:off x="1041533" y="2047133"/>
            <a:ext cx="4036400" cy="331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Char char="●"/>
              <a:defRPr sz="1467">
                <a:solidFill>
                  <a:schemeClr val="lt1"/>
                </a:solidFill>
              </a:defRPr>
            </a:lvl1pPr>
            <a:lvl2pPr lvl="1" algn="r" rtl="0">
              <a:lnSpc>
                <a:spcPct val="100000"/>
              </a:lnSpc>
              <a:spcBef>
                <a:spcPts val="0"/>
              </a:spcBef>
              <a:spcAft>
                <a:spcPts val="0"/>
              </a:spcAft>
              <a:buClr>
                <a:schemeClr val="lt1"/>
              </a:buClr>
              <a:buSzPts val="1100"/>
              <a:buChar char="○"/>
              <a:defRPr sz="1467">
                <a:solidFill>
                  <a:schemeClr val="lt1"/>
                </a:solidFill>
              </a:defRPr>
            </a:lvl2pPr>
            <a:lvl3pPr lvl="2" algn="r" rtl="0">
              <a:lnSpc>
                <a:spcPct val="100000"/>
              </a:lnSpc>
              <a:spcBef>
                <a:spcPts val="0"/>
              </a:spcBef>
              <a:spcAft>
                <a:spcPts val="0"/>
              </a:spcAft>
              <a:buClr>
                <a:schemeClr val="lt1"/>
              </a:buClr>
              <a:buSzPts val="1100"/>
              <a:buChar char="■"/>
              <a:defRPr sz="1467">
                <a:solidFill>
                  <a:schemeClr val="lt1"/>
                </a:solidFill>
              </a:defRPr>
            </a:lvl3pPr>
            <a:lvl4pPr lvl="3" algn="r" rtl="0">
              <a:lnSpc>
                <a:spcPct val="100000"/>
              </a:lnSpc>
              <a:spcBef>
                <a:spcPts val="0"/>
              </a:spcBef>
              <a:spcAft>
                <a:spcPts val="0"/>
              </a:spcAft>
              <a:buClr>
                <a:schemeClr val="lt1"/>
              </a:buClr>
              <a:buSzPts val="1100"/>
              <a:buChar char="●"/>
              <a:defRPr sz="1467">
                <a:solidFill>
                  <a:schemeClr val="lt1"/>
                </a:solidFill>
              </a:defRPr>
            </a:lvl4pPr>
            <a:lvl5pPr lvl="4" algn="r" rtl="0">
              <a:lnSpc>
                <a:spcPct val="100000"/>
              </a:lnSpc>
              <a:spcBef>
                <a:spcPts val="0"/>
              </a:spcBef>
              <a:spcAft>
                <a:spcPts val="0"/>
              </a:spcAft>
              <a:buClr>
                <a:schemeClr val="lt1"/>
              </a:buClr>
              <a:buSzPts val="1100"/>
              <a:buChar char="○"/>
              <a:defRPr sz="1467">
                <a:solidFill>
                  <a:schemeClr val="lt1"/>
                </a:solidFill>
              </a:defRPr>
            </a:lvl5pPr>
            <a:lvl6pPr lvl="5" algn="r" rtl="0">
              <a:lnSpc>
                <a:spcPct val="100000"/>
              </a:lnSpc>
              <a:spcBef>
                <a:spcPts val="0"/>
              </a:spcBef>
              <a:spcAft>
                <a:spcPts val="0"/>
              </a:spcAft>
              <a:buClr>
                <a:schemeClr val="lt1"/>
              </a:buClr>
              <a:buSzPts val="1100"/>
              <a:buChar char="■"/>
              <a:defRPr sz="1467">
                <a:solidFill>
                  <a:schemeClr val="lt1"/>
                </a:solidFill>
              </a:defRPr>
            </a:lvl6pPr>
            <a:lvl7pPr lvl="6" algn="r" rtl="0">
              <a:lnSpc>
                <a:spcPct val="100000"/>
              </a:lnSpc>
              <a:spcBef>
                <a:spcPts val="0"/>
              </a:spcBef>
              <a:spcAft>
                <a:spcPts val="0"/>
              </a:spcAft>
              <a:buClr>
                <a:schemeClr val="lt1"/>
              </a:buClr>
              <a:buSzPts val="1100"/>
              <a:buChar char="●"/>
              <a:defRPr sz="1467">
                <a:solidFill>
                  <a:schemeClr val="lt1"/>
                </a:solidFill>
              </a:defRPr>
            </a:lvl7pPr>
            <a:lvl8pPr lvl="7" algn="r" rtl="0">
              <a:lnSpc>
                <a:spcPct val="100000"/>
              </a:lnSpc>
              <a:spcBef>
                <a:spcPts val="0"/>
              </a:spcBef>
              <a:spcAft>
                <a:spcPts val="0"/>
              </a:spcAft>
              <a:buClr>
                <a:schemeClr val="lt1"/>
              </a:buClr>
              <a:buSzPts val="1100"/>
              <a:buChar char="○"/>
              <a:defRPr sz="1467">
                <a:solidFill>
                  <a:schemeClr val="lt1"/>
                </a:solidFill>
              </a:defRPr>
            </a:lvl8pPr>
            <a:lvl9pPr lvl="8" algn="r" rtl="0">
              <a:lnSpc>
                <a:spcPct val="100000"/>
              </a:lnSpc>
              <a:spcBef>
                <a:spcPts val="0"/>
              </a:spcBef>
              <a:spcAft>
                <a:spcPts val="0"/>
              </a:spcAft>
              <a:buClr>
                <a:schemeClr val="lt1"/>
              </a:buClr>
              <a:buSzPts val="1100"/>
              <a:buChar char="■"/>
              <a:defRPr sz="1467">
                <a:solidFill>
                  <a:schemeClr val="lt1"/>
                </a:solidFill>
              </a:defRPr>
            </a:lvl9pPr>
          </a:lstStyle>
          <a:p>
            <a:r>
              <a:rPr lang="en-US"/>
              <a:t>Click to edit Master subtitle style</a:t>
            </a:r>
            <a:endParaRPr/>
          </a:p>
        </p:txBody>
      </p:sp>
      <p:sp>
        <p:nvSpPr>
          <p:cNvPr id="344" name="Google Shape;344;p39"/>
          <p:cNvSpPr txBox="1">
            <a:spLocks noGrp="1"/>
          </p:cNvSpPr>
          <p:nvPr>
            <p:ph type="subTitle" idx="2"/>
          </p:nvPr>
        </p:nvSpPr>
        <p:spPr>
          <a:xfrm flipH="1">
            <a:off x="1041544" y="950867"/>
            <a:ext cx="4036400" cy="8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467">
                <a:solidFill>
                  <a:schemeClr val="lt1"/>
                </a:solidFill>
              </a:defRPr>
            </a:lvl1pPr>
            <a:lvl2pPr lvl="1" algn="r" rtl="0">
              <a:lnSpc>
                <a:spcPct val="100000"/>
              </a:lnSpc>
              <a:spcBef>
                <a:spcPts val="0"/>
              </a:spcBef>
              <a:spcAft>
                <a:spcPts val="0"/>
              </a:spcAft>
              <a:buClr>
                <a:schemeClr val="lt1"/>
              </a:buClr>
              <a:buSzPts val="1100"/>
              <a:buNone/>
              <a:defRPr sz="1467">
                <a:solidFill>
                  <a:schemeClr val="lt1"/>
                </a:solidFill>
              </a:defRPr>
            </a:lvl2pPr>
            <a:lvl3pPr lvl="2" algn="r" rtl="0">
              <a:lnSpc>
                <a:spcPct val="100000"/>
              </a:lnSpc>
              <a:spcBef>
                <a:spcPts val="0"/>
              </a:spcBef>
              <a:spcAft>
                <a:spcPts val="0"/>
              </a:spcAft>
              <a:buClr>
                <a:schemeClr val="lt1"/>
              </a:buClr>
              <a:buSzPts val="1100"/>
              <a:buNone/>
              <a:defRPr sz="1467">
                <a:solidFill>
                  <a:schemeClr val="lt1"/>
                </a:solidFill>
              </a:defRPr>
            </a:lvl3pPr>
            <a:lvl4pPr lvl="3" algn="r" rtl="0">
              <a:lnSpc>
                <a:spcPct val="100000"/>
              </a:lnSpc>
              <a:spcBef>
                <a:spcPts val="0"/>
              </a:spcBef>
              <a:spcAft>
                <a:spcPts val="0"/>
              </a:spcAft>
              <a:buClr>
                <a:schemeClr val="lt1"/>
              </a:buClr>
              <a:buSzPts val="1100"/>
              <a:buNone/>
              <a:defRPr sz="1467">
                <a:solidFill>
                  <a:schemeClr val="lt1"/>
                </a:solidFill>
              </a:defRPr>
            </a:lvl4pPr>
            <a:lvl5pPr lvl="4" algn="r" rtl="0">
              <a:lnSpc>
                <a:spcPct val="100000"/>
              </a:lnSpc>
              <a:spcBef>
                <a:spcPts val="0"/>
              </a:spcBef>
              <a:spcAft>
                <a:spcPts val="0"/>
              </a:spcAft>
              <a:buClr>
                <a:schemeClr val="lt1"/>
              </a:buClr>
              <a:buSzPts val="1100"/>
              <a:buNone/>
              <a:defRPr sz="1467">
                <a:solidFill>
                  <a:schemeClr val="lt1"/>
                </a:solidFill>
              </a:defRPr>
            </a:lvl5pPr>
            <a:lvl6pPr lvl="5" algn="r" rtl="0">
              <a:lnSpc>
                <a:spcPct val="100000"/>
              </a:lnSpc>
              <a:spcBef>
                <a:spcPts val="0"/>
              </a:spcBef>
              <a:spcAft>
                <a:spcPts val="0"/>
              </a:spcAft>
              <a:buClr>
                <a:schemeClr val="lt1"/>
              </a:buClr>
              <a:buSzPts val="1100"/>
              <a:buNone/>
              <a:defRPr sz="1467">
                <a:solidFill>
                  <a:schemeClr val="lt1"/>
                </a:solidFill>
              </a:defRPr>
            </a:lvl6pPr>
            <a:lvl7pPr lvl="6" algn="r" rtl="0">
              <a:lnSpc>
                <a:spcPct val="100000"/>
              </a:lnSpc>
              <a:spcBef>
                <a:spcPts val="0"/>
              </a:spcBef>
              <a:spcAft>
                <a:spcPts val="0"/>
              </a:spcAft>
              <a:buClr>
                <a:schemeClr val="lt1"/>
              </a:buClr>
              <a:buSzPts val="1100"/>
              <a:buNone/>
              <a:defRPr sz="1467">
                <a:solidFill>
                  <a:schemeClr val="lt1"/>
                </a:solidFill>
              </a:defRPr>
            </a:lvl7pPr>
            <a:lvl8pPr lvl="7" algn="r" rtl="0">
              <a:lnSpc>
                <a:spcPct val="100000"/>
              </a:lnSpc>
              <a:spcBef>
                <a:spcPts val="0"/>
              </a:spcBef>
              <a:spcAft>
                <a:spcPts val="0"/>
              </a:spcAft>
              <a:buClr>
                <a:schemeClr val="lt1"/>
              </a:buClr>
              <a:buSzPts val="1100"/>
              <a:buNone/>
              <a:defRPr sz="1467">
                <a:solidFill>
                  <a:schemeClr val="lt1"/>
                </a:solidFill>
              </a:defRPr>
            </a:lvl8pPr>
            <a:lvl9pPr lvl="8" algn="r" rtl="0">
              <a:lnSpc>
                <a:spcPct val="100000"/>
              </a:lnSpc>
              <a:spcBef>
                <a:spcPts val="0"/>
              </a:spcBef>
              <a:spcAft>
                <a:spcPts val="0"/>
              </a:spcAft>
              <a:buClr>
                <a:schemeClr val="lt1"/>
              </a:buClr>
              <a:buSzPts val="1100"/>
              <a:buNone/>
              <a:defRPr sz="1467">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2171162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345"/>
        <p:cNvGrpSpPr/>
        <p:nvPr/>
      </p:nvGrpSpPr>
      <p:grpSpPr>
        <a:xfrm>
          <a:off x="0" y="0"/>
          <a:ext cx="0" cy="0"/>
          <a:chOff x="0" y="0"/>
          <a:chExt cx="0" cy="0"/>
        </a:xfrm>
      </p:grpSpPr>
      <p:sp>
        <p:nvSpPr>
          <p:cNvPr id="346" name="Google Shape;346;p40"/>
          <p:cNvSpPr txBox="1">
            <a:spLocks noGrp="1"/>
          </p:cNvSpPr>
          <p:nvPr>
            <p:ph type="ctrTitle"/>
          </p:nvPr>
        </p:nvSpPr>
        <p:spPr>
          <a:xfrm flipH="1">
            <a:off x="7614671" y="1070667"/>
            <a:ext cx="3650400" cy="16552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4800"/>
              <a:buFont typeface="Advent Pro SemiBold"/>
              <a:buNone/>
              <a:defRPr sz="5733">
                <a:latin typeface="Saira SemiCondensed SemiBold"/>
                <a:ea typeface="Saira SemiCondensed SemiBold"/>
                <a:cs typeface="Saira SemiCondensed SemiBold"/>
                <a:sym typeface="Saira SemiCondensed SemiBold"/>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US"/>
              <a:t>Click to edit Master title style</a:t>
            </a:r>
            <a:endParaRPr/>
          </a:p>
        </p:txBody>
      </p:sp>
      <p:sp>
        <p:nvSpPr>
          <p:cNvPr id="347" name="Google Shape;347;p40"/>
          <p:cNvSpPr txBox="1">
            <a:spLocks noGrp="1"/>
          </p:cNvSpPr>
          <p:nvPr>
            <p:ph type="subTitle" idx="1"/>
          </p:nvPr>
        </p:nvSpPr>
        <p:spPr>
          <a:xfrm flipH="1">
            <a:off x="7614667" y="3753400"/>
            <a:ext cx="3650400" cy="13756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0"/>
              </a:spcBef>
              <a:spcAft>
                <a:spcPts val="0"/>
              </a:spcAft>
              <a:buSzPts val="1200"/>
              <a:buNone/>
              <a:defRPr>
                <a:latin typeface="Abel"/>
                <a:ea typeface="Abel"/>
                <a:cs typeface="Abel"/>
                <a:sym typeface="Abel"/>
              </a:defRPr>
            </a:lvl1pPr>
            <a:lvl2pPr lvl="1" algn="r" rtl="0">
              <a:lnSpc>
                <a:spcPct val="90000"/>
              </a:lnSpc>
              <a:spcBef>
                <a:spcPts val="2133"/>
              </a:spcBef>
              <a:spcAft>
                <a:spcPts val="0"/>
              </a:spcAft>
              <a:buSzPts val="1500"/>
              <a:buNone/>
              <a:defRPr sz="2000"/>
            </a:lvl2pPr>
            <a:lvl3pPr lvl="2" algn="r" rtl="0">
              <a:lnSpc>
                <a:spcPct val="90000"/>
              </a:lnSpc>
              <a:spcBef>
                <a:spcPts val="2133"/>
              </a:spcBef>
              <a:spcAft>
                <a:spcPts val="0"/>
              </a:spcAft>
              <a:buSzPts val="1400"/>
              <a:buNone/>
              <a:defRPr sz="1867"/>
            </a:lvl3pPr>
            <a:lvl4pPr lvl="3" algn="r" rtl="0">
              <a:lnSpc>
                <a:spcPct val="90000"/>
              </a:lnSpc>
              <a:spcBef>
                <a:spcPts val="2133"/>
              </a:spcBef>
              <a:spcAft>
                <a:spcPts val="0"/>
              </a:spcAft>
              <a:buSzPts val="1200"/>
              <a:buNone/>
              <a:defRPr sz="1600"/>
            </a:lvl4pPr>
            <a:lvl5pPr lvl="4" algn="r" rtl="0">
              <a:lnSpc>
                <a:spcPct val="90000"/>
              </a:lnSpc>
              <a:spcBef>
                <a:spcPts val="2133"/>
              </a:spcBef>
              <a:spcAft>
                <a:spcPts val="0"/>
              </a:spcAft>
              <a:buSzPts val="1200"/>
              <a:buNone/>
              <a:defRPr sz="1600"/>
            </a:lvl5pPr>
            <a:lvl6pPr lvl="5" algn="r" rtl="0">
              <a:lnSpc>
                <a:spcPct val="90000"/>
              </a:lnSpc>
              <a:spcBef>
                <a:spcPts val="2133"/>
              </a:spcBef>
              <a:spcAft>
                <a:spcPts val="0"/>
              </a:spcAft>
              <a:buSzPts val="1200"/>
              <a:buNone/>
              <a:defRPr sz="1600"/>
            </a:lvl6pPr>
            <a:lvl7pPr lvl="6" algn="r" rtl="0">
              <a:lnSpc>
                <a:spcPct val="90000"/>
              </a:lnSpc>
              <a:spcBef>
                <a:spcPts val="2133"/>
              </a:spcBef>
              <a:spcAft>
                <a:spcPts val="0"/>
              </a:spcAft>
              <a:buSzPts val="1200"/>
              <a:buNone/>
              <a:defRPr sz="1600"/>
            </a:lvl7pPr>
            <a:lvl8pPr lvl="7" algn="r" rtl="0">
              <a:lnSpc>
                <a:spcPct val="90000"/>
              </a:lnSpc>
              <a:spcBef>
                <a:spcPts val="2133"/>
              </a:spcBef>
              <a:spcAft>
                <a:spcPts val="0"/>
              </a:spcAft>
              <a:buSzPts val="1200"/>
              <a:buNone/>
              <a:defRPr sz="1600"/>
            </a:lvl8pPr>
            <a:lvl9pPr lvl="8" algn="r" rtl="0">
              <a:lnSpc>
                <a:spcPct val="90000"/>
              </a:lnSpc>
              <a:spcBef>
                <a:spcPts val="2133"/>
              </a:spcBef>
              <a:spcAft>
                <a:spcPts val="2133"/>
              </a:spcAft>
              <a:buSzPts val="1200"/>
              <a:buNone/>
              <a:defRPr sz="1600"/>
            </a:lvl9pPr>
          </a:lstStyle>
          <a:p>
            <a:r>
              <a:rPr lang="en-US"/>
              <a:t>Click to edit Master subtitle style</a:t>
            </a:r>
            <a:endParaRPr/>
          </a:p>
        </p:txBody>
      </p:sp>
      <p:sp>
        <p:nvSpPr>
          <p:cNvPr id="348" name="Google Shape;348;p40"/>
          <p:cNvSpPr/>
          <p:nvPr/>
        </p:nvSpPr>
        <p:spPr>
          <a:xfrm flipH="1">
            <a:off x="1" y="0"/>
            <a:ext cx="5595913" cy="6858040"/>
          </a:xfrm>
          <a:custGeom>
            <a:avLst/>
            <a:gdLst/>
            <a:ahLst/>
            <a:cxnLst/>
            <a:rect l="l" t="t" r="r" b="b"/>
            <a:pathLst>
              <a:path w="140542" h="65892" extrusionOk="0">
                <a:moveTo>
                  <a:pt x="0" y="0"/>
                </a:moveTo>
                <a:lnTo>
                  <a:pt x="0" y="65891"/>
                </a:lnTo>
                <a:lnTo>
                  <a:pt x="140541" y="65891"/>
                </a:lnTo>
                <a:lnTo>
                  <a:pt x="14054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40"/>
          <p:cNvSpPr txBox="1"/>
          <p:nvPr/>
        </p:nvSpPr>
        <p:spPr>
          <a:xfrm>
            <a:off x="6231067" y="5232333"/>
            <a:ext cx="5034000" cy="1126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400"/>
              </a:spcBef>
              <a:spcAft>
                <a:spcPts val="0"/>
              </a:spcAft>
              <a:buNone/>
            </a:pPr>
            <a:r>
              <a:rPr lang="en" sz="1333" b="1">
                <a:solidFill>
                  <a:schemeClr val="dk1"/>
                </a:solidFill>
                <a:latin typeface="Abel"/>
                <a:ea typeface="Abel"/>
                <a:cs typeface="Abel"/>
                <a:sym typeface="Abel"/>
              </a:rPr>
              <a:t>CREDITS</a:t>
            </a:r>
            <a:r>
              <a:rPr lang="en" sz="1333">
                <a:solidFill>
                  <a:schemeClr val="dk1"/>
                </a:solidFill>
                <a:latin typeface="Abel"/>
                <a:ea typeface="Abel"/>
                <a:cs typeface="Abel"/>
                <a:sym typeface="Abel"/>
              </a:rPr>
              <a:t>: This presentation template was created by </a:t>
            </a:r>
            <a:r>
              <a:rPr lang="en" sz="1333" b="1">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333">
                <a:solidFill>
                  <a:schemeClr val="dk1"/>
                </a:solidFill>
                <a:latin typeface="Abel"/>
                <a:ea typeface="Abel"/>
                <a:cs typeface="Abel"/>
                <a:sym typeface="Abel"/>
              </a:rPr>
              <a:t>, including icons by </a:t>
            </a:r>
            <a:r>
              <a:rPr lang="en" sz="1333" b="1">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333">
                <a:solidFill>
                  <a:schemeClr val="dk1"/>
                </a:solidFill>
                <a:latin typeface="Abel"/>
                <a:ea typeface="Abel"/>
                <a:cs typeface="Abel"/>
                <a:sym typeface="Abel"/>
              </a:rPr>
              <a:t>, and infographics &amp; images by </a:t>
            </a:r>
            <a:r>
              <a:rPr lang="en" sz="1333" b="1">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r>
              <a:rPr lang="en" sz="1333">
                <a:solidFill>
                  <a:schemeClr val="dk1"/>
                </a:solidFill>
                <a:latin typeface="Abel"/>
                <a:ea typeface="Abel"/>
                <a:cs typeface="Abel"/>
                <a:sym typeface="Abel"/>
              </a:rPr>
              <a:t>. </a:t>
            </a:r>
            <a:endParaRPr sz="1333">
              <a:solidFill>
                <a:schemeClr val="dk1"/>
              </a:solidFill>
              <a:latin typeface="Abel"/>
              <a:ea typeface="Abel"/>
              <a:cs typeface="Abel"/>
              <a:sym typeface="Abel"/>
            </a:endParaRPr>
          </a:p>
          <a:p>
            <a:pPr marL="0" lvl="0" indent="0" algn="r" rtl="0">
              <a:lnSpc>
                <a:spcPct val="115000"/>
              </a:lnSpc>
              <a:spcBef>
                <a:spcPts val="400"/>
              </a:spcBef>
              <a:spcAft>
                <a:spcPts val="0"/>
              </a:spcAft>
              <a:buNone/>
            </a:pPr>
            <a:r>
              <a:rPr lang="en" sz="1333" b="1">
                <a:solidFill>
                  <a:schemeClr val="dk1"/>
                </a:solidFill>
                <a:latin typeface="Abel"/>
                <a:ea typeface="Abel"/>
                <a:cs typeface="Abel"/>
                <a:sym typeface="Abel"/>
              </a:rPr>
              <a:t>Please keep this slide for attribution.</a:t>
            </a:r>
            <a:endParaRPr sz="1333" b="1">
              <a:solidFill>
                <a:schemeClr val="dk1"/>
              </a:solidFill>
              <a:latin typeface="Abel"/>
              <a:ea typeface="Abel"/>
              <a:cs typeface="Abel"/>
              <a:sym typeface="Abel"/>
            </a:endParaRPr>
          </a:p>
        </p:txBody>
      </p:sp>
      <p:sp>
        <p:nvSpPr>
          <p:cNvPr id="350" name="Google Shape;350;p40"/>
          <p:cNvSpPr/>
          <p:nvPr/>
        </p:nvSpPr>
        <p:spPr>
          <a:xfrm>
            <a:off x="11514800" y="6180800"/>
            <a:ext cx="677200" cy="67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8539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816768" y="633753"/>
            <a:ext cx="7414940" cy="578325"/>
          </a:xfrm>
        </p:spPr>
        <p:txBody>
          <a:bodyPr lIns="0" tIns="0" rIns="0" bIns="0">
            <a:noAutofit/>
          </a:bodyPr>
          <a:lstStyle>
            <a:lvl1pPr marL="0" indent="0" algn="l">
              <a:buNone/>
              <a:defRPr sz="2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16768" y="1313284"/>
            <a:ext cx="6226593" cy="3427502"/>
          </a:xfrm>
        </p:spPr>
        <p:txBody>
          <a:bodyPr lIns="0" tIns="0" rIns="0" bIns="0" anchor="t">
            <a:noAutofit/>
          </a:bodyPr>
          <a:lstStyle>
            <a:lvl1pPr algn="l">
              <a:defRPr sz="4500" cap="all" baseline="0"/>
            </a:lvl1pPr>
          </a:lstStyle>
          <a:p>
            <a:r>
              <a:rPr lang="en-US" dirty="0"/>
              <a:t>CLICK TO EDIT MASTER TITLE STYLE</a:t>
            </a:r>
          </a:p>
        </p:txBody>
      </p:sp>
    </p:spTree>
    <p:extLst>
      <p:ext uri="{BB962C8B-B14F-4D97-AF65-F5344CB8AC3E}">
        <p14:creationId xmlns:p14="http://schemas.microsoft.com/office/powerpoint/2010/main" val="21501603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74859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54"/>
        <p:cNvGrpSpPr/>
        <p:nvPr/>
      </p:nvGrpSpPr>
      <p:grpSpPr>
        <a:xfrm>
          <a:off x="0" y="0"/>
          <a:ext cx="0" cy="0"/>
          <a:chOff x="0" y="0"/>
          <a:chExt cx="0" cy="0"/>
        </a:xfrm>
      </p:grpSpPr>
    </p:spTree>
    <p:extLst>
      <p:ext uri="{BB962C8B-B14F-4D97-AF65-F5344CB8AC3E}">
        <p14:creationId xmlns:p14="http://schemas.microsoft.com/office/powerpoint/2010/main" val="26428830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58"/>
        <p:cNvGrpSpPr/>
        <p:nvPr/>
      </p:nvGrpSpPr>
      <p:grpSpPr>
        <a:xfrm>
          <a:off x="0" y="0"/>
          <a:ext cx="0" cy="0"/>
          <a:chOff x="0" y="0"/>
          <a:chExt cx="0" cy="0"/>
        </a:xfrm>
      </p:grpSpPr>
    </p:spTree>
    <p:extLst>
      <p:ext uri="{BB962C8B-B14F-4D97-AF65-F5344CB8AC3E}">
        <p14:creationId xmlns:p14="http://schemas.microsoft.com/office/powerpoint/2010/main" val="268022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816768" y="633753"/>
            <a:ext cx="7414940" cy="578325"/>
          </a:xfrm>
        </p:spPr>
        <p:txBody>
          <a:bodyPr lIns="0" tIns="0" rIns="0" bIns="0">
            <a:noAutofit/>
          </a:bodyPr>
          <a:lstStyle>
            <a:lvl1pPr marL="0" indent="0" algn="l">
              <a:buNone/>
              <a:defRPr sz="2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16768" y="1313284"/>
            <a:ext cx="6226593" cy="3427502"/>
          </a:xfrm>
        </p:spPr>
        <p:txBody>
          <a:bodyPr lIns="0" tIns="0" rIns="0" bIns="0" anchor="t">
            <a:noAutofit/>
          </a:bodyPr>
          <a:lstStyle>
            <a:lvl1pPr algn="l">
              <a:defRPr sz="4500" cap="all" baseline="0"/>
            </a:lvl1pPr>
          </a:lstStyle>
          <a:p>
            <a:r>
              <a:rPr lang="en-US" dirty="0"/>
              <a:t>CLICK TO EDIT MASTER TITLE STYLE</a:t>
            </a:r>
          </a:p>
        </p:txBody>
      </p:sp>
    </p:spTree>
    <p:extLst>
      <p:ext uri="{BB962C8B-B14F-4D97-AF65-F5344CB8AC3E}">
        <p14:creationId xmlns:p14="http://schemas.microsoft.com/office/powerpoint/2010/main" val="364741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4F822-5C15-1CE8-CE84-ED5A72165CEC}"/>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3" name="Footer Placeholder 2">
            <a:extLst>
              <a:ext uri="{FF2B5EF4-FFF2-40B4-BE49-F238E27FC236}">
                <a16:creationId xmlns:a16="http://schemas.microsoft.com/office/drawing/2014/main" id="{111F9E6A-0CFE-C60B-BA82-6E6CF5E92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AE1D7D-1295-A450-C356-36FB14408BB6}"/>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130181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1E1-EF1D-86BA-597F-C766AF1BE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96E04-CF87-4FA8-269A-ABC022884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691E1-98AE-C59A-E8DB-41DB80D7E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28AC0-A039-434F-575F-0B9708868133}"/>
              </a:ext>
            </a:extLst>
          </p:cNvPr>
          <p:cNvSpPr>
            <a:spLocks noGrp="1"/>
          </p:cNvSpPr>
          <p:nvPr>
            <p:ph type="dt" sz="half" idx="10"/>
          </p:nvPr>
        </p:nvSpPr>
        <p:spPr/>
        <p:txBody>
          <a:bodyPr/>
          <a:lstStyle/>
          <a:p>
            <a:fld id="{239C97DA-2263-4DDD-A81D-CEB3C3568C30}" type="datetimeFigureOut">
              <a:rPr lang="en-IN" smtClean="0"/>
              <a:t>20-06-2024</a:t>
            </a:fld>
            <a:endParaRPr lang="en-IN"/>
          </a:p>
        </p:txBody>
      </p:sp>
      <p:sp>
        <p:nvSpPr>
          <p:cNvPr id="6" name="Footer Placeholder 5">
            <a:extLst>
              <a:ext uri="{FF2B5EF4-FFF2-40B4-BE49-F238E27FC236}">
                <a16:creationId xmlns:a16="http://schemas.microsoft.com/office/drawing/2014/main" id="{62E191A7-9D5F-43B4-717D-2300B8069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7CE42-1FB8-B52D-AAEA-155C900AA4FD}"/>
              </a:ext>
            </a:extLst>
          </p:cNvPr>
          <p:cNvSpPr>
            <a:spLocks noGrp="1"/>
          </p:cNvSpPr>
          <p:nvPr>
            <p:ph type="sldNum" sz="quarter" idx="12"/>
          </p:nvPr>
        </p:nvSpPr>
        <p:spPr/>
        <p:txBody>
          <a:bodyPr/>
          <a:lstStyle/>
          <a:p>
            <a:fld id="{5825C28B-B3AA-4EBF-9FFA-E82E5DF686E7}" type="slidenum">
              <a:rPr lang="en-IN" smtClean="0"/>
              <a:t>‹#›</a:t>
            </a:fld>
            <a:endParaRPr lang="en-IN"/>
          </a:p>
        </p:txBody>
      </p:sp>
    </p:spTree>
    <p:extLst>
      <p:ext uri="{BB962C8B-B14F-4D97-AF65-F5344CB8AC3E}">
        <p14:creationId xmlns:p14="http://schemas.microsoft.com/office/powerpoint/2010/main" val="69764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846311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www.presentationgo.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hyperlink" Target="http://www.presentationgo.com/" TargetMode="Externa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theme" Target="../theme/theme4.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6" tooltip="PresentationGo!"/>
              </a:rPr>
              <a:t>presentationgo.com</a:t>
            </a:r>
            <a:endParaRPr lang="en-US" sz="1100" dirty="0"/>
          </a:p>
        </p:txBody>
      </p:sp>
      <p:sp>
        <p:nvSpPr>
          <p:cNvPr id="13" name="Freeform 12"/>
          <p:cNvSpPr/>
          <p:nvPr/>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7"/>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42322568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ransition>
    <p:fade/>
  </p:transition>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6"/>
            <a:stretch>
              <a:fillRect/>
            </a:stretch>
          </p:blipFill>
          <p:spPr>
            <a:xfrm>
              <a:off x="-2018604" y="234547"/>
              <a:ext cx="1405251" cy="185944"/>
            </a:xfrm>
            <a:prstGeom prst="rect">
              <a:avLst/>
            </a:prstGeom>
          </p:spPr>
        </p:pic>
      </p:grpSp>
      <p:sp>
        <p:nvSpPr>
          <p:cNvPr id="18" name="Rectangle 17"/>
          <p:cNvSpPr/>
          <p:nvPr/>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7" tooltip="PresentationGo!"/>
              </a:rPr>
              <a:t>presentationgo.com</a:t>
            </a:r>
            <a:endParaRPr lang="en-US" sz="1100" dirty="0"/>
          </a:p>
        </p:txBody>
      </p:sp>
    </p:spTree>
    <p:extLst>
      <p:ext uri="{BB962C8B-B14F-4D97-AF65-F5344CB8AC3E}">
        <p14:creationId xmlns:p14="http://schemas.microsoft.com/office/powerpoint/2010/main" val="201841839"/>
      </p:ext>
    </p:extLst>
  </p:cSld>
  <p:clrMap bg1="lt1" tx1="dk1" bg2="lt2" tx2="dk2" accent1="accent1" accent2="accent2" accent3="accent3" accent4="accent4" accent5="accent5" accent6="accent6" hlink="hlink" folHlink="folHlink"/>
  <p:sldLayoutIdLst>
    <p:sldLayoutId id="2147483710" r:id="rId1"/>
    <p:sldLayoutId id="2147483713" r:id="rId2"/>
    <p:sldLayoutId id="2147483714" r:id="rId3"/>
    <p:sldLayoutId id="2147483715" r:id="rId4"/>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6/20/2024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3739836644"/>
      </p:ext>
    </p:extLst>
  </p:cSld>
  <p:clrMap bg1="lt1" tx1="dk1" bg2="lt2" tx2="dk2" accent1="accent1" accent2="accent2" accent3="accent3" accent4="accent4" accent5="accent5" accent6="accent6" hlink="hlink" folHlink="folHlink"/>
  <p:sldLayoutIdLst>
    <p:sldLayoutId id="2147483712" r:id="rId1"/>
    <p:sldLayoutId id="2147483716" r:id="rId2"/>
    <p:sldLayoutId id="2147483717" r:id="rId3"/>
    <p:sldLayoutId id="2147483718" r:id="rId4"/>
    <p:sldLayoutId id="214748371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aira SemiCondensed SemiBold"/>
              <a:buNone/>
              <a:defRPr sz="2800">
                <a:solidFill>
                  <a:schemeClr val="dk1"/>
                </a:solidFill>
                <a:latin typeface="Saira SemiCondensed SemiBold"/>
                <a:ea typeface="Saira SemiCondensed SemiBold"/>
                <a:cs typeface="Saira SemiCondensed SemiBold"/>
                <a:sym typeface="Saira Semi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59334733"/>
      </p:ext>
    </p:extLst>
  </p:cSld>
  <p:clrMap bg1="lt1" tx1="dk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 id="2147483801" r:id="rId29"/>
    <p:sldLayoutId id="2147483802" r:id="rId30"/>
    <p:sldLayoutId id="2147483803" r:id="rId31"/>
    <p:sldLayoutId id="2147483804" r:id="rId32"/>
    <p:sldLayoutId id="2147483805" r:id="rId33"/>
    <p:sldLayoutId id="2147483806" r:id="rId34"/>
    <p:sldLayoutId id="2147483807" r:id="rId35"/>
    <p:sldLayoutId id="2147483808" r:id="rId36"/>
    <p:sldLayoutId id="2147483809" r:id="rId37"/>
    <p:sldLayoutId id="2147483810" r:id="rId38"/>
    <p:sldLayoutId id="2147483811" r:id="rId39"/>
    <p:sldLayoutId id="2147483812" r:id="rId40"/>
    <p:sldLayoutId id="2147483813" r:id="rId4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3">
          <p15:clr>
            <a:srgbClr val="EA4335"/>
          </p15:clr>
        </p15:guide>
        <p15:guide id="4" pos="5311">
          <p15:clr>
            <a:srgbClr val="EA4335"/>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51"/>
        <p:cNvGrpSpPr/>
        <p:nvPr/>
      </p:nvGrpSpPr>
      <p:grpSpPr>
        <a:xfrm>
          <a:off x="0" y="0"/>
          <a:ext cx="0" cy="0"/>
          <a:chOff x="0" y="0"/>
          <a:chExt cx="0" cy="0"/>
        </a:xfrm>
      </p:grpSpPr>
      <p:sp>
        <p:nvSpPr>
          <p:cNvPr id="352" name="Google Shape;352;p4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53" name="Google Shape;353;p4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6971297"/>
      </p:ext>
    </p:extLst>
  </p:cSld>
  <p:clrMap bg1="lt1" tx1="dk1" bg2="dk2" tx2="lt2" accent1="accent1" accent2="accent2" accent3="accent3" accent4="accent4" accent5="accent5" accent6="accent6" hlink="hlink" folHlink="folHlink"/>
  <p:sldLayoutIdLst>
    <p:sldLayoutId id="2147483815" r:id="rId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55"/>
        <p:cNvGrpSpPr/>
        <p:nvPr/>
      </p:nvGrpSpPr>
      <p:grpSpPr>
        <a:xfrm>
          <a:off x="0" y="0"/>
          <a:ext cx="0" cy="0"/>
          <a:chOff x="0" y="0"/>
          <a:chExt cx="0" cy="0"/>
        </a:xfrm>
      </p:grpSpPr>
      <p:sp>
        <p:nvSpPr>
          <p:cNvPr id="356" name="Google Shape;356;p4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57" name="Google Shape;357;p4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94160826"/>
      </p:ext>
    </p:extLst>
  </p:cSld>
  <p:clrMap bg1="lt1" tx1="dk1" bg2="dk2" tx2="lt2" accent1="accent1" accent2="accent2" accent3="accent3" accent4="accent4" accent5="accent5" accent6="accent6" hlink="hlink" folHlink="folHlink"/>
  <p:sldLayoutIdLst>
    <p:sldLayoutId id="214748381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8FB0-1837-ED7E-4747-E58A743814AF}"/>
              </a:ext>
            </a:extLst>
          </p:cNvPr>
          <p:cNvSpPr>
            <a:spLocks noGrp="1"/>
          </p:cNvSpPr>
          <p:nvPr>
            <p:ph type="ctrTitle" idx="4294967295"/>
          </p:nvPr>
        </p:nvSpPr>
        <p:spPr>
          <a:xfrm flipH="1">
            <a:off x="3618421" y="-19843"/>
            <a:ext cx="4294187" cy="1655762"/>
          </a:xfrm>
        </p:spPr>
        <p:txBody>
          <a:bodyPr/>
          <a:lstStyle/>
          <a:p>
            <a:r>
              <a:rPr lang="en-IN" sz="4000" dirty="0" err="1"/>
              <a:t>AtliQ</a:t>
            </a:r>
            <a:r>
              <a:rPr lang="en-IN" sz="4000" dirty="0"/>
              <a:t> </a:t>
            </a:r>
            <a:r>
              <a:rPr lang="en-IN" sz="4000" dirty="0" err="1"/>
              <a:t>Hardwares</a:t>
            </a:r>
            <a:endParaRPr lang="en-IN" sz="4000" dirty="0"/>
          </a:p>
        </p:txBody>
      </p:sp>
      <p:sp>
        <p:nvSpPr>
          <p:cNvPr id="3" name="Subtitle 2">
            <a:extLst>
              <a:ext uri="{FF2B5EF4-FFF2-40B4-BE49-F238E27FC236}">
                <a16:creationId xmlns:a16="http://schemas.microsoft.com/office/drawing/2014/main" id="{FFDAD55A-5E61-6586-F04A-D8FA95BFBB1F}"/>
              </a:ext>
            </a:extLst>
          </p:cNvPr>
          <p:cNvSpPr>
            <a:spLocks noGrp="1"/>
          </p:cNvSpPr>
          <p:nvPr>
            <p:ph type="subTitle" idx="4294967295"/>
          </p:nvPr>
        </p:nvSpPr>
        <p:spPr>
          <a:xfrm>
            <a:off x="1432052" y="2550108"/>
            <a:ext cx="4804156" cy="2767213"/>
          </a:xfrm>
        </p:spPr>
        <p:txBody>
          <a:bodyPr/>
          <a:lstStyle/>
          <a:p>
            <a:pPr marL="139700" indent="0">
              <a:buNone/>
            </a:pPr>
            <a:r>
              <a:rPr lang="en-IN" sz="4400" dirty="0">
                <a:solidFill>
                  <a:schemeClr val="accent4">
                    <a:lumMod val="50000"/>
                    <a:lumOff val="50000"/>
                  </a:schemeClr>
                </a:solidFill>
              </a:rPr>
              <a:t>Consumer Goods</a:t>
            </a:r>
          </a:p>
          <a:p>
            <a:pPr marL="139700" indent="0">
              <a:buNone/>
            </a:pPr>
            <a:r>
              <a:rPr lang="en-IN" sz="4400" dirty="0">
                <a:solidFill>
                  <a:schemeClr val="accent4">
                    <a:lumMod val="50000"/>
                    <a:lumOff val="50000"/>
                  </a:schemeClr>
                </a:solidFill>
              </a:rPr>
              <a:t>Ad-hoc Insights</a:t>
            </a:r>
          </a:p>
        </p:txBody>
      </p:sp>
      <p:sp>
        <p:nvSpPr>
          <p:cNvPr id="4" name="TextBox 3">
            <a:extLst>
              <a:ext uri="{FF2B5EF4-FFF2-40B4-BE49-F238E27FC236}">
                <a16:creationId xmlns:a16="http://schemas.microsoft.com/office/drawing/2014/main" id="{DDD262B6-876B-A44D-B0D3-28271A3ADD0D}"/>
              </a:ext>
            </a:extLst>
          </p:cNvPr>
          <p:cNvSpPr txBox="1"/>
          <p:nvPr/>
        </p:nvSpPr>
        <p:spPr>
          <a:xfrm>
            <a:off x="960120" y="6211669"/>
            <a:ext cx="2392776" cy="646331"/>
          </a:xfrm>
          <a:prstGeom prst="rect">
            <a:avLst/>
          </a:prstGeom>
          <a:noFill/>
        </p:spPr>
        <p:txBody>
          <a:bodyPr wrap="square" rtlCol="0">
            <a:spAutoFit/>
          </a:bodyPr>
          <a:lstStyle/>
          <a:p>
            <a:r>
              <a:rPr lang="en-IN" dirty="0"/>
              <a:t>Created By</a:t>
            </a:r>
          </a:p>
          <a:p>
            <a:r>
              <a:rPr lang="en-IN" dirty="0"/>
              <a:t>   Jeeva Anand</a:t>
            </a:r>
          </a:p>
        </p:txBody>
      </p:sp>
      <p:pic>
        <p:nvPicPr>
          <p:cNvPr id="6" name="Picture 5">
            <a:extLst>
              <a:ext uri="{FF2B5EF4-FFF2-40B4-BE49-F238E27FC236}">
                <a16:creationId xmlns:a16="http://schemas.microsoft.com/office/drawing/2014/main" id="{765C1CC8-B226-DF93-4DC8-0D72BDA63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55" y="0"/>
            <a:ext cx="1998353" cy="1616077"/>
          </a:xfrm>
          <a:prstGeom prst="rect">
            <a:avLst/>
          </a:prstGeom>
        </p:spPr>
      </p:pic>
      <p:pic>
        <p:nvPicPr>
          <p:cNvPr id="9" name="Picture 8">
            <a:extLst>
              <a:ext uri="{FF2B5EF4-FFF2-40B4-BE49-F238E27FC236}">
                <a16:creationId xmlns:a16="http://schemas.microsoft.com/office/drawing/2014/main" id="{EE147FEE-1EAA-50D2-BA63-3459B5FEA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23879"/>
            <a:ext cx="6096000" cy="5134121"/>
          </a:xfrm>
          <a:prstGeom prst="rect">
            <a:avLst/>
          </a:prstGeom>
        </p:spPr>
      </p:pic>
    </p:spTree>
    <p:extLst>
      <p:ext uri="{BB962C8B-B14F-4D97-AF65-F5344CB8AC3E}">
        <p14:creationId xmlns:p14="http://schemas.microsoft.com/office/powerpoint/2010/main" val="2487992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5AD5B-2982-45AE-1D4E-81A0D762D5C6}"/>
              </a:ext>
            </a:extLst>
          </p:cNvPr>
          <p:cNvSpPr txBox="1"/>
          <p:nvPr/>
        </p:nvSpPr>
        <p:spPr>
          <a:xfrm>
            <a:off x="2121408" y="1828800"/>
            <a:ext cx="1114216" cy="369332"/>
          </a:xfrm>
          <a:prstGeom prst="rect">
            <a:avLst/>
          </a:prstGeom>
          <a:noFill/>
        </p:spPr>
        <p:txBody>
          <a:bodyPr wrap="none" rtlCol="0">
            <a:spAutoFit/>
          </a:bodyPr>
          <a:lstStyle/>
          <a:p>
            <a:r>
              <a:rPr lang="en-IN" dirty="0"/>
              <a:t>Request 2</a:t>
            </a:r>
          </a:p>
        </p:txBody>
      </p:sp>
      <p:sp>
        <p:nvSpPr>
          <p:cNvPr id="3" name="TextBox 2">
            <a:extLst>
              <a:ext uri="{FF2B5EF4-FFF2-40B4-BE49-F238E27FC236}">
                <a16:creationId xmlns:a16="http://schemas.microsoft.com/office/drawing/2014/main" id="{D45032A0-F663-BD13-E38A-F66D4E96ED78}"/>
              </a:ext>
            </a:extLst>
          </p:cNvPr>
          <p:cNvSpPr txBox="1"/>
          <p:nvPr/>
        </p:nvSpPr>
        <p:spPr>
          <a:xfrm>
            <a:off x="1681820" y="2569464"/>
            <a:ext cx="1993392" cy="1477328"/>
          </a:xfrm>
          <a:prstGeom prst="rect">
            <a:avLst/>
          </a:prstGeom>
          <a:noFill/>
        </p:spPr>
        <p:txBody>
          <a:bodyPr wrap="square" rtlCol="0">
            <a:spAutoFit/>
          </a:bodyPr>
          <a:lstStyle/>
          <a:p>
            <a:r>
              <a:rPr lang="en-IN" dirty="0"/>
              <a:t>What is the Percentage of unique product increase in 2021 vs 2020? </a:t>
            </a:r>
          </a:p>
        </p:txBody>
      </p:sp>
      <p:pic>
        <p:nvPicPr>
          <p:cNvPr id="5" name="Picture 4">
            <a:extLst>
              <a:ext uri="{FF2B5EF4-FFF2-40B4-BE49-F238E27FC236}">
                <a16:creationId xmlns:a16="http://schemas.microsoft.com/office/drawing/2014/main" id="{1C498856-C6CC-0A7D-9F47-FC7B6DFEC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832" y="2459716"/>
            <a:ext cx="5535168" cy="969284"/>
          </a:xfrm>
          <a:prstGeom prst="rect">
            <a:avLst/>
          </a:prstGeom>
        </p:spPr>
      </p:pic>
    </p:spTree>
    <p:extLst>
      <p:ext uri="{BB962C8B-B14F-4D97-AF65-F5344CB8AC3E}">
        <p14:creationId xmlns:p14="http://schemas.microsoft.com/office/powerpoint/2010/main" val="182453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332995-46B3-EB53-06FD-54C750CA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577" y="1390493"/>
            <a:ext cx="2194750" cy="3619814"/>
          </a:xfrm>
          <a:prstGeom prst="rect">
            <a:avLst/>
          </a:prstGeom>
        </p:spPr>
      </p:pic>
      <p:sp>
        <p:nvSpPr>
          <p:cNvPr id="4" name="TextBox 3">
            <a:extLst>
              <a:ext uri="{FF2B5EF4-FFF2-40B4-BE49-F238E27FC236}">
                <a16:creationId xmlns:a16="http://schemas.microsoft.com/office/drawing/2014/main" id="{2EE3C45D-EBF6-55CE-579D-D334B517D1AD}"/>
              </a:ext>
            </a:extLst>
          </p:cNvPr>
          <p:cNvSpPr txBox="1"/>
          <p:nvPr/>
        </p:nvSpPr>
        <p:spPr>
          <a:xfrm>
            <a:off x="1417320" y="2231136"/>
            <a:ext cx="5509072" cy="1200329"/>
          </a:xfrm>
          <a:prstGeom prst="rect">
            <a:avLst/>
          </a:prstGeom>
          <a:noFill/>
        </p:spPr>
        <p:txBody>
          <a:bodyPr wrap="none" rtlCol="0">
            <a:spAutoFit/>
          </a:bodyPr>
          <a:lstStyle/>
          <a:p>
            <a:r>
              <a:rPr lang="en-IN" dirty="0"/>
              <a:t>It’s a good sign that we are continuously innovating and</a:t>
            </a:r>
          </a:p>
          <a:p>
            <a:r>
              <a:rPr lang="en-IN" dirty="0"/>
              <a:t>Introducing new products to the market. In FY 2020, we</a:t>
            </a:r>
          </a:p>
          <a:p>
            <a:r>
              <a:rPr lang="en-IN" dirty="0"/>
              <a:t>Had a total of 245 products, but in FY 2021, Our number </a:t>
            </a:r>
          </a:p>
          <a:p>
            <a:r>
              <a:rPr lang="en-IN" dirty="0"/>
              <a:t>Increased by 36% to 334 products.</a:t>
            </a:r>
          </a:p>
        </p:txBody>
      </p:sp>
    </p:spTree>
    <p:extLst>
      <p:ext uri="{BB962C8B-B14F-4D97-AF65-F5344CB8AC3E}">
        <p14:creationId xmlns:p14="http://schemas.microsoft.com/office/powerpoint/2010/main" val="112198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9C0A3-4A42-842F-C4B3-717D363AAA74}"/>
              </a:ext>
            </a:extLst>
          </p:cNvPr>
          <p:cNvSpPr txBox="1"/>
          <p:nvPr/>
        </p:nvSpPr>
        <p:spPr>
          <a:xfrm>
            <a:off x="2002536" y="2194560"/>
            <a:ext cx="1114216" cy="369332"/>
          </a:xfrm>
          <a:prstGeom prst="rect">
            <a:avLst/>
          </a:prstGeom>
          <a:noFill/>
        </p:spPr>
        <p:txBody>
          <a:bodyPr wrap="none" rtlCol="0">
            <a:spAutoFit/>
          </a:bodyPr>
          <a:lstStyle/>
          <a:p>
            <a:r>
              <a:rPr lang="en-IN" dirty="0"/>
              <a:t>Request 3</a:t>
            </a:r>
          </a:p>
        </p:txBody>
      </p:sp>
      <p:sp>
        <p:nvSpPr>
          <p:cNvPr id="4" name="TextBox 3">
            <a:extLst>
              <a:ext uri="{FF2B5EF4-FFF2-40B4-BE49-F238E27FC236}">
                <a16:creationId xmlns:a16="http://schemas.microsoft.com/office/drawing/2014/main" id="{993046C2-53F2-E2A8-2F0E-E907489F582A}"/>
              </a:ext>
            </a:extLst>
          </p:cNvPr>
          <p:cNvSpPr txBox="1"/>
          <p:nvPr/>
        </p:nvSpPr>
        <p:spPr>
          <a:xfrm>
            <a:off x="1472184" y="3739896"/>
            <a:ext cx="3208122" cy="1477328"/>
          </a:xfrm>
          <a:prstGeom prst="rect">
            <a:avLst/>
          </a:prstGeom>
          <a:noFill/>
        </p:spPr>
        <p:txBody>
          <a:bodyPr wrap="none" rtlCol="0">
            <a:spAutoFit/>
          </a:bodyPr>
          <a:lstStyle/>
          <a:p>
            <a:r>
              <a:rPr lang="en-IN" dirty="0"/>
              <a:t>Provide a Report with all the</a:t>
            </a:r>
          </a:p>
          <a:p>
            <a:r>
              <a:rPr lang="en-IN" dirty="0"/>
              <a:t>Unique product counts for each </a:t>
            </a:r>
          </a:p>
          <a:p>
            <a:r>
              <a:rPr lang="en-IN" dirty="0"/>
              <a:t>segment and sort them in </a:t>
            </a:r>
          </a:p>
          <a:p>
            <a:r>
              <a:rPr lang="en-IN" dirty="0"/>
              <a:t>descending order of product</a:t>
            </a:r>
          </a:p>
          <a:p>
            <a:r>
              <a:rPr lang="en-IN" dirty="0"/>
              <a:t>Counts.</a:t>
            </a:r>
          </a:p>
        </p:txBody>
      </p:sp>
      <p:pic>
        <p:nvPicPr>
          <p:cNvPr id="6" name="Picture 5">
            <a:extLst>
              <a:ext uri="{FF2B5EF4-FFF2-40B4-BE49-F238E27FC236}">
                <a16:creationId xmlns:a16="http://schemas.microsoft.com/office/drawing/2014/main" id="{9E7A1FB7-FC52-7C4F-1C7B-61177E884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695" y="2020610"/>
            <a:ext cx="3208121" cy="2457950"/>
          </a:xfrm>
          <a:prstGeom prst="rect">
            <a:avLst/>
          </a:prstGeom>
        </p:spPr>
      </p:pic>
    </p:spTree>
    <p:extLst>
      <p:ext uri="{BB962C8B-B14F-4D97-AF65-F5344CB8AC3E}">
        <p14:creationId xmlns:p14="http://schemas.microsoft.com/office/powerpoint/2010/main" val="409090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2E4AF-D45C-32C3-8271-7176F66BC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84" y="1942971"/>
            <a:ext cx="4511431" cy="2972058"/>
          </a:xfrm>
          <a:prstGeom prst="rect">
            <a:avLst/>
          </a:prstGeom>
        </p:spPr>
      </p:pic>
      <p:sp>
        <p:nvSpPr>
          <p:cNvPr id="4" name="TextBox 3">
            <a:extLst>
              <a:ext uri="{FF2B5EF4-FFF2-40B4-BE49-F238E27FC236}">
                <a16:creationId xmlns:a16="http://schemas.microsoft.com/office/drawing/2014/main" id="{4AA16227-F5BC-D64C-C222-B4DCF8A53881}"/>
              </a:ext>
            </a:extLst>
          </p:cNvPr>
          <p:cNvSpPr txBox="1"/>
          <p:nvPr/>
        </p:nvSpPr>
        <p:spPr>
          <a:xfrm>
            <a:off x="1874520" y="841248"/>
            <a:ext cx="9560694" cy="646331"/>
          </a:xfrm>
          <a:prstGeom prst="rect">
            <a:avLst/>
          </a:prstGeom>
          <a:noFill/>
        </p:spPr>
        <p:txBody>
          <a:bodyPr wrap="none" rtlCol="0">
            <a:spAutoFit/>
          </a:bodyPr>
          <a:lstStyle/>
          <a:p>
            <a:r>
              <a:rPr lang="en-IN" dirty="0"/>
              <a:t>We provide a wide range of products under the segments, Notebooks, Peripherals and accessories,</a:t>
            </a:r>
          </a:p>
          <a:p>
            <a:r>
              <a:rPr lang="en-IN" dirty="0"/>
              <a:t>With </a:t>
            </a:r>
          </a:p>
        </p:txBody>
      </p:sp>
    </p:spTree>
    <p:extLst>
      <p:ext uri="{BB962C8B-B14F-4D97-AF65-F5344CB8AC3E}">
        <p14:creationId xmlns:p14="http://schemas.microsoft.com/office/powerpoint/2010/main" val="359019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23DD0-5902-6834-13C4-A89F09E41EB3}"/>
              </a:ext>
            </a:extLst>
          </p:cNvPr>
          <p:cNvSpPr txBox="1"/>
          <p:nvPr/>
        </p:nvSpPr>
        <p:spPr>
          <a:xfrm>
            <a:off x="1481328" y="1618488"/>
            <a:ext cx="1114216" cy="369332"/>
          </a:xfrm>
          <a:prstGeom prst="rect">
            <a:avLst/>
          </a:prstGeom>
          <a:noFill/>
        </p:spPr>
        <p:txBody>
          <a:bodyPr wrap="none" rtlCol="0">
            <a:spAutoFit/>
          </a:bodyPr>
          <a:lstStyle/>
          <a:p>
            <a:r>
              <a:rPr lang="en-IN" dirty="0"/>
              <a:t>Request 4</a:t>
            </a:r>
          </a:p>
        </p:txBody>
      </p:sp>
      <p:sp>
        <p:nvSpPr>
          <p:cNvPr id="3" name="TextBox 2">
            <a:extLst>
              <a:ext uri="{FF2B5EF4-FFF2-40B4-BE49-F238E27FC236}">
                <a16:creationId xmlns:a16="http://schemas.microsoft.com/office/drawing/2014/main" id="{FEFA794E-0414-A45E-F0BE-08A48291EE57}"/>
              </a:ext>
            </a:extLst>
          </p:cNvPr>
          <p:cNvSpPr txBox="1"/>
          <p:nvPr/>
        </p:nvSpPr>
        <p:spPr>
          <a:xfrm>
            <a:off x="1316736" y="3163824"/>
            <a:ext cx="4954690" cy="646331"/>
          </a:xfrm>
          <a:prstGeom prst="rect">
            <a:avLst/>
          </a:prstGeom>
          <a:noFill/>
        </p:spPr>
        <p:txBody>
          <a:bodyPr wrap="none" rtlCol="0">
            <a:spAutoFit/>
          </a:bodyPr>
          <a:lstStyle/>
          <a:p>
            <a:r>
              <a:rPr lang="en-IN" dirty="0"/>
              <a:t>Follow-up : Which Segment had the most increase </a:t>
            </a:r>
          </a:p>
          <a:p>
            <a:r>
              <a:rPr lang="en-IN" dirty="0"/>
              <a:t>in unique products in 2021 vs 2020?</a:t>
            </a:r>
          </a:p>
        </p:txBody>
      </p:sp>
      <p:pic>
        <p:nvPicPr>
          <p:cNvPr id="5" name="Picture 4">
            <a:extLst>
              <a:ext uri="{FF2B5EF4-FFF2-40B4-BE49-F238E27FC236}">
                <a16:creationId xmlns:a16="http://schemas.microsoft.com/office/drawing/2014/main" id="{BDB2A4B1-281E-25E3-10C4-B78943E50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229" y="1656850"/>
            <a:ext cx="5395129" cy="3013948"/>
          </a:xfrm>
          <a:prstGeom prst="rect">
            <a:avLst/>
          </a:prstGeom>
        </p:spPr>
      </p:pic>
    </p:spTree>
    <p:extLst>
      <p:ext uri="{BB962C8B-B14F-4D97-AF65-F5344CB8AC3E}">
        <p14:creationId xmlns:p14="http://schemas.microsoft.com/office/powerpoint/2010/main" val="396830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91298-FE00-7FF4-2B05-923FEBA49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650" y="1096373"/>
            <a:ext cx="6454699" cy="3330229"/>
          </a:xfrm>
          <a:prstGeom prst="rect">
            <a:avLst/>
          </a:prstGeom>
        </p:spPr>
      </p:pic>
      <p:sp>
        <p:nvSpPr>
          <p:cNvPr id="6" name="TextBox 5">
            <a:extLst>
              <a:ext uri="{FF2B5EF4-FFF2-40B4-BE49-F238E27FC236}">
                <a16:creationId xmlns:a16="http://schemas.microsoft.com/office/drawing/2014/main" id="{1097FBE8-6B43-A756-8DD8-8910F3E49613}"/>
              </a:ext>
            </a:extLst>
          </p:cNvPr>
          <p:cNvSpPr txBox="1"/>
          <p:nvPr/>
        </p:nvSpPr>
        <p:spPr>
          <a:xfrm>
            <a:off x="1289304" y="4809744"/>
            <a:ext cx="7424928"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t>With the Introduction of 34 new products, </a:t>
            </a:r>
            <a:r>
              <a:rPr lang="en-IN" b="1" dirty="0"/>
              <a:t>Accessories segment </a:t>
            </a:r>
            <a:r>
              <a:rPr lang="en-IN" dirty="0"/>
              <a:t>has the highest increase in number of unique products.</a:t>
            </a:r>
          </a:p>
          <a:p>
            <a:pPr marL="285750" indent="-285750">
              <a:buFont typeface="Wingdings" panose="05000000000000000000" pitchFamily="2" charset="2"/>
              <a:buChar char="v"/>
            </a:pPr>
            <a:r>
              <a:rPr lang="en-IN" b="1" dirty="0"/>
              <a:t>Notebooks</a:t>
            </a:r>
            <a:r>
              <a:rPr lang="en-IN" dirty="0"/>
              <a:t> and </a:t>
            </a:r>
            <a:r>
              <a:rPr lang="en-IN" b="1" dirty="0"/>
              <a:t>Peripherals</a:t>
            </a:r>
            <a:r>
              <a:rPr lang="en-IN" dirty="0"/>
              <a:t> each have an increment of 16 new unique products.</a:t>
            </a:r>
          </a:p>
          <a:p>
            <a:pPr marL="285750" indent="-285750">
              <a:buFont typeface="Wingdings" panose="05000000000000000000" pitchFamily="2" charset="2"/>
              <a:buChar char="v"/>
            </a:pPr>
            <a:r>
              <a:rPr lang="en-IN" dirty="0"/>
              <a:t>The Team has done a good job in </a:t>
            </a:r>
            <a:r>
              <a:rPr lang="en-IN" b="1" dirty="0"/>
              <a:t>Desktop Segment </a:t>
            </a:r>
            <a:r>
              <a:rPr lang="en-IN" dirty="0"/>
              <a:t>by increasing from 7 to 22.</a:t>
            </a:r>
          </a:p>
          <a:p>
            <a:pPr marL="285750" indent="-285750">
              <a:buFont typeface="Wingdings" panose="05000000000000000000" pitchFamily="2" charset="2"/>
              <a:buChar char="v"/>
            </a:pPr>
            <a:r>
              <a:rPr lang="en-IN" b="1" dirty="0"/>
              <a:t>Networking segment </a:t>
            </a:r>
            <a:r>
              <a:rPr lang="en-IN" dirty="0"/>
              <a:t>is at the bottom with 3 new products.</a:t>
            </a:r>
          </a:p>
        </p:txBody>
      </p:sp>
    </p:spTree>
    <p:extLst>
      <p:ext uri="{BB962C8B-B14F-4D97-AF65-F5344CB8AC3E}">
        <p14:creationId xmlns:p14="http://schemas.microsoft.com/office/powerpoint/2010/main" val="54534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DFDE3-16ED-BBB0-1A26-BB4BAD4CCB5F}"/>
              </a:ext>
            </a:extLst>
          </p:cNvPr>
          <p:cNvSpPr txBox="1"/>
          <p:nvPr/>
        </p:nvSpPr>
        <p:spPr>
          <a:xfrm>
            <a:off x="1124712" y="2249424"/>
            <a:ext cx="1114216" cy="369332"/>
          </a:xfrm>
          <a:prstGeom prst="rect">
            <a:avLst/>
          </a:prstGeom>
          <a:noFill/>
        </p:spPr>
        <p:txBody>
          <a:bodyPr wrap="none" rtlCol="0">
            <a:spAutoFit/>
          </a:bodyPr>
          <a:lstStyle/>
          <a:p>
            <a:r>
              <a:rPr lang="en-IN" dirty="0"/>
              <a:t>Request 5</a:t>
            </a:r>
          </a:p>
        </p:txBody>
      </p:sp>
      <p:sp>
        <p:nvSpPr>
          <p:cNvPr id="3" name="TextBox 2">
            <a:extLst>
              <a:ext uri="{FF2B5EF4-FFF2-40B4-BE49-F238E27FC236}">
                <a16:creationId xmlns:a16="http://schemas.microsoft.com/office/drawing/2014/main" id="{A33DCB21-CC1A-C5D5-5213-F4B66F077DD0}"/>
              </a:ext>
            </a:extLst>
          </p:cNvPr>
          <p:cNvSpPr txBox="1"/>
          <p:nvPr/>
        </p:nvSpPr>
        <p:spPr>
          <a:xfrm>
            <a:off x="841248" y="3118104"/>
            <a:ext cx="1764792" cy="1754326"/>
          </a:xfrm>
          <a:prstGeom prst="rect">
            <a:avLst/>
          </a:prstGeom>
          <a:noFill/>
        </p:spPr>
        <p:txBody>
          <a:bodyPr wrap="square" rtlCol="0">
            <a:spAutoFit/>
          </a:bodyPr>
          <a:lstStyle/>
          <a:p>
            <a:r>
              <a:rPr lang="en-IN" dirty="0"/>
              <a:t>Get the products that have the highest and lowest manufacturing costs.</a:t>
            </a:r>
          </a:p>
        </p:txBody>
      </p:sp>
      <p:pic>
        <p:nvPicPr>
          <p:cNvPr id="5" name="Picture 4">
            <a:extLst>
              <a:ext uri="{FF2B5EF4-FFF2-40B4-BE49-F238E27FC236}">
                <a16:creationId xmlns:a16="http://schemas.microsoft.com/office/drawing/2014/main" id="{2113E1FD-2F90-1330-2D5F-2E08C5A66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32" y="2106282"/>
            <a:ext cx="5094887" cy="2023644"/>
          </a:xfrm>
          <a:prstGeom prst="rect">
            <a:avLst/>
          </a:prstGeom>
        </p:spPr>
      </p:pic>
    </p:spTree>
    <p:extLst>
      <p:ext uri="{BB962C8B-B14F-4D97-AF65-F5344CB8AC3E}">
        <p14:creationId xmlns:p14="http://schemas.microsoft.com/office/powerpoint/2010/main" val="118745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A912A-AB3F-FD7B-037C-C0EADE75B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632" y="1659535"/>
            <a:ext cx="2388209" cy="1915770"/>
          </a:xfrm>
          <a:prstGeom prst="rect">
            <a:avLst/>
          </a:prstGeom>
        </p:spPr>
      </p:pic>
      <p:pic>
        <p:nvPicPr>
          <p:cNvPr id="5" name="Picture 4">
            <a:extLst>
              <a:ext uri="{FF2B5EF4-FFF2-40B4-BE49-F238E27FC236}">
                <a16:creationId xmlns:a16="http://schemas.microsoft.com/office/drawing/2014/main" id="{B49959DB-394A-E46C-025E-81AAD25B0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554176"/>
            <a:ext cx="3189732" cy="2126488"/>
          </a:xfrm>
          <a:prstGeom prst="rect">
            <a:avLst/>
          </a:prstGeom>
        </p:spPr>
      </p:pic>
      <p:sp>
        <p:nvSpPr>
          <p:cNvPr id="6" name="TextBox 5">
            <a:extLst>
              <a:ext uri="{FF2B5EF4-FFF2-40B4-BE49-F238E27FC236}">
                <a16:creationId xmlns:a16="http://schemas.microsoft.com/office/drawing/2014/main" id="{E8FEBC52-8396-8F19-EB16-5C52CD91C22A}"/>
              </a:ext>
            </a:extLst>
          </p:cNvPr>
          <p:cNvSpPr txBox="1"/>
          <p:nvPr/>
        </p:nvSpPr>
        <p:spPr>
          <a:xfrm>
            <a:off x="1344484" y="438912"/>
            <a:ext cx="2862963" cy="646331"/>
          </a:xfrm>
          <a:prstGeom prst="rect">
            <a:avLst/>
          </a:prstGeom>
          <a:noFill/>
        </p:spPr>
        <p:txBody>
          <a:bodyPr wrap="none" rtlCol="0">
            <a:spAutoFit/>
          </a:bodyPr>
          <a:lstStyle/>
          <a:p>
            <a:r>
              <a:rPr lang="en-IN" dirty="0"/>
              <a:t>Which of our product has </a:t>
            </a:r>
          </a:p>
          <a:p>
            <a:r>
              <a:rPr lang="en-IN" dirty="0"/>
              <a:t>Highest manufacturing cost?</a:t>
            </a:r>
          </a:p>
        </p:txBody>
      </p:sp>
      <p:sp>
        <p:nvSpPr>
          <p:cNvPr id="7" name="TextBox 6">
            <a:extLst>
              <a:ext uri="{FF2B5EF4-FFF2-40B4-BE49-F238E27FC236}">
                <a16:creationId xmlns:a16="http://schemas.microsoft.com/office/drawing/2014/main" id="{A2D91EE8-CBA3-2095-A92A-F9B872F92A89}"/>
              </a:ext>
            </a:extLst>
          </p:cNvPr>
          <p:cNvSpPr txBox="1"/>
          <p:nvPr/>
        </p:nvSpPr>
        <p:spPr>
          <a:xfrm>
            <a:off x="7105254" y="438911"/>
            <a:ext cx="2816733" cy="646331"/>
          </a:xfrm>
          <a:prstGeom prst="rect">
            <a:avLst/>
          </a:prstGeom>
          <a:noFill/>
        </p:spPr>
        <p:txBody>
          <a:bodyPr wrap="none" rtlCol="0">
            <a:spAutoFit/>
          </a:bodyPr>
          <a:lstStyle/>
          <a:p>
            <a:r>
              <a:rPr lang="en-IN" dirty="0"/>
              <a:t>Which of our product has </a:t>
            </a:r>
          </a:p>
          <a:p>
            <a:r>
              <a:rPr lang="en-IN" dirty="0"/>
              <a:t>Lowest manufacturing cost?</a:t>
            </a:r>
          </a:p>
        </p:txBody>
      </p:sp>
      <p:sp>
        <p:nvSpPr>
          <p:cNvPr id="8" name="Oval 7">
            <a:extLst>
              <a:ext uri="{FF2B5EF4-FFF2-40B4-BE49-F238E27FC236}">
                <a16:creationId xmlns:a16="http://schemas.microsoft.com/office/drawing/2014/main" id="{1C00C3E9-FF25-D795-7F5F-5799CBFD2D00}"/>
              </a:ext>
            </a:extLst>
          </p:cNvPr>
          <p:cNvSpPr/>
          <p:nvPr/>
        </p:nvSpPr>
        <p:spPr>
          <a:xfrm>
            <a:off x="4718304" y="1956816"/>
            <a:ext cx="1377696" cy="1408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240.54</a:t>
            </a:r>
          </a:p>
        </p:txBody>
      </p:sp>
      <p:sp>
        <p:nvSpPr>
          <p:cNvPr id="9" name="Oval 8">
            <a:extLst>
              <a:ext uri="{FF2B5EF4-FFF2-40B4-BE49-F238E27FC236}">
                <a16:creationId xmlns:a16="http://schemas.microsoft.com/office/drawing/2014/main" id="{91D02887-547D-DC30-ABEC-D2C077AFD09F}"/>
              </a:ext>
            </a:extLst>
          </p:cNvPr>
          <p:cNvSpPr/>
          <p:nvPr/>
        </p:nvSpPr>
        <p:spPr>
          <a:xfrm>
            <a:off x="10520272" y="1956816"/>
            <a:ext cx="1330351" cy="13350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0.89</a:t>
            </a:r>
          </a:p>
        </p:txBody>
      </p:sp>
      <p:sp>
        <p:nvSpPr>
          <p:cNvPr id="10" name="TextBox 9">
            <a:extLst>
              <a:ext uri="{FF2B5EF4-FFF2-40B4-BE49-F238E27FC236}">
                <a16:creationId xmlns:a16="http://schemas.microsoft.com/office/drawing/2014/main" id="{E4A61B25-4994-7761-675C-2D3817A7024A}"/>
              </a:ext>
            </a:extLst>
          </p:cNvPr>
          <p:cNvSpPr txBox="1"/>
          <p:nvPr/>
        </p:nvSpPr>
        <p:spPr>
          <a:xfrm>
            <a:off x="1819656" y="4727448"/>
            <a:ext cx="3081934" cy="923330"/>
          </a:xfrm>
          <a:prstGeom prst="rect">
            <a:avLst/>
          </a:prstGeom>
          <a:noFill/>
        </p:spPr>
        <p:txBody>
          <a:bodyPr wrap="none" rtlCol="0">
            <a:spAutoFit/>
          </a:bodyPr>
          <a:lstStyle/>
          <a:p>
            <a:r>
              <a:rPr lang="en-IN" dirty="0"/>
              <a:t>AQ Home Allin 1 Gen 2 (plus 3)</a:t>
            </a:r>
          </a:p>
          <a:p>
            <a:endParaRPr lang="en-IN" dirty="0"/>
          </a:p>
          <a:p>
            <a:r>
              <a:rPr lang="en-IN" dirty="0"/>
              <a:t>         </a:t>
            </a:r>
            <a:r>
              <a:rPr lang="en-IN" b="1" dirty="0"/>
              <a:t>Personal Desktop</a:t>
            </a:r>
          </a:p>
        </p:txBody>
      </p:sp>
      <p:sp>
        <p:nvSpPr>
          <p:cNvPr id="11" name="TextBox 10">
            <a:extLst>
              <a:ext uri="{FF2B5EF4-FFF2-40B4-BE49-F238E27FC236}">
                <a16:creationId xmlns:a16="http://schemas.microsoft.com/office/drawing/2014/main" id="{1B37D172-869D-C204-9893-7ADD353420F2}"/>
              </a:ext>
            </a:extLst>
          </p:cNvPr>
          <p:cNvSpPr txBox="1"/>
          <p:nvPr/>
        </p:nvSpPr>
        <p:spPr>
          <a:xfrm>
            <a:off x="6889726" y="4727448"/>
            <a:ext cx="3630546" cy="923330"/>
          </a:xfrm>
          <a:prstGeom prst="rect">
            <a:avLst/>
          </a:prstGeom>
          <a:noFill/>
        </p:spPr>
        <p:txBody>
          <a:bodyPr wrap="none" rtlCol="0">
            <a:spAutoFit/>
          </a:bodyPr>
          <a:lstStyle/>
          <a:p>
            <a:r>
              <a:rPr lang="en-IN" dirty="0"/>
              <a:t>AQ Master Wired x1 Ms (Standard 1)</a:t>
            </a:r>
          </a:p>
          <a:p>
            <a:endParaRPr lang="en-IN" dirty="0"/>
          </a:p>
          <a:p>
            <a:r>
              <a:rPr lang="en-IN" dirty="0"/>
              <a:t>                      </a:t>
            </a:r>
            <a:r>
              <a:rPr lang="en-IN" b="1" dirty="0"/>
              <a:t>Mouse</a:t>
            </a:r>
          </a:p>
        </p:txBody>
      </p:sp>
    </p:spTree>
    <p:extLst>
      <p:ext uri="{BB962C8B-B14F-4D97-AF65-F5344CB8AC3E}">
        <p14:creationId xmlns:p14="http://schemas.microsoft.com/office/powerpoint/2010/main" val="403656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0509C-52EA-1733-C647-6A217F27E848}"/>
              </a:ext>
            </a:extLst>
          </p:cNvPr>
          <p:cNvSpPr txBox="1"/>
          <p:nvPr/>
        </p:nvSpPr>
        <p:spPr>
          <a:xfrm>
            <a:off x="1664208" y="1856232"/>
            <a:ext cx="1114216" cy="369332"/>
          </a:xfrm>
          <a:prstGeom prst="rect">
            <a:avLst/>
          </a:prstGeom>
          <a:noFill/>
        </p:spPr>
        <p:txBody>
          <a:bodyPr wrap="none" rtlCol="0">
            <a:spAutoFit/>
          </a:bodyPr>
          <a:lstStyle/>
          <a:p>
            <a:r>
              <a:rPr lang="en-IN" dirty="0"/>
              <a:t>Request 6</a:t>
            </a:r>
          </a:p>
        </p:txBody>
      </p:sp>
      <p:sp>
        <p:nvSpPr>
          <p:cNvPr id="3" name="TextBox 2">
            <a:extLst>
              <a:ext uri="{FF2B5EF4-FFF2-40B4-BE49-F238E27FC236}">
                <a16:creationId xmlns:a16="http://schemas.microsoft.com/office/drawing/2014/main" id="{12A5CD7C-9D9C-0AD3-34C6-0FABCB5036F4}"/>
              </a:ext>
            </a:extLst>
          </p:cNvPr>
          <p:cNvSpPr txBox="1"/>
          <p:nvPr/>
        </p:nvSpPr>
        <p:spPr>
          <a:xfrm>
            <a:off x="1161288" y="2816352"/>
            <a:ext cx="2587752" cy="2031325"/>
          </a:xfrm>
          <a:prstGeom prst="rect">
            <a:avLst/>
          </a:prstGeom>
          <a:noFill/>
        </p:spPr>
        <p:txBody>
          <a:bodyPr wrap="square" rtlCol="0">
            <a:spAutoFit/>
          </a:bodyPr>
          <a:lstStyle/>
          <a:p>
            <a:r>
              <a:rPr lang="en-IN" dirty="0"/>
              <a:t>Generate a report which contains the top 5 customers who received an average high pre invoice discount pct</a:t>
            </a:r>
          </a:p>
          <a:p>
            <a:r>
              <a:rPr lang="en-IN" dirty="0"/>
              <a:t>For the fiscal year 2021 and in the Indian Market</a:t>
            </a:r>
          </a:p>
        </p:txBody>
      </p:sp>
      <p:pic>
        <p:nvPicPr>
          <p:cNvPr id="5" name="Picture 4">
            <a:extLst>
              <a:ext uri="{FF2B5EF4-FFF2-40B4-BE49-F238E27FC236}">
                <a16:creationId xmlns:a16="http://schemas.microsoft.com/office/drawing/2014/main" id="{8DAE702A-E64E-90E4-CD2C-FE9DAF9A7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554" y="2040898"/>
            <a:ext cx="4625461" cy="2231951"/>
          </a:xfrm>
          <a:prstGeom prst="rect">
            <a:avLst/>
          </a:prstGeom>
        </p:spPr>
      </p:pic>
    </p:spTree>
    <p:extLst>
      <p:ext uri="{BB962C8B-B14F-4D97-AF65-F5344CB8AC3E}">
        <p14:creationId xmlns:p14="http://schemas.microsoft.com/office/powerpoint/2010/main" val="344154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CFB9A1-45C1-1736-5E01-FE000E351CCD}"/>
              </a:ext>
            </a:extLst>
          </p:cNvPr>
          <p:cNvSpPr txBox="1"/>
          <p:nvPr/>
        </p:nvSpPr>
        <p:spPr>
          <a:xfrm>
            <a:off x="1664208" y="1856232"/>
            <a:ext cx="1114216" cy="369332"/>
          </a:xfrm>
          <a:prstGeom prst="rect">
            <a:avLst/>
          </a:prstGeom>
          <a:noFill/>
        </p:spPr>
        <p:txBody>
          <a:bodyPr wrap="none" rtlCol="0">
            <a:spAutoFit/>
          </a:bodyPr>
          <a:lstStyle/>
          <a:p>
            <a:r>
              <a:rPr lang="en-IN" dirty="0"/>
              <a:t>Request 7</a:t>
            </a:r>
          </a:p>
        </p:txBody>
      </p:sp>
      <p:sp>
        <p:nvSpPr>
          <p:cNvPr id="3" name="TextBox 2">
            <a:extLst>
              <a:ext uri="{FF2B5EF4-FFF2-40B4-BE49-F238E27FC236}">
                <a16:creationId xmlns:a16="http://schemas.microsoft.com/office/drawing/2014/main" id="{35B4640D-C99E-5B0D-4B47-DE9A27CABC5D}"/>
              </a:ext>
            </a:extLst>
          </p:cNvPr>
          <p:cNvSpPr txBox="1"/>
          <p:nvPr/>
        </p:nvSpPr>
        <p:spPr>
          <a:xfrm>
            <a:off x="1484548" y="2505456"/>
            <a:ext cx="2587752" cy="2585323"/>
          </a:xfrm>
          <a:prstGeom prst="rect">
            <a:avLst/>
          </a:prstGeom>
          <a:noFill/>
        </p:spPr>
        <p:txBody>
          <a:bodyPr wrap="square" rtlCol="0">
            <a:spAutoFit/>
          </a:bodyPr>
          <a:lstStyle/>
          <a:p>
            <a:r>
              <a:rPr lang="en-US" dirty="0"/>
              <a:t>Get the complete report of the Gross sales amount for the customer “</a:t>
            </a:r>
            <a:r>
              <a:rPr lang="en-US" dirty="0" err="1"/>
              <a:t>Atliq</a:t>
            </a:r>
            <a:r>
              <a:rPr lang="en-US" dirty="0"/>
              <a:t> Exclusive” for each month. This analysis helps to get an idea of low and high-performing months and take strategic decisions. </a:t>
            </a:r>
            <a:endParaRPr lang="en-IN" dirty="0"/>
          </a:p>
        </p:txBody>
      </p:sp>
      <p:pic>
        <p:nvPicPr>
          <p:cNvPr id="5" name="Picture 4">
            <a:extLst>
              <a:ext uri="{FF2B5EF4-FFF2-40B4-BE49-F238E27FC236}">
                <a16:creationId xmlns:a16="http://schemas.microsoft.com/office/drawing/2014/main" id="{5ED5CAE3-0BB2-AE9A-F737-6C59DA68C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910" y="820166"/>
            <a:ext cx="3948810" cy="5086858"/>
          </a:xfrm>
          <a:prstGeom prst="rect">
            <a:avLst/>
          </a:prstGeom>
        </p:spPr>
      </p:pic>
    </p:spTree>
    <p:extLst>
      <p:ext uri="{BB962C8B-B14F-4D97-AF65-F5344CB8AC3E}">
        <p14:creationId xmlns:p14="http://schemas.microsoft.com/office/powerpoint/2010/main" val="140604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959E55-4DF2-9FC4-F280-92B19E24FA71}"/>
              </a:ext>
            </a:extLst>
          </p:cNvPr>
          <p:cNvSpPr>
            <a:spLocks noGrp="1"/>
          </p:cNvSpPr>
          <p:nvPr>
            <p:ph type="ctrTitle"/>
          </p:nvPr>
        </p:nvSpPr>
        <p:spPr/>
        <p:txBody>
          <a:bodyPr/>
          <a:lstStyle/>
          <a:p>
            <a:r>
              <a:rPr lang="en-IN" dirty="0">
                <a:solidFill>
                  <a:schemeClr val="tx2">
                    <a:lumMod val="60000"/>
                    <a:lumOff val="40000"/>
                  </a:schemeClr>
                </a:solidFill>
              </a:rPr>
              <a:t>AGENDA</a:t>
            </a:r>
          </a:p>
        </p:txBody>
      </p:sp>
      <p:sp>
        <p:nvSpPr>
          <p:cNvPr id="9" name="Text Placeholder 8">
            <a:extLst>
              <a:ext uri="{FF2B5EF4-FFF2-40B4-BE49-F238E27FC236}">
                <a16:creationId xmlns:a16="http://schemas.microsoft.com/office/drawing/2014/main" id="{BDDE6401-68E4-14EC-B0B7-10B4286E4EEB}"/>
              </a:ext>
            </a:extLst>
          </p:cNvPr>
          <p:cNvSpPr>
            <a:spLocks noGrp="1"/>
          </p:cNvSpPr>
          <p:nvPr>
            <p:ph type="body" idx="1"/>
          </p:nvPr>
        </p:nvSpPr>
        <p:spPr>
          <a:xfrm>
            <a:off x="3382992" y="1001281"/>
            <a:ext cx="6988800" cy="4708800"/>
          </a:xfrm>
        </p:spPr>
        <p:txBody>
          <a:bodyPr/>
          <a:lstStyle/>
          <a:p>
            <a:pPr>
              <a:buFont typeface="+mj-lt"/>
              <a:buAutoNum type="arabicPeriod"/>
            </a:pPr>
            <a:r>
              <a:rPr lang="en-IN" dirty="0"/>
              <a:t>Background</a:t>
            </a:r>
          </a:p>
          <a:p>
            <a:pPr>
              <a:buFont typeface="+mj-lt"/>
              <a:buAutoNum type="arabicPeriod"/>
            </a:pPr>
            <a:r>
              <a:rPr lang="en-IN" dirty="0"/>
              <a:t>Getting Familiar with </a:t>
            </a:r>
            <a:r>
              <a:rPr lang="en-IN" dirty="0" err="1"/>
              <a:t>AtliQ</a:t>
            </a:r>
            <a:r>
              <a:rPr lang="en-IN" dirty="0"/>
              <a:t> Hardware’s Business</a:t>
            </a:r>
          </a:p>
          <a:p>
            <a:pPr>
              <a:buFont typeface="+mj-lt"/>
              <a:buAutoNum type="arabicPeriod"/>
            </a:pPr>
            <a:r>
              <a:rPr lang="en-IN" dirty="0"/>
              <a:t>Getting familiar with data given</a:t>
            </a:r>
          </a:p>
          <a:p>
            <a:pPr>
              <a:buFont typeface="+mj-lt"/>
              <a:buAutoNum type="arabicPeriod"/>
            </a:pPr>
            <a:r>
              <a:rPr lang="en-IN" dirty="0"/>
              <a:t>Ad-hoc requests along with the queried results and visualizations.</a:t>
            </a:r>
          </a:p>
        </p:txBody>
      </p:sp>
    </p:spTree>
    <p:extLst>
      <p:ext uri="{BB962C8B-B14F-4D97-AF65-F5344CB8AC3E}">
        <p14:creationId xmlns:p14="http://schemas.microsoft.com/office/powerpoint/2010/main" val="230293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408B5-CF12-210D-58DA-E6AD853B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830" y="1321887"/>
            <a:ext cx="10158340" cy="4214225"/>
          </a:xfrm>
          <a:prstGeom prst="rect">
            <a:avLst/>
          </a:prstGeom>
        </p:spPr>
      </p:pic>
    </p:spTree>
    <p:extLst>
      <p:ext uri="{BB962C8B-B14F-4D97-AF65-F5344CB8AC3E}">
        <p14:creationId xmlns:p14="http://schemas.microsoft.com/office/powerpoint/2010/main" val="81324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6E638-84B7-F198-29D6-897B2F8EEB94}"/>
              </a:ext>
            </a:extLst>
          </p:cNvPr>
          <p:cNvSpPr txBox="1"/>
          <p:nvPr/>
        </p:nvSpPr>
        <p:spPr>
          <a:xfrm>
            <a:off x="1664208" y="1856232"/>
            <a:ext cx="1114216" cy="369332"/>
          </a:xfrm>
          <a:prstGeom prst="rect">
            <a:avLst/>
          </a:prstGeom>
          <a:noFill/>
        </p:spPr>
        <p:txBody>
          <a:bodyPr wrap="none" rtlCol="0">
            <a:spAutoFit/>
          </a:bodyPr>
          <a:lstStyle/>
          <a:p>
            <a:r>
              <a:rPr lang="en-IN" dirty="0"/>
              <a:t>Request 8</a:t>
            </a:r>
          </a:p>
        </p:txBody>
      </p:sp>
      <p:sp>
        <p:nvSpPr>
          <p:cNvPr id="3" name="TextBox 2">
            <a:extLst>
              <a:ext uri="{FF2B5EF4-FFF2-40B4-BE49-F238E27FC236}">
                <a16:creationId xmlns:a16="http://schemas.microsoft.com/office/drawing/2014/main" id="{7456D62D-1682-F7BC-8AA5-4589C86B69D2}"/>
              </a:ext>
            </a:extLst>
          </p:cNvPr>
          <p:cNvSpPr txBox="1"/>
          <p:nvPr/>
        </p:nvSpPr>
        <p:spPr>
          <a:xfrm>
            <a:off x="1161288" y="2816352"/>
            <a:ext cx="2587752" cy="923330"/>
          </a:xfrm>
          <a:prstGeom prst="rect">
            <a:avLst/>
          </a:prstGeom>
          <a:noFill/>
        </p:spPr>
        <p:txBody>
          <a:bodyPr wrap="square" rtlCol="0">
            <a:spAutoFit/>
          </a:bodyPr>
          <a:lstStyle/>
          <a:p>
            <a:r>
              <a:rPr lang="en-US" dirty="0"/>
              <a:t>In which quarter of 2020, got the maximum </a:t>
            </a:r>
            <a:r>
              <a:rPr lang="en-US" dirty="0" err="1"/>
              <a:t>total_sold_quantity</a:t>
            </a:r>
            <a:r>
              <a:rPr lang="en-US" dirty="0"/>
              <a:t>?</a:t>
            </a:r>
            <a:endParaRPr lang="en-IN" dirty="0"/>
          </a:p>
        </p:txBody>
      </p:sp>
      <p:pic>
        <p:nvPicPr>
          <p:cNvPr id="5" name="Picture 4">
            <a:extLst>
              <a:ext uri="{FF2B5EF4-FFF2-40B4-BE49-F238E27FC236}">
                <a16:creationId xmlns:a16="http://schemas.microsoft.com/office/drawing/2014/main" id="{B3E81FB7-8CF8-D7E0-8055-8BDABCCD6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526" y="2188151"/>
            <a:ext cx="4313010" cy="2120085"/>
          </a:xfrm>
          <a:prstGeom prst="rect">
            <a:avLst/>
          </a:prstGeom>
        </p:spPr>
      </p:pic>
    </p:spTree>
    <p:extLst>
      <p:ext uri="{BB962C8B-B14F-4D97-AF65-F5344CB8AC3E}">
        <p14:creationId xmlns:p14="http://schemas.microsoft.com/office/powerpoint/2010/main" val="60128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2A126-9576-8CF9-927B-2D80CDF0D135}"/>
              </a:ext>
            </a:extLst>
          </p:cNvPr>
          <p:cNvSpPr txBox="1"/>
          <p:nvPr/>
        </p:nvSpPr>
        <p:spPr>
          <a:xfrm>
            <a:off x="1664208" y="1856232"/>
            <a:ext cx="1114216" cy="369332"/>
          </a:xfrm>
          <a:prstGeom prst="rect">
            <a:avLst/>
          </a:prstGeom>
          <a:noFill/>
        </p:spPr>
        <p:txBody>
          <a:bodyPr wrap="none" rtlCol="0">
            <a:spAutoFit/>
          </a:bodyPr>
          <a:lstStyle/>
          <a:p>
            <a:r>
              <a:rPr lang="en-IN" dirty="0"/>
              <a:t>Request 9</a:t>
            </a:r>
          </a:p>
        </p:txBody>
      </p:sp>
      <p:sp>
        <p:nvSpPr>
          <p:cNvPr id="3" name="TextBox 2">
            <a:extLst>
              <a:ext uri="{FF2B5EF4-FFF2-40B4-BE49-F238E27FC236}">
                <a16:creationId xmlns:a16="http://schemas.microsoft.com/office/drawing/2014/main" id="{4FD2CF36-EFE7-2850-DC65-72B4FDC54E6E}"/>
              </a:ext>
            </a:extLst>
          </p:cNvPr>
          <p:cNvSpPr txBox="1"/>
          <p:nvPr/>
        </p:nvSpPr>
        <p:spPr>
          <a:xfrm>
            <a:off x="1161288" y="2816352"/>
            <a:ext cx="2587752" cy="1477328"/>
          </a:xfrm>
          <a:prstGeom prst="rect">
            <a:avLst/>
          </a:prstGeom>
          <a:noFill/>
        </p:spPr>
        <p:txBody>
          <a:bodyPr wrap="square" rtlCol="0">
            <a:spAutoFit/>
          </a:bodyPr>
          <a:lstStyle/>
          <a:p>
            <a:r>
              <a:rPr lang="en-US" dirty="0"/>
              <a:t>Which channel helped to bring more gross sales in the fiscal year 2021 and the percentage of contribution?</a:t>
            </a:r>
            <a:endParaRPr lang="en-IN" dirty="0"/>
          </a:p>
        </p:txBody>
      </p:sp>
      <p:pic>
        <p:nvPicPr>
          <p:cNvPr id="5" name="Picture 4">
            <a:extLst>
              <a:ext uri="{FF2B5EF4-FFF2-40B4-BE49-F238E27FC236}">
                <a16:creationId xmlns:a16="http://schemas.microsoft.com/office/drawing/2014/main" id="{E3641A20-BD75-BD7C-D609-0CB8E814E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290" y="1976587"/>
            <a:ext cx="3955670" cy="2430821"/>
          </a:xfrm>
          <a:prstGeom prst="rect">
            <a:avLst/>
          </a:prstGeom>
        </p:spPr>
      </p:pic>
    </p:spTree>
    <p:extLst>
      <p:ext uri="{BB962C8B-B14F-4D97-AF65-F5344CB8AC3E}">
        <p14:creationId xmlns:p14="http://schemas.microsoft.com/office/powerpoint/2010/main" val="363023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75E1E-6E9F-0480-7669-CBD9D768F1F9}"/>
              </a:ext>
            </a:extLst>
          </p:cNvPr>
          <p:cNvSpPr txBox="1"/>
          <p:nvPr/>
        </p:nvSpPr>
        <p:spPr>
          <a:xfrm>
            <a:off x="1664208" y="1856232"/>
            <a:ext cx="1231234" cy="369332"/>
          </a:xfrm>
          <a:prstGeom prst="rect">
            <a:avLst/>
          </a:prstGeom>
          <a:noFill/>
        </p:spPr>
        <p:txBody>
          <a:bodyPr wrap="none" rtlCol="0">
            <a:spAutoFit/>
          </a:bodyPr>
          <a:lstStyle/>
          <a:p>
            <a:r>
              <a:rPr lang="en-IN" dirty="0"/>
              <a:t>Request 10</a:t>
            </a:r>
          </a:p>
        </p:txBody>
      </p:sp>
      <p:sp>
        <p:nvSpPr>
          <p:cNvPr id="3" name="TextBox 2">
            <a:extLst>
              <a:ext uri="{FF2B5EF4-FFF2-40B4-BE49-F238E27FC236}">
                <a16:creationId xmlns:a16="http://schemas.microsoft.com/office/drawing/2014/main" id="{A407F815-F612-6770-8EB5-A9460FB08639}"/>
              </a:ext>
            </a:extLst>
          </p:cNvPr>
          <p:cNvSpPr txBox="1"/>
          <p:nvPr/>
        </p:nvSpPr>
        <p:spPr>
          <a:xfrm>
            <a:off x="1316736" y="2880360"/>
            <a:ext cx="2587752" cy="1200329"/>
          </a:xfrm>
          <a:prstGeom prst="rect">
            <a:avLst/>
          </a:prstGeom>
          <a:noFill/>
        </p:spPr>
        <p:txBody>
          <a:bodyPr wrap="square" rtlCol="0">
            <a:spAutoFit/>
          </a:bodyPr>
          <a:lstStyle/>
          <a:p>
            <a:r>
              <a:rPr lang="en-US" dirty="0"/>
              <a:t>Get the Top 3 products in each division that have a high </a:t>
            </a:r>
            <a:r>
              <a:rPr lang="en-US" dirty="0" err="1"/>
              <a:t>total_sold_quantity</a:t>
            </a:r>
            <a:r>
              <a:rPr lang="en-US" dirty="0"/>
              <a:t> in the </a:t>
            </a:r>
            <a:r>
              <a:rPr lang="en-US" dirty="0" err="1"/>
              <a:t>fiscal_year</a:t>
            </a:r>
            <a:r>
              <a:rPr lang="en-US" dirty="0"/>
              <a:t> 2021?</a:t>
            </a:r>
            <a:endParaRPr lang="en-IN" dirty="0"/>
          </a:p>
        </p:txBody>
      </p:sp>
      <p:pic>
        <p:nvPicPr>
          <p:cNvPr id="5" name="Picture 4">
            <a:extLst>
              <a:ext uri="{FF2B5EF4-FFF2-40B4-BE49-F238E27FC236}">
                <a16:creationId xmlns:a16="http://schemas.microsoft.com/office/drawing/2014/main" id="{4D3F2F30-449B-F940-AC2E-A0D25677F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090" y="1762528"/>
            <a:ext cx="4988238" cy="2754608"/>
          </a:xfrm>
          <a:prstGeom prst="rect">
            <a:avLst/>
          </a:prstGeom>
        </p:spPr>
      </p:pic>
    </p:spTree>
    <p:extLst>
      <p:ext uri="{BB962C8B-B14F-4D97-AF65-F5344CB8AC3E}">
        <p14:creationId xmlns:p14="http://schemas.microsoft.com/office/powerpoint/2010/main" val="125239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7D59A-113F-6A3C-FE63-9550CAAE1411}"/>
              </a:ext>
            </a:extLst>
          </p:cNvPr>
          <p:cNvSpPr txBox="1"/>
          <p:nvPr/>
        </p:nvSpPr>
        <p:spPr>
          <a:xfrm>
            <a:off x="7069836" y="2118217"/>
            <a:ext cx="3282696" cy="923330"/>
          </a:xfrm>
          <a:prstGeom prst="rect">
            <a:avLst/>
          </a:prstGeom>
          <a:noFill/>
        </p:spPr>
        <p:txBody>
          <a:bodyPr wrap="square" rtlCol="0">
            <a:spAutoFit/>
          </a:bodyPr>
          <a:lstStyle/>
          <a:p>
            <a:pPr algn="ctr"/>
            <a:r>
              <a:rPr lang="en-IN" dirty="0"/>
              <a:t>END</a:t>
            </a:r>
          </a:p>
          <a:p>
            <a:pPr algn="ctr"/>
            <a:endParaRPr lang="en-IN" dirty="0"/>
          </a:p>
          <a:p>
            <a:pPr algn="ctr"/>
            <a:r>
              <a:rPr lang="en-IN" dirty="0"/>
              <a:t>THANK YOU</a:t>
            </a:r>
          </a:p>
        </p:txBody>
      </p:sp>
    </p:spTree>
    <p:extLst>
      <p:ext uri="{BB962C8B-B14F-4D97-AF65-F5344CB8AC3E}">
        <p14:creationId xmlns:p14="http://schemas.microsoft.com/office/powerpoint/2010/main" val="50674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ABD120-F30C-EABA-57AF-FBD4D1B581FC}"/>
              </a:ext>
            </a:extLst>
          </p:cNvPr>
          <p:cNvSpPr>
            <a:spLocks noGrp="1"/>
          </p:cNvSpPr>
          <p:nvPr>
            <p:ph type="title"/>
          </p:nvPr>
        </p:nvSpPr>
        <p:spPr>
          <a:xfrm>
            <a:off x="1807871" y="1280160"/>
            <a:ext cx="8540400" cy="4562856"/>
          </a:xfrm>
        </p:spPr>
        <p:txBody>
          <a:bodyPr anchor="t" anchorCtr="0"/>
          <a:lstStyle/>
          <a:p>
            <a:pPr algn="l"/>
            <a:r>
              <a:rPr lang="en-IN" sz="2000" dirty="0">
                <a:highlight>
                  <a:srgbClr val="00FFFF"/>
                </a:highlight>
              </a:rPr>
              <a:t>Our Company</a:t>
            </a:r>
            <a:br>
              <a:rPr lang="en-IN" sz="2000" dirty="0"/>
            </a:br>
            <a:r>
              <a:rPr lang="en-IN" sz="2000" dirty="0"/>
              <a:t>    </a:t>
            </a:r>
            <a:r>
              <a:rPr lang="en-IN" sz="2000" dirty="0" err="1"/>
              <a:t>AtliQ</a:t>
            </a:r>
            <a:r>
              <a:rPr lang="en-IN" sz="2000" dirty="0"/>
              <a:t> </a:t>
            </a:r>
            <a:r>
              <a:rPr lang="en-IN" sz="2000" dirty="0" err="1"/>
              <a:t>Hardwares</a:t>
            </a:r>
            <a:r>
              <a:rPr lang="en-IN" sz="2000" dirty="0"/>
              <a:t> (Imaginary Company) – One of the leading computer hardware producers in India.</a:t>
            </a:r>
            <a:br>
              <a:rPr lang="en-IN" sz="2000" dirty="0"/>
            </a:br>
            <a:br>
              <a:rPr lang="en-IN" sz="2000" dirty="0"/>
            </a:br>
            <a:r>
              <a:rPr lang="en-IN" sz="2000" dirty="0">
                <a:highlight>
                  <a:srgbClr val="00FFFF"/>
                </a:highlight>
              </a:rPr>
              <a:t>Background</a:t>
            </a:r>
            <a:br>
              <a:rPr lang="en-IN" sz="2000" dirty="0"/>
            </a:br>
            <a:r>
              <a:rPr lang="en-IN" sz="2000" dirty="0"/>
              <a:t>   The Management noticed that they do not get enough insights to make smart data informed decisions.</a:t>
            </a:r>
            <a:br>
              <a:rPr lang="en-IN" sz="2000" dirty="0"/>
            </a:br>
            <a:br>
              <a:rPr lang="en-IN" sz="2000" dirty="0"/>
            </a:br>
            <a:r>
              <a:rPr lang="en-IN" sz="2000" dirty="0">
                <a:highlight>
                  <a:srgbClr val="00FFFF"/>
                </a:highlight>
              </a:rPr>
              <a:t>Problem</a:t>
            </a:r>
            <a:br>
              <a:rPr lang="en-IN" sz="2000" dirty="0"/>
            </a:br>
            <a:r>
              <a:rPr lang="en-IN" sz="2000" dirty="0"/>
              <a:t>   There are 10 Ad-hoc requests for which the company needs insights.</a:t>
            </a:r>
            <a:br>
              <a:rPr lang="en-IN" sz="2000" dirty="0"/>
            </a:br>
            <a:br>
              <a:rPr lang="en-IN" sz="2000" dirty="0"/>
            </a:br>
            <a:r>
              <a:rPr lang="en-IN" sz="2000" dirty="0">
                <a:highlight>
                  <a:srgbClr val="00FFFF"/>
                </a:highlight>
              </a:rPr>
              <a:t>Approach</a:t>
            </a:r>
            <a:br>
              <a:rPr lang="en-IN" sz="2000" dirty="0"/>
            </a:br>
            <a:r>
              <a:rPr lang="en-IN" sz="2000" dirty="0"/>
              <a:t>    Run a SQL query to answer these requests. Convert it into visualizations and present insights to top level management.</a:t>
            </a:r>
          </a:p>
        </p:txBody>
      </p:sp>
      <p:sp>
        <p:nvSpPr>
          <p:cNvPr id="10" name="TextBox 9">
            <a:extLst>
              <a:ext uri="{FF2B5EF4-FFF2-40B4-BE49-F238E27FC236}">
                <a16:creationId xmlns:a16="http://schemas.microsoft.com/office/drawing/2014/main" id="{5040A8FA-589A-4DDC-F600-A33392F02B20}"/>
              </a:ext>
            </a:extLst>
          </p:cNvPr>
          <p:cNvSpPr txBox="1"/>
          <p:nvPr/>
        </p:nvSpPr>
        <p:spPr>
          <a:xfrm>
            <a:off x="4901184" y="594360"/>
            <a:ext cx="1838965" cy="369332"/>
          </a:xfrm>
          <a:prstGeom prst="rect">
            <a:avLst/>
          </a:prstGeom>
          <a:noFill/>
        </p:spPr>
        <p:txBody>
          <a:bodyPr wrap="none" rtlCol="0">
            <a:spAutoFit/>
          </a:bodyPr>
          <a:lstStyle/>
          <a:p>
            <a:r>
              <a:rPr lang="en-IN" dirty="0"/>
              <a:t>BACKGROUND</a:t>
            </a:r>
          </a:p>
        </p:txBody>
      </p:sp>
    </p:spTree>
    <p:extLst>
      <p:ext uri="{BB962C8B-B14F-4D97-AF65-F5344CB8AC3E}">
        <p14:creationId xmlns:p14="http://schemas.microsoft.com/office/powerpoint/2010/main" val="162121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ctrTitle" idx="4294967295"/>
          </p:nvPr>
        </p:nvSpPr>
        <p:spPr>
          <a:xfrm flipH="1">
            <a:off x="0" y="2601913"/>
            <a:ext cx="1660525" cy="1654175"/>
          </a:xfrm>
        </p:spPr>
        <p:txBody>
          <a:bodyPr/>
          <a:lstStyle/>
          <a:p>
            <a:r>
              <a:t>Page 1</a:t>
            </a:r>
          </a:p>
        </p:txBody>
      </p:sp>
      <p:sp>
        <p:nvSpPr>
          <p:cNvPr id="5" name="Rectangle: Rounded Corners 4">
            <a:extLst>
              <a:ext uri="{FF2B5EF4-FFF2-40B4-BE49-F238E27FC236}">
                <a16:creationId xmlns:a16="http://schemas.microsoft.com/office/drawing/2014/main" id="{83D0D57D-4729-B843-4F75-164354D56D29}"/>
              </a:ext>
            </a:extLst>
          </p:cNvPr>
          <p:cNvSpPr/>
          <p:nvPr/>
        </p:nvSpPr>
        <p:spPr>
          <a:xfrm>
            <a:off x="1582036" y="969264"/>
            <a:ext cx="8613524" cy="5563421"/>
          </a:xfrm>
          <a:prstGeom prst="roundRect">
            <a:avLst/>
          </a:prstGeom>
          <a:solidFill>
            <a:schemeClr val="bg1"/>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B0DA1016-5BF8-90F3-D375-F29108C51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555" y="1457155"/>
            <a:ext cx="8146486" cy="4587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EC33CC31-1200-AE12-77F3-30BA5CEC466D}"/>
              </a:ext>
            </a:extLst>
          </p:cNvPr>
          <p:cNvSpPr txBox="1"/>
          <p:nvPr/>
        </p:nvSpPr>
        <p:spPr>
          <a:xfrm>
            <a:off x="4567490" y="175439"/>
            <a:ext cx="2642616" cy="369332"/>
          </a:xfrm>
          <a:prstGeom prst="rect">
            <a:avLst/>
          </a:prstGeom>
          <a:noFill/>
        </p:spPr>
        <p:txBody>
          <a:bodyPr wrap="square" rtlCol="0">
            <a:spAutoFit/>
          </a:bodyPr>
          <a:lstStyle/>
          <a:p>
            <a:r>
              <a:rPr lang="en-IN" dirty="0" err="1"/>
              <a:t>AtliQ</a:t>
            </a:r>
            <a:r>
              <a:rPr lang="en-IN" dirty="0"/>
              <a:t> Hardware Markets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3B638-CA96-1CDF-CE2B-043D9F758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5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BD620-1E97-491A-DABF-FD421AD6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830" y="1199957"/>
            <a:ext cx="6416596" cy="4458086"/>
          </a:xfrm>
          <a:prstGeom prst="rect">
            <a:avLst/>
          </a:prstGeom>
        </p:spPr>
      </p:pic>
      <p:sp>
        <p:nvSpPr>
          <p:cNvPr id="4" name="TextBox 3">
            <a:extLst>
              <a:ext uri="{FF2B5EF4-FFF2-40B4-BE49-F238E27FC236}">
                <a16:creationId xmlns:a16="http://schemas.microsoft.com/office/drawing/2014/main" id="{103C020E-F15F-EF60-FC40-580FF24E9831}"/>
              </a:ext>
            </a:extLst>
          </p:cNvPr>
          <p:cNvSpPr txBox="1"/>
          <p:nvPr/>
        </p:nvSpPr>
        <p:spPr>
          <a:xfrm>
            <a:off x="6382512" y="347472"/>
            <a:ext cx="3554563" cy="369332"/>
          </a:xfrm>
          <a:prstGeom prst="rect">
            <a:avLst/>
          </a:prstGeom>
          <a:noFill/>
        </p:spPr>
        <p:txBody>
          <a:bodyPr wrap="none" rtlCol="0">
            <a:spAutoFit/>
          </a:bodyPr>
          <a:lstStyle/>
          <a:p>
            <a:r>
              <a:rPr lang="en-IN" dirty="0"/>
              <a:t>Getting Familiar with the Input Data</a:t>
            </a:r>
          </a:p>
        </p:txBody>
      </p:sp>
    </p:spTree>
    <p:extLst>
      <p:ext uri="{BB962C8B-B14F-4D97-AF65-F5344CB8AC3E}">
        <p14:creationId xmlns:p14="http://schemas.microsoft.com/office/powerpoint/2010/main" val="166134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4CA4-52E6-8DF4-07B0-028508EA518D}"/>
              </a:ext>
            </a:extLst>
          </p:cNvPr>
          <p:cNvSpPr>
            <a:spLocks noGrp="1"/>
          </p:cNvSpPr>
          <p:nvPr>
            <p:ph type="ctrTitle"/>
          </p:nvPr>
        </p:nvSpPr>
        <p:spPr/>
        <p:txBody>
          <a:bodyPr/>
          <a:lstStyle/>
          <a:p>
            <a:r>
              <a:rPr lang="en-IN" dirty="0"/>
              <a:t>Ad-hoc Requests</a:t>
            </a:r>
          </a:p>
        </p:txBody>
      </p:sp>
    </p:spTree>
    <p:extLst>
      <p:ext uri="{BB962C8B-B14F-4D97-AF65-F5344CB8AC3E}">
        <p14:creationId xmlns:p14="http://schemas.microsoft.com/office/powerpoint/2010/main" val="420183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2A85C-3D92-84E9-53A6-10EE86BF9B5F}"/>
              </a:ext>
            </a:extLst>
          </p:cNvPr>
          <p:cNvSpPr txBox="1"/>
          <p:nvPr/>
        </p:nvSpPr>
        <p:spPr>
          <a:xfrm>
            <a:off x="1792224" y="1627632"/>
            <a:ext cx="1114216" cy="369332"/>
          </a:xfrm>
          <a:prstGeom prst="rect">
            <a:avLst/>
          </a:prstGeom>
          <a:noFill/>
        </p:spPr>
        <p:txBody>
          <a:bodyPr wrap="none" rtlCol="0">
            <a:spAutoFit/>
          </a:bodyPr>
          <a:lstStyle/>
          <a:p>
            <a:r>
              <a:rPr lang="en-IN" dirty="0"/>
              <a:t>Request 1</a:t>
            </a:r>
          </a:p>
        </p:txBody>
      </p:sp>
      <p:sp>
        <p:nvSpPr>
          <p:cNvPr id="3" name="TextBox 2">
            <a:extLst>
              <a:ext uri="{FF2B5EF4-FFF2-40B4-BE49-F238E27FC236}">
                <a16:creationId xmlns:a16="http://schemas.microsoft.com/office/drawing/2014/main" id="{7CC3E716-C9C6-0388-1A09-7AB13B49F992}"/>
              </a:ext>
            </a:extLst>
          </p:cNvPr>
          <p:cNvSpPr txBox="1"/>
          <p:nvPr/>
        </p:nvSpPr>
        <p:spPr>
          <a:xfrm>
            <a:off x="639404" y="2551176"/>
            <a:ext cx="3419856" cy="1200329"/>
          </a:xfrm>
          <a:prstGeom prst="rect">
            <a:avLst/>
          </a:prstGeom>
          <a:noFill/>
        </p:spPr>
        <p:txBody>
          <a:bodyPr wrap="square" rtlCol="0">
            <a:spAutoFit/>
          </a:bodyPr>
          <a:lstStyle/>
          <a:p>
            <a:r>
              <a:rPr lang="en-IN" dirty="0"/>
              <a:t>Provide the list of markets in which customer “</a:t>
            </a:r>
            <a:r>
              <a:rPr lang="en-IN" dirty="0" err="1"/>
              <a:t>AtliQ</a:t>
            </a:r>
            <a:r>
              <a:rPr lang="en-IN" dirty="0"/>
              <a:t> Exclusive” operates it’s business in the APAC region</a:t>
            </a:r>
          </a:p>
        </p:txBody>
      </p:sp>
      <p:pic>
        <p:nvPicPr>
          <p:cNvPr id="7" name="Picture 6">
            <a:extLst>
              <a:ext uri="{FF2B5EF4-FFF2-40B4-BE49-F238E27FC236}">
                <a16:creationId xmlns:a16="http://schemas.microsoft.com/office/drawing/2014/main" id="{DEA7C6C9-2917-EFE0-EA8E-DE00211D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7114" y="1812298"/>
            <a:ext cx="1898950" cy="2329934"/>
          </a:xfrm>
          <a:prstGeom prst="rect">
            <a:avLst/>
          </a:prstGeom>
        </p:spPr>
      </p:pic>
    </p:spTree>
    <p:extLst>
      <p:ext uri="{BB962C8B-B14F-4D97-AF65-F5344CB8AC3E}">
        <p14:creationId xmlns:p14="http://schemas.microsoft.com/office/powerpoint/2010/main" val="3652790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273F8-4816-91FC-6F11-DC116C99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460" y="386968"/>
            <a:ext cx="6935916" cy="4623944"/>
          </a:xfrm>
          <a:prstGeom prst="rect">
            <a:avLst/>
          </a:prstGeom>
        </p:spPr>
      </p:pic>
    </p:spTree>
    <p:extLst>
      <p:ext uri="{BB962C8B-B14F-4D97-AF65-F5344CB8AC3E}">
        <p14:creationId xmlns:p14="http://schemas.microsoft.com/office/powerpoint/2010/main" val="2775350694"/>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ideo Production Agency Premium Xl by Slidesgo">
  <a:themeElements>
    <a:clrScheme name="Simple Light">
      <a:dk1>
        <a:srgbClr val="21204D"/>
      </a:dk1>
      <a:lt1>
        <a:srgbClr val="FFFFFF"/>
      </a:lt1>
      <a:dk2>
        <a:srgbClr val="F3F3F3"/>
      </a:dk2>
      <a:lt2>
        <a:srgbClr val="FF457A"/>
      </a:lt2>
      <a:accent1>
        <a:srgbClr val="34435E"/>
      </a:accent1>
      <a:accent2>
        <a:srgbClr val="6369D1"/>
      </a:accent2>
      <a:accent3>
        <a:srgbClr val="0A2472"/>
      </a:accent3>
      <a:accent4>
        <a:srgbClr val="001C55"/>
      </a:accent4>
      <a:accent5>
        <a:srgbClr val="4F47BF"/>
      </a:accent5>
      <a:accent6>
        <a:srgbClr val="65A2E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2-1031-Pros-and-Cons-PGo-16_9</Template>
  <TotalTime>514</TotalTime>
  <Words>534</Words>
  <Application>Microsoft Office PowerPoint</Application>
  <PresentationFormat>Widescreen</PresentationFormat>
  <Paragraphs>69</Paragraphs>
  <Slides>24</Slides>
  <Notes>1</Notes>
  <HiddenSlides>0</HiddenSlides>
  <MMClips>0</MMClips>
  <ScaleCrop>false</ScaleCrop>
  <HeadingPairs>
    <vt:vector size="6" baseType="variant">
      <vt:variant>
        <vt:lpstr>Fonts Used</vt:lpstr>
      </vt:variant>
      <vt:variant>
        <vt:i4>16</vt:i4>
      </vt:variant>
      <vt:variant>
        <vt:lpstr>Theme</vt:lpstr>
      </vt:variant>
      <vt:variant>
        <vt:i4>6</vt:i4>
      </vt:variant>
      <vt:variant>
        <vt:lpstr>Slide Titles</vt:lpstr>
      </vt:variant>
      <vt:variant>
        <vt:i4>24</vt:i4>
      </vt:variant>
    </vt:vector>
  </HeadingPairs>
  <TitlesOfParts>
    <vt:vector size="46" baseType="lpstr">
      <vt:lpstr>Abel</vt:lpstr>
      <vt:lpstr>Advent Pro SemiBold</vt:lpstr>
      <vt:lpstr>Arial</vt:lpstr>
      <vt:lpstr>Calibri</vt:lpstr>
      <vt:lpstr>Calibri Light</vt:lpstr>
      <vt:lpstr>Fjalla One</vt:lpstr>
      <vt:lpstr>Helvetica</vt:lpstr>
      <vt:lpstr>Inter ExtraBold</vt:lpstr>
      <vt:lpstr>Inter SemiBold</vt:lpstr>
      <vt:lpstr>Josefin Slab SemiBold</vt:lpstr>
      <vt:lpstr>Open Sans</vt:lpstr>
      <vt:lpstr>Proxima Nova</vt:lpstr>
      <vt:lpstr>Proxima Nova Semibold</vt:lpstr>
      <vt:lpstr>Saira Semi Condensed</vt:lpstr>
      <vt:lpstr>Saira SemiCondensed SemiBold</vt:lpstr>
      <vt:lpstr>Wingdings</vt:lpstr>
      <vt:lpstr>Template PresentationGO</vt:lpstr>
      <vt:lpstr>Template PresentationGO Dark</vt:lpstr>
      <vt:lpstr>Custom Design</vt:lpstr>
      <vt:lpstr>Video Production Agency Premium Xl by Slidesgo</vt:lpstr>
      <vt:lpstr>SlidesGo Final Pages</vt:lpstr>
      <vt:lpstr>1_Slidesgo Final Pages</vt:lpstr>
      <vt:lpstr>AtliQ Hardwares</vt:lpstr>
      <vt:lpstr>AGENDA</vt:lpstr>
      <vt:lpstr>Our Company     AtliQ Hardwares (Imaginary Company) – One of the leading computer hardware producers in India.  Background    The Management noticed that they do not get enough insights to make smart data informed decisions.  Problem    There are 10 Ad-hoc requests for which the company needs insights.  Approach     Run a SQL query to answer these requests. Convert it into visualizations and present insights to top level management.</vt:lpstr>
      <vt:lpstr>Page 1</vt:lpstr>
      <vt:lpstr>PowerPoint Presentation</vt:lpstr>
      <vt:lpstr>PowerPoint Presentation</vt:lpstr>
      <vt:lpstr>Ad-hoc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Jeeva Anand</dc:creator>
  <cp:lastModifiedBy>Jeeva Anand</cp:lastModifiedBy>
  <cp:revision>6</cp:revision>
  <dcterms:created xsi:type="dcterms:W3CDTF">2024-06-09T02:04:35Z</dcterms:created>
  <dcterms:modified xsi:type="dcterms:W3CDTF">2024-06-20T02:07:04Z</dcterms:modified>
</cp:coreProperties>
</file>