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1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5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7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9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4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6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3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3AF0-C924-4D1C-A8DF-D6992DE3B94C}" type="datetimeFigureOut">
              <a:rPr lang="zh-CN" altLang="en-US" smtClean="0"/>
              <a:t>2018/1/23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zmx729618/article/details/543429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分布式事务专题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Author:tpeng</a:t>
            </a:r>
            <a:endParaRPr lang="en-US" altLang="zh-CN" dirty="0"/>
          </a:p>
          <a:p>
            <a:r>
              <a:rPr lang="en-US" altLang="zh-CN" dirty="0" smtClean="0"/>
              <a:t>Date:2018.01.22</a:t>
            </a:r>
            <a:endParaRPr lang="en-US" altLang="zh-CN" dirty="0"/>
          </a:p>
          <a:p>
            <a:r>
              <a:rPr lang="en-US" altLang="zh-CN" dirty="0"/>
              <a:t>Mail: 398222836@qq.com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46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从集中式到分布式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ACID、CAP、BASE</a:t>
            </a:r>
          </a:p>
          <a:p>
            <a:r>
              <a:rPr lang="zh-CN" altLang="en-US" dirty="0" smtClean="0"/>
              <a:t>一致性协议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2PC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3PC</a:t>
            </a:r>
          </a:p>
          <a:p>
            <a:pPr lvl="1"/>
            <a:r>
              <a:rPr lang="en-US" altLang="zh-CN" dirty="0" err="1" smtClean="0"/>
              <a:t>Paxos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53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从集中式到分布式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集中式：一台或多台计算机组成中心节点，数据集中存储于这个中心节点，并且整个系统的所有业务单元都集中部署在这个中心节点上，系统的所有功能均由其集中处理。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特点：部署简单</a:t>
            </a:r>
            <a:endParaRPr lang="en-US" altLang="zh-CN" dirty="0" smtClean="0"/>
          </a:p>
          <a:p>
            <a:r>
              <a:rPr lang="zh-CN" altLang="en-US" dirty="0" smtClean="0"/>
              <a:t>分布式：一个硬件或软件组件分布在不同的网络计算机上，彼此之间仅仅通过消息传递进行通信和协调的系统</a:t>
            </a:r>
            <a:endParaRPr lang="en-US" altLang="zh-CN" dirty="0" smtClean="0"/>
          </a:p>
          <a:p>
            <a:pPr lvl="1"/>
            <a:r>
              <a:rPr lang="zh-CN" altLang="en-US" dirty="0"/>
              <a:t>特点</a:t>
            </a:r>
            <a:r>
              <a:rPr lang="zh-CN" altLang="en-US" dirty="0" smtClean="0"/>
              <a:t>：分布性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对等性</a:t>
            </a:r>
            <a:endParaRPr lang="en-US" altLang="zh-CN" dirty="0" smtClean="0"/>
          </a:p>
          <a:p>
            <a:pPr lvl="1"/>
            <a:r>
              <a:rPr lang="zh-CN" altLang="en-US" dirty="0"/>
              <a:t>并发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缺乏全局时钟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故障总是会发生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57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从集中式到分布式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分布式环境的各种问题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通信异常：一般是网络问题引起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网络分区：网络异常，导致网络延时，最终导致部分节点能通信，部分不能。俗称</a:t>
            </a:r>
            <a:r>
              <a:rPr lang="en-US" altLang="zh-CN" dirty="0" smtClean="0"/>
              <a:t>“</a:t>
            </a:r>
            <a:r>
              <a:rPr lang="zh-CN" altLang="en-US" dirty="0" smtClean="0"/>
              <a:t>脑裂</a:t>
            </a:r>
            <a:r>
              <a:rPr lang="en-US" altLang="zh-CN" dirty="0" smtClean="0"/>
              <a:t>”。</a:t>
            </a:r>
          </a:p>
          <a:p>
            <a:pPr lvl="1"/>
            <a:r>
              <a:rPr lang="zh-CN" altLang="en-US" dirty="0" smtClean="0"/>
              <a:t>三态：成功、失败、超时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节点故障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48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/>
              <a:t>ACID、CAP、BASE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ACID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原子性：全部成功执行，全部不执行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一致性：数据完整性和一致性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隔离性：并发事务相互隔离，一个事务的执行不能备其他事务干扰。四种隔离级别：</a:t>
            </a:r>
            <a:endParaRPr lang="en-US" altLang="zh-CN" dirty="0" smtClean="0"/>
          </a:p>
          <a:p>
            <a:pPr marL="1143000" lvl="3">
              <a:spcBef>
                <a:spcPts val="1000"/>
              </a:spcBef>
            </a:pPr>
            <a:r>
              <a:rPr lang="zh-CN" altLang="en-US" dirty="0"/>
              <a:t>未</a:t>
            </a:r>
            <a:r>
              <a:rPr lang="zh-CN" altLang="en-US" dirty="0" smtClean="0"/>
              <a:t>授权读取</a:t>
            </a:r>
            <a:endParaRPr lang="en-US" altLang="zh-CN" dirty="0" smtClean="0"/>
          </a:p>
          <a:p>
            <a:pPr marL="1143000" lvl="3">
              <a:spcBef>
                <a:spcPts val="1000"/>
              </a:spcBef>
            </a:pPr>
            <a:r>
              <a:rPr lang="zh-CN" altLang="en-US" dirty="0"/>
              <a:t>授权</a:t>
            </a:r>
            <a:r>
              <a:rPr lang="zh-CN" altLang="en-US" dirty="0" smtClean="0"/>
              <a:t>读取</a:t>
            </a:r>
            <a:endParaRPr lang="en-US" altLang="zh-CN" dirty="0" smtClean="0"/>
          </a:p>
          <a:p>
            <a:pPr marL="1143000" lvl="3">
              <a:spcBef>
                <a:spcPts val="1000"/>
              </a:spcBef>
            </a:pPr>
            <a:r>
              <a:rPr lang="zh-CN" altLang="en-US" dirty="0" smtClean="0"/>
              <a:t>可重复读取</a:t>
            </a:r>
            <a:endParaRPr lang="en-US" altLang="zh-CN" dirty="0" smtClean="0"/>
          </a:p>
          <a:p>
            <a:pPr marL="1143000" lvl="3">
              <a:spcBef>
                <a:spcPts val="1000"/>
              </a:spcBef>
            </a:pPr>
            <a:r>
              <a:rPr lang="zh-CN" altLang="en-US" dirty="0"/>
              <a:t>串行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持久性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分布式</a:t>
            </a:r>
            <a:r>
              <a:rPr lang="zh-CN" altLang="en-US" dirty="0" smtClean="0"/>
              <a:t>事务：单机数据库容易实现 </a:t>
            </a:r>
            <a:r>
              <a:rPr lang="en-US" altLang="zh-CN" dirty="0" smtClean="0"/>
              <a:t>acid，</a:t>
            </a:r>
            <a:r>
              <a:rPr lang="zh-CN" altLang="en-US" dirty="0" smtClean="0"/>
              <a:t>但在分布式事务中很难满足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CAP：</a:t>
            </a:r>
            <a:r>
              <a:rPr lang="zh-CN" altLang="en-US" dirty="0" smtClean="0"/>
              <a:t>一个分布式系统不可能同时满足一致性、可用性、分区容错性这个三个基本需求，最多只能同时满足其中两项。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BASE：</a:t>
            </a:r>
            <a:r>
              <a:rPr lang="zh-CN" altLang="en-US" dirty="0" smtClean="0"/>
              <a:t>基本可用、弱状态、最终一致性。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349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/>
              <a:t>2PC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3PC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2PC </a:t>
            </a:r>
            <a:r>
              <a:rPr lang="zh-CN" altLang="en-US" dirty="0" smtClean="0"/>
              <a:t>两阶段提交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阶段一：提交事务请求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阶段</a:t>
            </a:r>
            <a:r>
              <a:rPr lang="zh-CN" altLang="en-US" dirty="0" smtClean="0"/>
              <a:t>二：执行事务提交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3PC </a:t>
            </a:r>
            <a:r>
              <a:rPr lang="zh-CN" altLang="en-US" dirty="0"/>
              <a:t>三阶段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06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本地事务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优点：支持严格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，</a:t>
            </a:r>
            <a:r>
              <a:rPr lang="zh-CN" altLang="en-US" dirty="0" smtClean="0"/>
              <a:t>可靠、高效、简单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不足：没有分布式处理能力</a:t>
            </a:r>
            <a:endParaRPr lang="en-US" altLang="zh-CN" dirty="0" smtClean="0"/>
          </a:p>
          <a:p>
            <a:r>
              <a:rPr lang="zh-CN" altLang="en-US" dirty="0" smtClean="0"/>
              <a:t>标准分布式事务</a:t>
            </a:r>
            <a:r>
              <a:rPr lang="en-US" altLang="zh-CN" dirty="0" err="1" smtClean="0">
                <a:hlinkClick r:id="rId2"/>
              </a:rPr>
              <a:t>atomiko</a:t>
            </a:r>
            <a:r>
              <a:rPr lang="en-US" altLang="zh-CN" dirty="0" err="1" smtClean="0"/>
              <a:t>（JTA</a:t>
            </a:r>
            <a:r>
              <a:rPr lang="en-US" altLang="zh-CN" dirty="0" smtClean="0"/>
              <a:t>） </a:t>
            </a:r>
          </a:p>
          <a:p>
            <a:pPr lvl="1"/>
            <a:r>
              <a:rPr lang="zh-CN" altLang="en-US" dirty="0" smtClean="0"/>
              <a:t>优点：符合严格的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缺点：效率非常低、局限性伸缩性差、开销大</a:t>
            </a:r>
            <a:endParaRPr lang="en-US" altLang="zh-CN" dirty="0" smtClean="0"/>
          </a:p>
          <a:p>
            <a:r>
              <a:rPr lang="zh-CN" altLang="en-US" dirty="0" smtClean="0"/>
              <a:t>基于非事务消息</a:t>
            </a:r>
            <a:r>
              <a:rPr lang="zh-CN" altLang="en-US" dirty="0"/>
              <a:t>：数据最终一致性</a:t>
            </a:r>
            <a:endParaRPr lang="en-US" altLang="zh-CN" dirty="0" smtClean="0"/>
          </a:p>
          <a:p>
            <a:r>
              <a:rPr lang="zh-CN" altLang="en-US" dirty="0" smtClean="0"/>
              <a:t>基于事务消息：数据最终一致性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TCC</a:t>
            </a:r>
            <a:r>
              <a:rPr lang="zh-CN" altLang="en-US" dirty="0" smtClean="0"/>
              <a:t>事务</a:t>
            </a:r>
            <a:r>
              <a:rPr lang="zh-CN" altLang="en-US" dirty="0"/>
              <a:t>补偿：数据最终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zh-CN" altLang="en-US" dirty="0" smtClean="0"/>
              <a:t>最大努力通知</a:t>
            </a:r>
            <a:r>
              <a:rPr lang="zh-CN" altLang="en-US" dirty="0"/>
              <a:t>：数据最终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网上有很多示例，在此暂没有一一实现代码示例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05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389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分布式事务专题</vt:lpstr>
      <vt:lpstr>目录</vt:lpstr>
      <vt:lpstr>从集中式到分布式</vt:lpstr>
      <vt:lpstr>从集中式到分布式</vt:lpstr>
      <vt:lpstr>ACID、CAP、BASE </vt:lpstr>
      <vt:lpstr>2PC与3PC</vt:lpstr>
      <vt:lpstr>实现方式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分布式事务专题</dc:title>
  <dc:creator>微软中国</dc:creator>
  <cp:lastModifiedBy>微软中国</cp:lastModifiedBy>
  <cp:revision>34</cp:revision>
  <dcterms:created xsi:type="dcterms:W3CDTF">2018-01-22T02:08:48Z</dcterms:created>
  <dcterms:modified xsi:type="dcterms:W3CDTF">2018-01-23T03:10:11Z</dcterms:modified>
</cp:coreProperties>
</file>