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2C49-3A1D-4092-A09A-106A844CA622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Date:2018.01.08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en-US" altLang="zh-CN" dirty="0" smtClean="0"/>
          </a:p>
          <a:p>
            <a:r>
              <a:rPr lang="zh-CN" altLang="en-US" dirty="0" smtClean="0"/>
              <a:t>应用示例</a:t>
            </a:r>
            <a:endParaRPr lang="en-US" altLang="zh-CN" dirty="0" smtClean="0"/>
          </a:p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r>
              <a:rPr lang="zh-CN" altLang="en-US" dirty="0"/>
              <a:t>宕</a:t>
            </a:r>
            <a:r>
              <a:rPr lang="zh-CN" altLang="en-US" dirty="0" smtClean="0"/>
              <a:t>机测试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伪集群集群安装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http://www.apache.org/dist//zookeeper/zookeeper-3.4.11/zookeeper-3.4.11.tar.gz</a:t>
            </a:r>
          </a:p>
          <a:p>
            <a:pPr marL="0" indent="0">
              <a:buNone/>
            </a:pPr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zookeeper-3.4.11.tar.gz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zookeeper-3.4.11 zookeeper-1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zookeeper-2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zookeeper-3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/export/data/zookeeper-1/data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/export/data/zookeeper-1/data/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/export/data/zookeeper-2/data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/export/data/zookeeper-2/data/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/export/data/zookeeper-3/data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/export/data/zookeeper-3/data/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cd zookeeper-1/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tickTime</a:t>
            </a:r>
            <a:r>
              <a:rPr lang="en-US" altLang="zh-CN" dirty="0" smtClean="0"/>
              <a:t>=2000</a:t>
            </a:r>
          </a:p>
          <a:p>
            <a:pPr marL="0" indent="0">
              <a:buNone/>
            </a:pPr>
            <a:r>
              <a:rPr lang="en-US" altLang="zh-CN" dirty="0" err="1" smtClean="0"/>
              <a:t>initLimit</a:t>
            </a:r>
            <a:r>
              <a:rPr lang="en-US" altLang="zh-CN" dirty="0" smtClean="0"/>
              <a:t>=10</a:t>
            </a:r>
          </a:p>
          <a:p>
            <a:pPr marL="0" indent="0">
              <a:buNone/>
            </a:pPr>
            <a:r>
              <a:rPr lang="en-US" altLang="zh-CN" dirty="0" err="1" smtClean="0"/>
              <a:t>syncLimit</a:t>
            </a:r>
            <a:r>
              <a:rPr lang="en-US" altLang="zh-CN" dirty="0" smtClean="0"/>
              <a:t>=5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dirty="0" smtClean="0">
                <a:solidFill>
                  <a:srgbClr val="FF0000"/>
                </a:solidFill>
              </a:rPr>
              <a:t> = /export/data/zookeeper-1/data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 smtClean="0">
                <a:solidFill>
                  <a:srgbClr val="FF0000"/>
                </a:solidFill>
              </a:rPr>
              <a:t>=2181</a:t>
            </a:r>
          </a:p>
          <a:p>
            <a:pPr marL="0" indent="0">
              <a:buNone/>
            </a:pPr>
            <a:r>
              <a:rPr lang="en-US" altLang="zh-CN" dirty="0" smtClean="0"/>
              <a:t>server.1=127.0.0.1:2888:3888</a:t>
            </a:r>
          </a:p>
          <a:p>
            <a:pPr marL="0" indent="0">
              <a:buNone/>
            </a:pPr>
            <a:r>
              <a:rPr lang="en-US" altLang="zh-CN" dirty="0" smtClean="0"/>
              <a:t>server.2=127.0.0.1:2889:3889</a:t>
            </a:r>
          </a:p>
          <a:p>
            <a:pPr marL="0" indent="0">
              <a:buNone/>
            </a:pPr>
            <a:r>
              <a:rPr lang="en-US" altLang="zh-CN" dirty="0" smtClean="0"/>
              <a:t>server.3=127.0.0.1:2890:3890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其他服务节点下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除标红部分需要对应修改，其他一样。其他两个</a:t>
            </a: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分别设置为 </a:t>
            </a:r>
            <a:r>
              <a:rPr lang="en-US" altLang="zh-CN" dirty="0" smtClean="0">
                <a:solidFill>
                  <a:srgbClr val="FF0000"/>
                </a:solidFill>
              </a:rPr>
              <a:t>2182 、  2183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start zookeeper-1/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zookeeper-2/bin/zkServer.sh start zookeeper-2/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zookeeper-3/bin/zkServer.sh start zookeeper-3/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97352"/>
            <a:ext cx="653333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provider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consumer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145"/>
            <a:ext cx="99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再以上服务上在部署一套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com.alibaba.dubbo.remoting.RemotingException</a:t>
            </a:r>
            <a:r>
              <a:rPr lang="en-US" altLang="zh-CN" dirty="0" smtClean="0"/>
              <a:t>: client(url: dubbo://172.20.10.200:20880/com.jee4a.dubbo.provider.rpc.interfaces.ProductRpcService?anyhost=true&amp;application=product-provider&amp;check=false&amp;codec=dubbo&amp;dubbo=2.5.8&amp;generic=false&amp;heartbeat=60000&amp;interface=com.jee4a.dubbo.provider.rpc.interfaces.ProductRpcService&amp;methods=queryProductById&amp;pid=8952&amp;register.ip=172.20.8.118&amp;remote.timestamp=1515403386153&amp;revision=0.0.1-SNAPSHOT&amp;side=consumer&amp;timestamp=1515403438069) failed to connect to server /172.20.10.200:20880, error message </a:t>
            </a:r>
            <a:r>
              <a:rPr lang="en-US" altLang="zh-CN" dirty="0" err="1" smtClean="0"/>
              <a:t>is:connection</a:t>
            </a:r>
            <a:r>
              <a:rPr lang="en-US" altLang="zh-CN" dirty="0" smtClean="0"/>
              <a:t> timed out</a:t>
            </a:r>
          </a:p>
          <a:p>
            <a:pPr marL="0" indent="0">
              <a:buNone/>
            </a:pPr>
            <a:r>
              <a:rPr lang="en-US" altLang="zh-CN" dirty="0" smtClean="0"/>
              <a:t>	at com.alibaba.dubbo.remoting.transport.netty.NettyClient.doConnect(NettyClient.java:123)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20880</a:t>
            </a:r>
            <a:r>
              <a:rPr lang="zh-CN" altLang="en-US" dirty="0" smtClean="0"/>
              <a:t>端口没有开放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客户端打印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某</a:t>
            </a:r>
            <a:r>
              <a:rPr lang="zh-CN" altLang="en-US" dirty="0" smtClean="0"/>
              <a:t>台服务端节点打印，表示成功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多测试几次，发现调用了不同的服务节点。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默认负载均衡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随机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6809524" cy="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03974"/>
            <a:ext cx="8638095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3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252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Dubbo高可用部署及 应用示例</vt:lpstr>
      <vt:lpstr>Dubbo高可用部署及应用示例</vt:lpstr>
      <vt:lpstr>环境安装</vt:lpstr>
      <vt:lpstr>环境安装</vt:lpstr>
      <vt:lpstr>环境安装</vt:lpstr>
      <vt:lpstr>应用示例</vt:lpstr>
      <vt:lpstr>应用示例</vt:lpstr>
      <vt:lpstr>应用示例</vt:lpstr>
      <vt:lpstr>宕机测试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Dubbo高可用部署及 应用示例</dc:title>
  <dc:creator>tpeng</dc:creator>
  <cp:lastModifiedBy>微软中国</cp:lastModifiedBy>
  <cp:revision>48</cp:revision>
  <dcterms:created xsi:type="dcterms:W3CDTF">2018-01-08T06:11:57Z</dcterms:created>
  <dcterms:modified xsi:type="dcterms:W3CDTF">2018-01-10T02:19:50Z</dcterms:modified>
</cp:coreProperties>
</file>