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A831-8872-4ADC-B07C-C9140A59266A}" type="datetimeFigureOut">
              <a:rPr lang="zh-CN" altLang="en-US" smtClean="0"/>
              <a:t>2018/1/22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6380-A625-454B-B874-61A2FC43F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39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A831-8872-4ADC-B07C-C9140A59266A}" type="datetimeFigureOut">
              <a:rPr lang="zh-CN" altLang="en-US" smtClean="0"/>
              <a:t>2018/1/22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6380-A625-454B-B874-61A2FC43F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17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A831-8872-4ADC-B07C-C9140A59266A}" type="datetimeFigureOut">
              <a:rPr lang="zh-CN" altLang="en-US" smtClean="0"/>
              <a:t>2018/1/22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6380-A625-454B-B874-61A2FC43F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94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A831-8872-4ADC-B07C-C9140A59266A}" type="datetimeFigureOut">
              <a:rPr lang="zh-CN" altLang="en-US" smtClean="0"/>
              <a:t>2018/1/22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6380-A625-454B-B874-61A2FC43F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00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A831-8872-4ADC-B07C-C9140A59266A}" type="datetimeFigureOut">
              <a:rPr lang="zh-CN" altLang="en-US" smtClean="0"/>
              <a:t>2018/1/22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6380-A625-454B-B874-61A2FC43F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57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A831-8872-4ADC-B07C-C9140A59266A}" type="datetimeFigureOut">
              <a:rPr lang="zh-CN" altLang="en-US" smtClean="0"/>
              <a:t>2018/1/22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6380-A625-454B-B874-61A2FC43F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400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A831-8872-4ADC-B07C-C9140A59266A}" type="datetimeFigureOut">
              <a:rPr lang="zh-CN" altLang="en-US" smtClean="0"/>
              <a:t>2018/1/22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6380-A625-454B-B874-61A2FC43F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60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A831-8872-4ADC-B07C-C9140A59266A}" type="datetimeFigureOut">
              <a:rPr lang="zh-CN" altLang="en-US" smtClean="0"/>
              <a:t>2018/1/22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6380-A625-454B-B874-61A2FC43F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44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A831-8872-4ADC-B07C-C9140A59266A}" type="datetimeFigureOut">
              <a:rPr lang="zh-CN" altLang="en-US" smtClean="0"/>
              <a:t>2018/1/22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6380-A625-454B-B874-61A2FC43F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21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A831-8872-4ADC-B07C-C9140A59266A}" type="datetimeFigureOut">
              <a:rPr lang="zh-CN" altLang="en-US" smtClean="0"/>
              <a:t>2018/1/22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6380-A625-454B-B874-61A2FC43F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45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A831-8872-4ADC-B07C-C9140A59266A}" type="datetimeFigureOut">
              <a:rPr lang="zh-CN" altLang="en-US" smtClean="0"/>
              <a:t>2018/1/22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6380-A625-454B-B874-61A2FC43F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60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2A831-8872-4ADC-B07C-C9140A59266A}" type="datetimeFigureOut">
              <a:rPr lang="zh-CN" altLang="en-US" smtClean="0"/>
              <a:t>2018/1/22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36380-A625-454B-B874-61A2FC43F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21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smtClean="0"/>
              <a:t>多</a:t>
            </a:r>
            <a:r>
              <a:rPr lang="zh-CN" altLang="en-US" smtClean="0"/>
              <a:t>线程及线程池的实现方式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339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、继承</a:t>
            </a:r>
            <a:r>
              <a:rPr lang="en-US" altLang="zh-CN" b="1" dirty="0" smtClean="0"/>
              <a:t>Thread</a:t>
            </a:r>
            <a:r>
              <a:rPr lang="zh-CN" altLang="en-US" b="1" dirty="0" smtClean="0"/>
              <a:t>类创建线程</a:t>
            </a:r>
            <a:endParaRPr lang="en-US" altLang="zh-CN" b="1" dirty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、实现</a:t>
            </a:r>
            <a:r>
              <a:rPr lang="en-US" altLang="zh-CN" b="1" dirty="0" smtClean="0"/>
              <a:t>Runnable</a:t>
            </a:r>
            <a:r>
              <a:rPr lang="zh-CN" altLang="en-US" b="1" dirty="0" smtClean="0"/>
              <a:t>接口创建线程</a:t>
            </a:r>
            <a:endParaRPr lang="en-US" altLang="zh-CN" b="1" dirty="0" smtClean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、实现</a:t>
            </a:r>
            <a:r>
              <a:rPr lang="en-US" altLang="zh-CN" b="1" dirty="0" smtClean="0"/>
              <a:t>Callable</a:t>
            </a:r>
            <a:r>
              <a:rPr lang="zh-CN" altLang="en-US" b="1" dirty="0" smtClean="0"/>
              <a:t>接口通过</a:t>
            </a:r>
            <a:r>
              <a:rPr lang="en-US" altLang="zh-CN" b="1" dirty="0" err="1" smtClean="0"/>
              <a:t>FutureTask</a:t>
            </a:r>
            <a:r>
              <a:rPr lang="zh-CN" altLang="en-US" b="1" dirty="0" smtClean="0"/>
              <a:t>包装器来创建</a:t>
            </a:r>
            <a:r>
              <a:rPr lang="en-US" altLang="zh-CN" b="1" dirty="0" smtClean="0"/>
              <a:t>Thread</a:t>
            </a:r>
            <a:r>
              <a:rPr lang="zh-CN" altLang="en-US" b="1" dirty="0" smtClean="0"/>
              <a:t>线程</a:t>
            </a:r>
            <a:endParaRPr lang="en-US" altLang="zh-CN" b="1" dirty="0" smtClean="0"/>
          </a:p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、使用</a:t>
            </a:r>
            <a:r>
              <a:rPr lang="en-US" altLang="zh-CN" b="1" dirty="0" err="1" smtClean="0"/>
              <a:t>ExecutorService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Callable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Future</a:t>
            </a:r>
            <a:r>
              <a:rPr lang="zh-CN" altLang="en-US" b="1" dirty="0" smtClean="0"/>
              <a:t>实现有返回结果的线程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28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</a:t>
            </a:r>
            <a:r>
              <a:rPr lang="zh-CN" altLang="en-US" b="1" dirty="0"/>
              <a:t>、继承</a:t>
            </a:r>
            <a:r>
              <a:rPr lang="en-US" altLang="zh-CN" b="1" dirty="0"/>
              <a:t>Thread</a:t>
            </a:r>
            <a:r>
              <a:rPr lang="zh-CN" altLang="en-US" b="1" dirty="0"/>
              <a:t>类创建线程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6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</a:t>
            </a:r>
            <a:r>
              <a:rPr lang="zh-CN" altLang="en-US" b="1" dirty="0"/>
              <a:t>、实现</a:t>
            </a:r>
            <a:r>
              <a:rPr lang="en-US" altLang="zh-CN" b="1" dirty="0"/>
              <a:t>Runnable</a:t>
            </a:r>
            <a:r>
              <a:rPr lang="zh-CN" altLang="en-US" b="1" dirty="0"/>
              <a:t>接口创建线程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14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</a:t>
            </a:r>
            <a:r>
              <a:rPr lang="zh-CN" altLang="en-US" b="1" dirty="0"/>
              <a:t>、实现</a:t>
            </a:r>
            <a:r>
              <a:rPr lang="en-US" altLang="zh-CN" b="1" dirty="0"/>
              <a:t>Callable</a:t>
            </a:r>
            <a:r>
              <a:rPr lang="zh-CN" altLang="en-US" b="1" dirty="0"/>
              <a:t>接口通过</a:t>
            </a:r>
            <a:r>
              <a:rPr lang="en-US" altLang="zh-CN" b="1" dirty="0" err="1"/>
              <a:t>FutureTask</a:t>
            </a:r>
            <a:r>
              <a:rPr lang="zh-CN" altLang="en-US" b="1" dirty="0"/>
              <a:t>包装器来创建</a:t>
            </a:r>
            <a:r>
              <a:rPr lang="en-US" altLang="zh-CN" b="1" dirty="0"/>
              <a:t>Thread</a:t>
            </a:r>
            <a:r>
              <a:rPr lang="zh-CN" altLang="en-US" b="1" dirty="0"/>
              <a:t>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28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4</a:t>
            </a:r>
            <a:r>
              <a:rPr lang="zh-CN" altLang="en-US" b="1" dirty="0"/>
              <a:t>、使用</a:t>
            </a:r>
            <a:r>
              <a:rPr lang="en-US" altLang="zh-CN" b="1" dirty="0" err="1"/>
              <a:t>ExecutorService</a:t>
            </a:r>
            <a:r>
              <a:rPr lang="zh-CN" altLang="en-US" b="1" dirty="0"/>
              <a:t>、</a:t>
            </a:r>
            <a:r>
              <a:rPr lang="en-US" altLang="zh-CN" b="1" dirty="0"/>
              <a:t>Callable</a:t>
            </a:r>
            <a:r>
              <a:rPr lang="zh-CN" altLang="en-US" b="1" dirty="0"/>
              <a:t>、</a:t>
            </a:r>
            <a:r>
              <a:rPr lang="en-US" altLang="zh-CN" b="1" dirty="0"/>
              <a:t>Future</a:t>
            </a:r>
            <a:r>
              <a:rPr lang="zh-CN" altLang="en-US" b="1" dirty="0"/>
              <a:t>实现有返回结果的线程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000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92</Words>
  <Application>Microsoft Office PowerPoint</Application>
  <PresentationFormat>宽屏</PresentationFormat>
  <Paragraphs>10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Java多线程及线程池的实现方式</vt:lpstr>
      <vt:lpstr>目录</vt:lpstr>
      <vt:lpstr>1、继承Thread类创建线程</vt:lpstr>
      <vt:lpstr>2、实现Runnable接口创建线程</vt:lpstr>
      <vt:lpstr>3、实现Callable接口通过FutureTask包装器来创建Thread线程</vt:lpstr>
      <vt:lpstr>4、使用ExecutorService、Callable、Future实现有返回结果的线程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微软中国</dc:creator>
  <cp:lastModifiedBy>微软中国</cp:lastModifiedBy>
  <cp:revision>4</cp:revision>
  <dcterms:created xsi:type="dcterms:W3CDTF">2018-01-12T01:52:56Z</dcterms:created>
  <dcterms:modified xsi:type="dcterms:W3CDTF">2018-01-22T09:41:57Z</dcterms:modified>
</cp:coreProperties>
</file>