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1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1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5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5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1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55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2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5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0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7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3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FB6B2-9032-48FE-8E34-92E3C186C229}" type="datetimeFigureOut">
              <a:rPr lang="zh-CN" altLang="en-US" smtClean="0"/>
              <a:t>2018/3/20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EE63-058B-4ABB-8349-FF4307A14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.hexindai.com:micro_credit/hexin-crm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jenkins.io/war-stable/latest/jenkins.w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enkins-ci.org/display/JENKINS/Role+Strategy+Plugin" TargetMode="External"/><Relationship Id="rId2" Type="http://schemas.openxmlformats.org/officeDocument/2006/relationships/hyperlink" Target="http://updates.jenkins.io/update-center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direct.sonarsource.com/plugins/jenkins.html" TargetMode="External"/><Relationship Id="rId4" Type="http://schemas.openxmlformats.org/officeDocument/2006/relationships/hyperlink" Target="https://wiki.jenkins-ci.org/display/JENKINS/JaCoCo+Plugi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Jenkins </a:t>
            </a:r>
            <a:r>
              <a:rPr lang="zh-CN" altLang="en-US" dirty="0" smtClean="0"/>
              <a:t>部署及配置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Author:tpeng</a:t>
            </a:r>
            <a:endParaRPr lang="en-US" altLang="zh-CN" dirty="0" smtClean="0"/>
          </a:p>
          <a:p>
            <a:r>
              <a:rPr lang="en-US" altLang="zh-CN" dirty="0" smtClean="0"/>
              <a:t>Date:2018.02.26</a:t>
            </a:r>
          </a:p>
          <a:p>
            <a:r>
              <a:rPr lang="en-US" altLang="zh-CN" dirty="0" smtClean="0"/>
              <a:t>Mail: 398222836@qq.com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03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228571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/>
              <a:t>https://www.jianshu.com/p/a7d7df97fe4b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5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hlinkClick r:id="rId2"/>
              </a:rPr>
              <a:t>git@git.hexindai.com:micro_credit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hexin-crm.git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*/</a:t>
            </a:r>
            <a:r>
              <a:rPr lang="en-US" altLang="zh-CN" dirty="0" smtClean="0"/>
              <a:t>dev_hexin_crm_20180312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hexin</a:t>
            </a:r>
            <a:r>
              <a:rPr lang="en-US" altLang="zh-CN" dirty="0"/>
              <a:t>-</a:t>
            </a:r>
            <a:r>
              <a:rPr lang="en-US" altLang="zh-CN" dirty="0" err="1"/>
              <a:t>crm</a:t>
            </a:r>
            <a:r>
              <a:rPr lang="en-US" altLang="zh-CN" dirty="0"/>
              <a:t>-service/target/*.</a:t>
            </a:r>
            <a:r>
              <a:rPr lang="en-US" altLang="zh-CN" dirty="0" smtClean="0"/>
              <a:t>jar</a:t>
            </a:r>
          </a:p>
          <a:p>
            <a:pPr marL="0" indent="0">
              <a:buNone/>
            </a:pPr>
            <a:r>
              <a:rPr lang="en-US" altLang="zh-CN" dirty="0" err="1" smtClean="0"/>
              <a:t>hexin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crm</a:t>
            </a:r>
            <a:r>
              <a:rPr lang="en-US" altLang="zh-CN" dirty="0" smtClean="0"/>
              <a:t>-service/target</a:t>
            </a:r>
          </a:p>
          <a:p>
            <a:pPr marL="0" indent="0">
              <a:buNone/>
            </a:pPr>
            <a:r>
              <a:rPr lang="en-US" altLang="zh-CN" dirty="0" smtClean="0"/>
              <a:t>crm.hxjr.com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export LANG=zh_CN.UTF-8</a:t>
            </a:r>
          </a:p>
          <a:p>
            <a:pPr marL="0" indent="0">
              <a:buNone/>
            </a:pP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/export/data/</a:t>
            </a:r>
            <a:r>
              <a:rPr lang="en-US" altLang="zh-CN" dirty="0" err="1"/>
              <a:t>springbootRoot</a:t>
            </a:r>
            <a:r>
              <a:rPr lang="en-US" altLang="zh-CN" dirty="0"/>
              <a:t>/crm.hxjr.com/* &amp;&amp; </a:t>
            </a:r>
            <a:r>
              <a:rPr lang="en-US" altLang="zh-CN" dirty="0" err="1"/>
              <a:t>cp</a:t>
            </a:r>
            <a:r>
              <a:rPr lang="en-US" altLang="zh-CN" dirty="0"/>
              <a:t> /export/</a:t>
            </a:r>
            <a:r>
              <a:rPr lang="en-US" altLang="zh-CN" dirty="0" err="1"/>
              <a:t>autodeploy</a:t>
            </a:r>
            <a:r>
              <a:rPr lang="en-US" altLang="zh-CN" dirty="0"/>
              <a:t>/target/hexin-crm-service-0.0.1-SNAPSHOT.jar /export/data/</a:t>
            </a:r>
            <a:r>
              <a:rPr lang="en-US" altLang="zh-CN" dirty="0" err="1"/>
              <a:t>springbootRoot</a:t>
            </a:r>
            <a:r>
              <a:rPr lang="en-US" altLang="zh-CN" dirty="0"/>
              <a:t>/crm.hxjr.com/crm.hxjr.com.jar &amp;&amp; /export/home/springboot/crm.hxjr.com/bin/run.sh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03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jar</a:t>
            </a:r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tart.sh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buNone/>
            </a:pPr>
            <a:r>
              <a:rPr lang="en-US" altLang="zh-CN" dirty="0"/>
              <a:t>BOOT_BASE=/export/home/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JAR_BASE=/export/data/</a:t>
            </a:r>
            <a:r>
              <a:rPr lang="en-US" altLang="zh-CN" dirty="0" err="1"/>
              <a:t>springbootRoot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export JAVA_HOME=/export/servers/jdk1.8.0_65</a:t>
            </a:r>
          </a:p>
          <a:p>
            <a:pPr marL="0" indent="0">
              <a:buNone/>
            </a:pPr>
            <a:r>
              <a:rPr lang="en-US" altLang="zh-CN" dirty="0"/>
              <a:t>export CLASSPATH=.:$JAVA_HOME/lib:$CLASSPATH</a:t>
            </a:r>
          </a:p>
          <a:p>
            <a:pPr marL="0" indent="0">
              <a:buNone/>
            </a:pPr>
            <a:r>
              <a:rPr lang="en-US" altLang="zh-CN" dirty="0"/>
              <a:t>export PATH=$JAVA_HOME/bin:$PATH</a:t>
            </a:r>
          </a:p>
          <a:p>
            <a:pPr marL="0" indent="0">
              <a:buNone/>
            </a:pPr>
            <a:r>
              <a:rPr lang="en-US" altLang="zh-CN" dirty="0"/>
              <a:t>java -jar $JAR_BASE/producer.jee4a.com/producer.jee4a.com.jar --</a:t>
            </a:r>
            <a:r>
              <a:rPr lang="en-US" altLang="zh-CN" dirty="0" err="1"/>
              <a:t>server.port</a:t>
            </a:r>
            <a:r>
              <a:rPr lang="en-US" altLang="zh-CN" dirty="0"/>
              <a:t>=8082 &gt;/</a:t>
            </a:r>
            <a:r>
              <a:rPr lang="en-US" altLang="zh-CN" dirty="0" err="1"/>
              <a:t>dev</a:t>
            </a:r>
            <a:r>
              <a:rPr lang="en-US" altLang="zh-CN" dirty="0"/>
              <a:t>/null 2&gt;&amp;1 &amp;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stop.sh</a:t>
            </a:r>
          </a:p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buNone/>
            </a:pPr>
            <a:r>
              <a:rPr lang="en-US" altLang="zh-CN" dirty="0"/>
              <a:t>BOOT_BASE=/export/home/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JAR_BASE=/export/data/</a:t>
            </a:r>
            <a:r>
              <a:rPr lang="en-US" altLang="zh-CN" dirty="0" err="1"/>
              <a:t>springbootRoot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export JAVA_HOME=/export/servers/jdk1.8.0_65</a:t>
            </a:r>
          </a:p>
          <a:p>
            <a:pPr marL="0" indent="0">
              <a:buNone/>
            </a:pPr>
            <a:r>
              <a:rPr lang="en-US" altLang="zh-CN" dirty="0"/>
              <a:t>export CLASSPATH=.:$JAVA_HOME/lib:$CLASSPATH</a:t>
            </a:r>
          </a:p>
          <a:p>
            <a:pPr marL="0" indent="0">
              <a:buNone/>
            </a:pPr>
            <a:r>
              <a:rPr lang="en-US" altLang="zh-CN" dirty="0"/>
              <a:t>export PATH=$JAVA_HOME/bin:$PATH</a:t>
            </a:r>
          </a:p>
          <a:p>
            <a:pPr marL="0" indent="0">
              <a:buNone/>
            </a:pPr>
            <a:r>
              <a:rPr lang="en-US" altLang="zh-CN" dirty="0"/>
              <a:t>java -jar $JAR_BASE/producer.jee4a.com/producer.jee4a.com.jar --</a:t>
            </a:r>
            <a:r>
              <a:rPr lang="en-US" altLang="zh-CN" dirty="0" err="1"/>
              <a:t>server.port</a:t>
            </a:r>
            <a:r>
              <a:rPr lang="en-US" altLang="zh-CN" dirty="0"/>
              <a:t>=8082 &gt;/</a:t>
            </a:r>
            <a:r>
              <a:rPr lang="en-US" altLang="zh-CN" dirty="0" err="1"/>
              <a:t>dev</a:t>
            </a:r>
            <a:r>
              <a:rPr lang="en-US" altLang="zh-CN" dirty="0"/>
              <a:t>/null 2&gt;&amp;1 &amp;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-bash-4.2$ cat stop.sh </a:t>
            </a:r>
          </a:p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buNone/>
            </a:pPr>
            <a:r>
              <a:rPr lang="en-US" altLang="zh-CN" dirty="0"/>
              <a:t>JAR_BASE=/export/data/</a:t>
            </a:r>
            <a:r>
              <a:rPr lang="en-US" altLang="zh-CN" dirty="0" err="1"/>
              <a:t>springbootRoot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PID=$(</a:t>
            </a:r>
            <a:r>
              <a:rPr lang="en-US" altLang="zh-CN" dirty="0" err="1"/>
              <a:t>ps</a:t>
            </a:r>
            <a:r>
              <a:rPr lang="en-US" altLang="zh-CN" dirty="0"/>
              <a:t> -</a:t>
            </a:r>
            <a:r>
              <a:rPr lang="en-US" altLang="zh-CN" dirty="0" err="1"/>
              <a:t>ef</a:t>
            </a:r>
            <a:r>
              <a:rPr lang="en-US" altLang="zh-CN" dirty="0"/>
              <a:t> | </a:t>
            </a:r>
            <a:r>
              <a:rPr lang="en-US" altLang="zh-CN" dirty="0" err="1"/>
              <a:t>grep</a:t>
            </a:r>
            <a:r>
              <a:rPr lang="en-US" altLang="zh-CN" dirty="0"/>
              <a:t> $JAR_BASE/producer.jee4a.com/producer.jee4a.com.jar | </a:t>
            </a:r>
            <a:r>
              <a:rPr lang="en-US" altLang="zh-CN" dirty="0" err="1"/>
              <a:t>grep</a:t>
            </a:r>
            <a:r>
              <a:rPr lang="en-US" altLang="zh-CN" dirty="0"/>
              <a:t> -v </a:t>
            </a:r>
            <a:r>
              <a:rPr lang="en-US" altLang="zh-CN" dirty="0" err="1"/>
              <a:t>grep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'{ print $2 }')</a:t>
            </a:r>
          </a:p>
          <a:p>
            <a:pPr marL="0" indent="0">
              <a:buNone/>
            </a:pPr>
            <a:r>
              <a:rPr lang="en-US" altLang="zh-CN" dirty="0"/>
              <a:t>if [ -z "$PID" ]</a:t>
            </a:r>
          </a:p>
          <a:p>
            <a:pPr marL="0" indent="0">
              <a:buNone/>
            </a:pPr>
            <a:r>
              <a:rPr lang="en-US" altLang="zh-CN" dirty="0"/>
              <a:t>then</a:t>
            </a:r>
          </a:p>
          <a:p>
            <a:pPr marL="0" indent="0">
              <a:buNone/>
            </a:pPr>
            <a:r>
              <a:rPr lang="en-US" altLang="zh-CN" dirty="0"/>
              <a:t>    echo Application is already stopped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</a:p>
          <a:p>
            <a:pPr marL="0" indent="0">
              <a:buNone/>
            </a:pPr>
            <a:r>
              <a:rPr lang="en-US" altLang="zh-CN" dirty="0"/>
              <a:t>    echo kill $PID</a:t>
            </a:r>
          </a:p>
          <a:p>
            <a:pPr marL="0" indent="0">
              <a:buNone/>
            </a:pPr>
            <a:r>
              <a:rPr lang="en-US" altLang="zh-CN" dirty="0"/>
              <a:t>    kill -9 $PID</a:t>
            </a:r>
          </a:p>
          <a:p>
            <a:pPr marL="0" indent="0">
              <a:buNone/>
            </a:pPr>
            <a:r>
              <a:rPr lang="en-US" altLang="zh-CN" dirty="0"/>
              <a:t>fi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90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run.sh</a:t>
            </a:r>
          </a:p>
          <a:p>
            <a:pPr marL="0" indent="0">
              <a:buNone/>
            </a:pPr>
            <a:r>
              <a:rPr lang="en-US" altLang="zh-CN" dirty="0"/>
              <a:t>#!/bin/bash</a:t>
            </a:r>
          </a:p>
          <a:p>
            <a:pPr marL="0" indent="0">
              <a:buNone/>
            </a:pPr>
            <a:r>
              <a:rPr lang="en-US" altLang="zh-CN" dirty="0"/>
              <a:t>BOOT_BASE=/export/home/</a:t>
            </a:r>
            <a:r>
              <a:rPr lang="en-US" altLang="zh-CN" dirty="0" err="1"/>
              <a:t>springboot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JAR_BASE=/export/data/</a:t>
            </a:r>
            <a:r>
              <a:rPr lang="en-US" altLang="zh-CN" dirty="0" err="1"/>
              <a:t>springbootRoot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WHO=`</a:t>
            </a:r>
            <a:r>
              <a:rPr lang="en-US" altLang="zh-CN" dirty="0" err="1"/>
              <a:t>whoami</a:t>
            </a:r>
            <a:r>
              <a:rPr lang="en-US" altLang="zh-CN" dirty="0"/>
              <a:t>`</a:t>
            </a:r>
          </a:p>
          <a:p>
            <a:pPr marL="0" indent="0">
              <a:buNone/>
            </a:pPr>
            <a:r>
              <a:rPr lang="en-US" altLang="zh-CN" dirty="0"/>
              <a:t>LOG=`date --date='1 months ago' +%Y-%m`\</a:t>
            </a:r>
          </a:p>
          <a:p>
            <a:pPr marL="0" indent="0">
              <a:buNone/>
            </a:pPr>
            <a:r>
              <a:rPr lang="en-US" altLang="zh-CN" dirty="0"/>
              <a:t>#########################starting#############</a:t>
            </a:r>
          </a:p>
          <a:p>
            <a:pPr marL="0" indent="0">
              <a:buNone/>
            </a:pPr>
            <a:r>
              <a:rPr lang="en-US" altLang="zh-CN" dirty="0"/>
              <a:t>start() {</a:t>
            </a:r>
          </a:p>
          <a:p>
            <a:pPr marL="0" indent="0">
              <a:buNone/>
            </a:pPr>
            <a:r>
              <a:rPr lang="en-US" altLang="zh-CN" dirty="0"/>
              <a:t>	echo "*****************************************"</a:t>
            </a:r>
          </a:p>
          <a:p>
            <a:pPr marL="0" indent="0">
              <a:buNone/>
            </a:pPr>
            <a:r>
              <a:rPr lang="en-US" altLang="zh-CN" dirty="0"/>
              <a:t>	echo "***  application starting action      ***"</a:t>
            </a:r>
          </a:p>
          <a:p>
            <a:pPr marL="0" indent="0">
              <a:buNone/>
            </a:pPr>
            <a:r>
              <a:rPr lang="en-US" altLang="zh-CN" dirty="0"/>
              <a:t>	echo "*****************************************"</a:t>
            </a:r>
          </a:p>
          <a:p>
            <a:pPr marL="0" indent="0">
              <a:buNone/>
            </a:pPr>
            <a:r>
              <a:rPr lang="en-US" altLang="zh-CN" dirty="0"/>
              <a:t>	if [[ $WHO == root ]];then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</a:t>
            </a:r>
            <a:r>
              <a:rPr lang="en-US" altLang="zh-CN" dirty="0"/>
              <a:t> - admin -c $BOOT_BASE/producer.jee4a.com/bin/</a:t>
            </a:r>
            <a:r>
              <a:rPr lang="en-US" altLang="zh-CN" dirty="0" err="1"/>
              <a:t>start.sh|awk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"..."}END{print "Finished"}'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elif</a:t>
            </a:r>
            <a:r>
              <a:rPr lang="en-US" altLang="zh-CN" dirty="0"/>
              <a:t> [[ $WHO == admin ]];then</a:t>
            </a:r>
          </a:p>
          <a:p>
            <a:pPr marL="0" indent="0">
              <a:buNone/>
            </a:pPr>
            <a:r>
              <a:rPr lang="en-US" altLang="zh-CN" dirty="0"/>
              <a:t>        $BOOT_BASE/producer.jee4a.com/bin/</a:t>
            </a:r>
            <a:r>
              <a:rPr lang="en-US" altLang="zh-CN" dirty="0" err="1"/>
              <a:t>start.sh|awk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"..."}END{print "Finished"}'</a:t>
            </a:r>
          </a:p>
          <a:p>
            <a:pPr marL="0" indent="0">
              <a:buNone/>
            </a:pPr>
            <a:r>
              <a:rPr lang="en-US" altLang="zh-CN" dirty="0"/>
              <a:t>	fi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if [[ $? == 0 ]];then</a:t>
            </a:r>
          </a:p>
          <a:p>
            <a:pPr marL="0" indent="0">
              <a:buNone/>
            </a:pPr>
            <a:r>
              <a:rPr lang="en-US" altLang="zh-CN" dirty="0"/>
              <a:t>        	echo "#################################"</a:t>
            </a:r>
          </a:p>
          <a:p>
            <a:pPr marL="0" indent="0">
              <a:buNone/>
            </a:pPr>
            <a:r>
              <a:rPr lang="en-US" altLang="zh-CN" dirty="0"/>
              <a:t>        	echo "# application started succeed!! #"</a:t>
            </a:r>
          </a:p>
          <a:p>
            <a:pPr marL="0" indent="0">
              <a:buNone/>
            </a:pPr>
            <a:r>
              <a:rPr lang="en-US" altLang="zh-CN" dirty="0"/>
              <a:t>        	echo "#################################"</a:t>
            </a:r>
          </a:p>
          <a:p>
            <a:pPr marL="0" indent="0">
              <a:buNone/>
            </a:pPr>
            <a:r>
              <a:rPr lang="en-US" altLang="zh-CN" dirty="0"/>
              <a:t>	fi</a:t>
            </a:r>
          </a:p>
          <a:p>
            <a:pPr marL="0" indent="0">
              <a:buNone/>
            </a:pPr>
            <a:r>
              <a:rPr lang="en-US" altLang="zh-CN" dirty="0"/>
              <a:t>	tail -f $BOOT_BASE/producer.jee4a.com/logs/producer.jee4a.com.log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#########################</a:t>
            </a:r>
            <a:r>
              <a:rPr lang="en-US" altLang="zh-CN" dirty="0" err="1"/>
              <a:t>stoping</a:t>
            </a:r>
            <a:r>
              <a:rPr lang="en-US" altLang="zh-CN" dirty="0"/>
              <a:t>####################</a:t>
            </a:r>
          </a:p>
          <a:p>
            <a:pPr marL="0" indent="0">
              <a:buNone/>
            </a:pPr>
            <a:r>
              <a:rPr lang="en-US" altLang="zh-CN" dirty="0"/>
              <a:t>stop()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echo "*****************************************"</a:t>
            </a:r>
          </a:p>
          <a:p>
            <a:pPr marL="0" indent="0">
              <a:buNone/>
            </a:pPr>
            <a:r>
              <a:rPr lang="en-US" altLang="zh-CN" dirty="0"/>
              <a:t>	echo "***  application </a:t>
            </a:r>
            <a:r>
              <a:rPr lang="en-US" altLang="zh-CN" dirty="0" err="1"/>
              <a:t>stoping</a:t>
            </a:r>
            <a:r>
              <a:rPr lang="en-US" altLang="zh-CN" dirty="0"/>
              <a:t> action       ***"</a:t>
            </a:r>
          </a:p>
          <a:p>
            <a:pPr marL="0" indent="0">
              <a:buNone/>
            </a:pPr>
            <a:r>
              <a:rPr lang="en-US" altLang="zh-CN" dirty="0"/>
              <a:t>	echo "*****************************************"</a:t>
            </a:r>
          </a:p>
          <a:p>
            <a:pPr marL="0" indent="0">
              <a:buNone/>
            </a:pPr>
            <a:r>
              <a:rPr lang="en-US" altLang="zh-CN" dirty="0"/>
              <a:t>       if [[ $WHO == root ]];then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</a:t>
            </a:r>
            <a:r>
              <a:rPr lang="en-US" altLang="zh-CN" dirty="0"/>
              <a:t> - admin -c  $BOOT_BASE/producer.jee4a.com/bin/</a:t>
            </a:r>
            <a:r>
              <a:rPr lang="en-US" altLang="zh-CN" dirty="0" err="1"/>
              <a:t>stop.sh|awk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"..."}END{print "Finished"}'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[[ $WHO == admin ]];then</a:t>
            </a:r>
          </a:p>
          <a:p>
            <a:pPr marL="0" indent="0">
              <a:buNone/>
            </a:pPr>
            <a:r>
              <a:rPr lang="en-US" altLang="zh-CN" dirty="0"/>
              <a:t>        $BOOT_BASE/producer.jee4a.com/bin/</a:t>
            </a:r>
            <a:r>
              <a:rPr lang="en-US" altLang="zh-CN" dirty="0" err="1"/>
              <a:t>stop.sh|awk</a:t>
            </a:r>
            <a:r>
              <a:rPr lang="en-US" altLang="zh-CN" dirty="0"/>
              <a:t> '{</a:t>
            </a:r>
            <a:r>
              <a:rPr lang="en-US" altLang="zh-CN" dirty="0" err="1"/>
              <a:t>printf</a:t>
            </a:r>
            <a:r>
              <a:rPr lang="en-US" altLang="zh-CN" dirty="0"/>
              <a:t> "..."}END{print "Finished"}'</a:t>
            </a:r>
          </a:p>
          <a:p>
            <a:pPr marL="0" indent="0">
              <a:buNone/>
            </a:pPr>
            <a:r>
              <a:rPr lang="en-US" altLang="zh-CN" dirty="0"/>
              <a:t>fi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if [[ $? == 0 ]];then</a:t>
            </a:r>
          </a:p>
          <a:p>
            <a:pPr marL="0" indent="0">
              <a:buNone/>
            </a:pPr>
            <a:r>
              <a:rPr lang="en-US" altLang="zh-CN" dirty="0"/>
              <a:t>        	echo "################################"</a:t>
            </a:r>
          </a:p>
          <a:p>
            <a:pPr marL="0" indent="0">
              <a:buNone/>
            </a:pPr>
            <a:r>
              <a:rPr lang="en-US" altLang="zh-CN" dirty="0"/>
              <a:t>        	echo "# application </a:t>
            </a:r>
            <a:r>
              <a:rPr lang="en-US" altLang="zh-CN" dirty="0" err="1"/>
              <a:t>stoped</a:t>
            </a:r>
            <a:r>
              <a:rPr lang="en-US" altLang="zh-CN" dirty="0"/>
              <a:t> succeed!! #"</a:t>
            </a:r>
          </a:p>
          <a:p>
            <a:pPr marL="0" indent="0">
              <a:buNone/>
            </a:pPr>
            <a:r>
              <a:rPr lang="en-US" altLang="zh-CN" dirty="0"/>
              <a:t>        	echo "################################"</a:t>
            </a:r>
          </a:p>
          <a:p>
            <a:pPr marL="0" indent="0">
              <a:buNone/>
            </a:pPr>
            <a:r>
              <a:rPr lang="en-US" altLang="zh-CN" dirty="0"/>
              <a:t>	fi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restart(){</a:t>
            </a:r>
          </a:p>
          <a:p>
            <a:pPr marL="0" indent="0">
              <a:buNone/>
            </a:pPr>
            <a:r>
              <a:rPr lang="en-US" altLang="zh-CN" dirty="0"/>
              <a:t>        stop</a:t>
            </a:r>
          </a:p>
          <a:p>
            <a:pPr marL="0" indent="0">
              <a:buNone/>
            </a:pPr>
            <a:r>
              <a:rPr lang="en-US" altLang="zh-CN" dirty="0"/>
              <a:t>        start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case "$1" in</a:t>
            </a:r>
          </a:p>
          <a:p>
            <a:pPr marL="0" indent="0">
              <a:buNone/>
            </a:pPr>
            <a:r>
              <a:rPr lang="en-US" altLang="zh-CN" dirty="0"/>
              <a:t>  start)</a:t>
            </a:r>
          </a:p>
          <a:p>
            <a:pPr marL="0" indent="0">
              <a:buNone/>
            </a:pPr>
            <a:r>
              <a:rPr lang="en-US" altLang="zh-CN" dirty="0"/>
              <a:t>        start</a:t>
            </a:r>
          </a:p>
          <a:p>
            <a:pPr marL="0" indent="0">
              <a:buNone/>
            </a:pPr>
            <a:r>
              <a:rPr lang="en-US" altLang="zh-CN" dirty="0"/>
              <a:t>        ;;</a:t>
            </a:r>
          </a:p>
          <a:p>
            <a:pPr marL="0" indent="0">
              <a:buNone/>
            </a:pPr>
            <a:r>
              <a:rPr lang="en-US" altLang="zh-CN" dirty="0"/>
              <a:t>  stop)</a:t>
            </a:r>
          </a:p>
          <a:p>
            <a:pPr marL="0" indent="0">
              <a:buNone/>
            </a:pPr>
            <a:r>
              <a:rPr lang="en-US" altLang="zh-CN" dirty="0"/>
              <a:t>        stop</a:t>
            </a:r>
          </a:p>
          <a:p>
            <a:pPr marL="0" indent="0">
              <a:buNone/>
            </a:pPr>
            <a:r>
              <a:rPr lang="en-US" altLang="zh-CN" dirty="0"/>
              <a:t>        ;;</a:t>
            </a:r>
          </a:p>
          <a:p>
            <a:pPr marL="0" indent="0">
              <a:buNone/>
            </a:pPr>
            <a:r>
              <a:rPr lang="en-US" altLang="zh-CN" dirty="0"/>
              <a:t>  restart)</a:t>
            </a:r>
          </a:p>
          <a:p>
            <a:pPr marL="0" indent="0">
              <a:buNone/>
            </a:pPr>
            <a:r>
              <a:rPr lang="en-US" altLang="zh-CN" dirty="0"/>
              <a:t>        restart</a:t>
            </a:r>
          </a:p>
          <a:p>
            <a:pPr marL="0" indent="0">
              <a:buNone/>
            </a:pPr>
            <a:r>
              <a:rPr lang="en-US" altLang="zh-CN" dirty="0"/>
              <a:t>        ;;</a:t>
            </a:r>
          </a:p>
          <a:p>
            <a:pPr marL="0" indent="0">
              <a:buNone/>
            </a:pPr>
            <a:r>
              <a:rPr lang="en-US" altLang="zh-CN" dirty="0"/>
              <a:t>  ?|help)</a:t>
            </a:r>
          </a:p>
          <a:p>
            <a:pPr marL="0" indent="0">
              <a:buNone/>
            </a:pPr>
            <a:r>
              <a:rPr lang="en-US" altLang="zh-CN" dirty="0"/>
              <a:t>	echo $"Usage: $0 {</a:t>
            </a:r>
            <a:r>
              <a:rPr lang="en-US" altLang="zh-CN" dirty="0" err="1"/>
              <a:t>start|stop|restart|help</a:t>
            </a:r>
            <a:r>
              <a:rPr lang="en-US" altLang="zh-CN" dirty="0"/>
              <a:t>|?}"</a:t>
            </a:r>
          </a:p>
          <a:p>
            <a:pPr marL="0" indent="0">
              <a:buNone/>
            </a:pPr>
            <a:r>
              <a:rPr lang="en-US" altLang="zh-CN" dirty="0"/>
              <a:t>        ;;</a:t>
            </a:r>
          </a:p>
          <a:p>
            <a:pPr marL="0" indent="0">
              <a:buNone/>
            </a:pPr>
            <a:r>
              <a:rPr lang="en-US" altLang="zh-CN" dirty="0"/>
              <a:t>  *)</a:t>
            </a:r>
          </a:p>
          <a:p>
            <a:pPr marL="0" indent="0">
              <a:buNone/>
            </a:pPr>
            <a:r>
              <a:rPr lang="en-US" altLang="zh-CN" dirty="0"/>
              <a:t>	restart</a:t>
            </a:r>
          </a:p>
          <a:p>
            <a:pPr marL="0" indent="0">
              <a:buNone/>
            </a:pPr>
            <a:r>
              <a:rPr lang="en-US" altLang="zh-CN" dirty="0" err="1"/>
              <a:t>esac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w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http://mirrors.jenkins.io/war-stable/latest/jenkins.war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java –jar </a:t>
            </a:r>
            <a:r>
              <a:rPr lang="en-US" altLang="zh-CN" dirty="0" err="1" smtClean="0">
                <a:hlinkClick r:id="rId2"/>
              </a:rPr>
              <a:t>jenkins.war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访问：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http://172.20.10.200:8080/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45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管理账号：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server1/123456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http://blog.csdn.net/txyzqc/article/details/77885367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安装插件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高级</a:t>
            </a:r>
            <a:r>
              <a:rPr lang="zh-CN" altLang="en-US" dirty="0"/>
              <a:t>代理</a:t>
            </a:r>
            <a:r>
              <a:rPr lang="zh-CN" altLang="en-US" dirty="0" smtClean="0"/>
              <a:t>设置</a:t>
            </a:r>
            <a:r>
              <a:rPr lang="en-US" altLang="zh-CN" dirty="0"/>
              <a:t>&gt;</a:t>
            </a:r>
            <a:r>
              <a:rPr lang="zh-CN" altLang="en-US" dirty="0" smtClean="0"/>
              <a:t>升级站点：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updates.jenkins.io/update-center.json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去掉</a:t>
            </a:r>
            <a:r>
              <a:rPr lang="en-US" altLang="zh-CN" dirty="0" smtClean="0"/>
              <a:t>https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安装插件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Deploy </a:t>
            </a:r>
            <a:r>
              <a:rPr lang="en-US" altLang="zh-CN" dirty="0"/>
              <a:t>to container </a:t>
            </a:r>
            <a:r>
              <a:rPr lang="en-US" altLang="zh-CN" dirty="0" smtClean="0"/>
              <a:t>Plugin</a:t>
            </a:r>
          </a:p>
          <a:p>
            <a:pPr marL="0" indent="0">
              <a:buNone/>
            </a:pPr>
            <a:r>
              <a:rPr lang="en-US" altLang="zh-CN" dirty="0"/>
              <a:t>Maven Integration </a:t>
            </a:r>
            <a:r>
              <a:rPr lang="en-US" altLang="zh-CN" dirty="0" smtClean="0"/>
              <a:t>plugin</a:t>
            </a:r>
          </a:p>
          <a:p>
            <a:pPr marL="0" indent="0">
              <a:buNone/>
            </a:pPr>
            <a:r>
              <a:rPr lang="en-US" altLang="zh-CN" dirty="0"/>
              <a:t>Publish Over </a:t>
            </a:r>
            <a:r>
              <a:rPr lang="en-US" altLang="zh-CN" dirty="0" smtClean="0"/>
              <a:t>SSH</a:t>
            </a:r>
          </a:p>
          <a:p>
            <a:pPr marL="0" indent="0">
              <a:buNone/>
            </a:pP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Gitlab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u="sng" dirty="0">
                <a:hlinkClick r:id="rId3"/>
              </a:rPr>
              <a:t>Role-based Authorization </a:t>
            </a:r>
            <a:r>
              <a:rPr lang="en-US" altLang="zh-CN" u="sng" dirty="0" smtClean="0">
                <a:hlinkClick r:id="rId3"/>
              </a:rPr>
              <a:t>Strategy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u="sng" dirty="0" err="1">
                <a:hlinkClick r:id="rId4"/>
              </a:rPr>
              <a:t>JaCoCo</a:t>
            </a:r>
            <a:r>
              <a:rPr lang="en-US" altLang="zh-CN" u="sng" dirty="0">
                <a:hlinkClick r:id="rId4"/>
              </a:rPr>
              <a:t> </a:t>
            </a:r>
            <a:r>
              <a:rPr lang="en-US" altLang="zh-CN" u="sng" dirty="0" smtClean="0">
                <a:hlinkClick r:id="rId4"/>
              </a:rPr>
              <a:t>plugin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u="sng" dirty="0" err="1">
                <a:hlinkClick r:id="rId5"/>
              </a:rPr>
              <a:t>SonarQube</a:t>
            </a:r>
            <a:r>
              <a:rPr lang="en-US" altLang="zh-CN" u="sng" dirty="0">
                <a:hlinkClick r:id="rId5"/>
              </a:rPr>
              <a:t> Scanner for Jenkins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42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系统设置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238095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75" y="1825625"/>
            <a:ext cx="5541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7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全局工具配置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095" y="2001213"/>
            <a:ext cx="10123809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5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904762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8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4233"/>
            <a:ext cx="9590476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278</Words>
  <Application>Microsoft Office PowerPoint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Jenkins 部署及配置</vt:lpstr>
      <vt:lpstr>PowerPoint 演示文稿</vt:lpstr>
      <vt:lpstr>PowerPoint 演示文稿</vt:lpstr>
      <vt:lpstr>安装插件</vt:lpstr>
      <vt:lpstr>系统设置</vt:lpstr>
      <vt:lpstr>PowerPoint 演示文稿</vt:lpstr>
      <vt:lpstr>全局工具配置</vt:lpstr>
      <vt:lpstr>PowerPoint 演示文稿</vt:lpstr>
      <vt:lpstr>PowerPoint 演示文稿</vt:lpstr>
      <vt:lpstr>新建项目</vt:lpstr>
      <vt:lpstr>PowerPoint 演示文稿</vt:lpstr>
      <vt:lpstr>PowerPoint 演示文稿</vt:lpstr>
      <vt:lpstr>运行脚本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微软中国</cp:lastModifiedBy>
  <cp:revision>47</cp:revision>
  <dcterms:created xsi:type="dcterms:W3CDTF">2018-02-26T09:06:32Z</dcterms:created>
  <dcterms:modified xsi:type="dcterms:W3CDTF">2018-03-20T08:51:47Z</dcterms:modified>
</cp:coreProperties>
</file>