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58" r:id="rId7"/>
    <p:sldId id="265" r:id="rId8"/>
    <p:sldId id="273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7" r:id="rId17"/>
    <p:sldId id="268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2019/2/22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3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2019/2/22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12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2019/2/22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6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2019/2/22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41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2019/2/22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37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2019/2/22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27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2019/2/22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65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2019/2/22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58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2019/2/22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67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2019/2/22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97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2019/2/22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64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2C49-3A1D-4092-A09A-106A844CA622}" type="datetimeFigureOut">
              <a:rPr lang="zh-CN" altLang="en-US" smtClean="0"/>
              <a:t>2019/2/22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8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nacos.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tflix/eureka/releas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微服务实施技术选型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Author:tangpeng</a:t>
            </a:r>
            <a:endParaRPr lang="en-US" altLang="zh-CN" dirty="0" smtClean="0"/>
          </a:p>
          <a:p>
            <a:r>
              <a:rPr lang="en-US" altLang="zh-CN" dirty="0" smtClean="0"/>
              <a:t>Date:2018.02.25</a:t>
            </a:r>
            <a:endParaRPr lang="en-US" altLang="zh-CN" dirty="0" smtClean="0"/>
          </a:p>
          <a:p>
            <a:r>
              <a:rPr lang="en-US" altLang="zh-CN" dirty="0" smtClean="0"/>
              <a:t>Mail: 398222836@qq.com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424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</a:t>
            </a:r>
            <a:r>
              <a:rPr lang="zh-CN" altLang="en-US" dirty="0"/>
              <a:t>总线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Cloud </a:t>
            </a:r>
            <a:r>
              <a:rPr lang="en-US" altLang="zh-CN" dirty="0"/>
              <a:t>Bus</a:t>
            </a:r>
          </a:p>
          <a:p>
            <a:pPr marL="0" indent="0">
              <a:buNone/>
            </a:pPr>
            <a:r>
              <a:rPr lang="zh-CN" altLang="en-US" dirty="0"/>
              <a:t>消息：</a:t>
            </a:r>
            <a:r>
              <a:rPr lang="en-US" altLang="zh-CN" dirty="0"/>
              <a:t>Kafka</a:t>
            </a:r>
            <a:r>
              <a:rPr lang="zh-CN" altLang="en-US" dirty="0"/>
              <a:t>、</a:t>
            </a:r>
            <a:r>
              <a:rPr lang="en-US" altLang="zh-CN" dirty="0" err="1"/>
              <a:t>RocketMQ</a:t>
            </a:r>
            <a:r>
              <a:rPr lang="zh-CN" altLang="en-US" dirty="0"/>
              <a:t>、</a:t>
            </a:r>
            <a:r>
              <a:rPr lang="en-US" altLang="zh-CN" dirty="0" err="1" smtClean="0"/>
              <a:t>RabbitMQ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63305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</a:t>
            </a:r>
            <a:r>
              <a:rPr lang="zh-CN" altLang="en-US" dirty="0"/>
              <a:t>服务跟踪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Cloud Sleuth</a:t>
            </a:r>
          </a:p>
          <a:p>
            <a:pPr marL="0" indent="0">
              <a:buNone/>
            </a:pPr>
            <a:r>
              <a:rPr lang="zh-CN" altLang="en-US" dirty="0" smtClean="0"/>
              <a:t>日志监控：</a:t>
            </a:r>
            <a:r>
              <a:rPr lang="en-US" altLang="zh-CN" dirty="0" smtClean="0"/>
              <a:t>ELK</a:t>
            </a:r>
          </a:p>
          <a:p>
            <a:pPr marL="0" indent="0">
              <a:buNone/>
            </a:pPr>
            <a:r>
              <a:rPr lang="zh-CN" altLang="en-US" dirty="0" smtClean="0"/>
              <a:t>调用链监控：</a:t>
            </a:r>
            <a:r>
              <a:rPr lang="en-US" altLang="zh-CN" dirty="0" smtClean="0"/>
              <a:t>CAT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Zipkin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Pinpoint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171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</a:t>
            </a:r>
            <a:r>
              <a:rPr lang="zh-CN" altLang="en-US" dirty="0"/>
              <a:t>配置中心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Spring </a:t>
            </a:r>
            <a:r>
              <a:rPr lang="en-US" altLang="zh-CN" dirty="0"/>
              <a:t>Cloud </a:t>
            </a:r>
            <a:r>
              <a:rPr lang="en-US" altLang="zh-CN" dirty="0" err="1"/>
              <a:t>Config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建议携程</a:t>
            </a:r>
            <a:r>
              <a:rPr lang="en-US" altLang="zh-CN" dirty="0"/>
              <a:t>Apollo</a:t>
            </a:r>
          </a:p>
          <a:p>
            <a:pPr marL="0" indent="0">
              <a:buNone/>
            </a:pPr>
            <a:r>
              <a:rPr lang="zh-CN" altLang="en-US" dirty="0"/>
              <a:t>或者 阿里</a:t>
            </a:r>
            <a:r>
              <a:rPr lang="en-US" altLang="zh-CN" dirty="0" err="1"/>
              <a:t>Nacos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动态配置服务、服务发现及管理、动态</a:t>
            </a:r>
            <a:r>
              <a:rPr lang="en-US" altLang="zh-CN" dirty="0"/>
              <a:t>DNS</a:t>
            </a:r>
            <a:r>
              <a:rPr lang="zh-CN" altLang="en-US" dirty="0"/>
              <a:t>服务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https://nacos.io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098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缓存治理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Twemproxy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Codis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9050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分布式数据访问</a:t>
            </a:r>
            <a:endParaRPr lang="zh-CN" altLang="en-US" dirty="0"/>
          </a:p>
        </p:txBody>
      </p:sp>
      <p:sp>
        <p:nvSpPr>
          <p:cNvPr id="5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Sharding-jdbc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MyCAT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309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任务调度系统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Xxl</a:t>
            </a:r>
            <a:r>
              <a:rPr lang="en-US" altLang="zh-CN" dirty="0" smtClean="0"/>
              <a:t>-job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Elastic-job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5873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安全选型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Apereo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Cas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Spring cloud security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自研遵循</a:t>
            </a:r>
            <a:r>
              <a:rPr lang="en-US" altLang="zh-CN" dirty="0" smtClean="0"/>
              <a:t>oauth2.0 </a:t>
            </a:r>
            <a:r>
              <a:rPr lang="zh-CN" altLang="en-US" dirty="0" smtClean="0"/>
              <a:t>标准的组件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JWT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63445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服务部署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持续交付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Jenkins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Docker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Kubernetes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594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微服务架构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315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微服务</a:t>
            </a:r>
            <a:r>
              <a:rPr lang="zh-CN" altLang="en-US" dirty="0" smtClean="0"/>
              <a:t>实施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0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、什么是微服务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、微服务组件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、微服务架构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、微服务实施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50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、什么是微服务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/>
              <a:t>微服务</a:t>
            </a:r>
            <a:r>
              <a:rPr lang="zh-CN" altLang="en-US" dirty="0"/>
              <a:t>，又叫微服务架构，是一种软件架构方式。它将应用构建成一系列按业务领域划分模块的、小的</a:t>
            </a:r>
            <a:r>
              <a:rPr lang="zh-CN" altLang="en-US" b="1" dirty="0"/>
              <a:t>自治服务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在微服务架构中，每个服务都是</a:t>
            </a:r>
            <a:r>
              <a:rPr lang="zh-CN" altLang="en-US" b="1" dirty="0"/>
              <a:t>自我包含的</a:t>
            </a:r>
            <a:r>
              <a:rPr lang="zh-CN" altLang="en-US" dirty="0"/>
              <a:t>，并且实现了</a:t>
            </a:r>
            <a:r>
              <a:rPr lang="zh-CN" altLang="en-US" b="1" dirty="0"/>
              <a:t>单一的业务功能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CI,CD</a:t>
            </a:r>
          </a:p>
          <a:p>
            <a:pPr marL="0" indent="0">
              <a:buNone/>
            </a:pPr>
            <a:r>
              <a:rPr lang="zh-CN" altLang="en-US" dirty="0" smtClean="0"/>
              <a:t>通讯协议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容器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服务切分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存储拆分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067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、什么是微服务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微服务关注点不在于是不是</a:t>
            </a:r>
            <a:r>
              <a:rPr lang="en-US" altLang="zh-CN" dirty="0" smtClean="0"/>
              <a:t>RPC/</a:t>
            </a:r>
            <a:r>
              <a:rPr lang="en-US" altLang="zh-CN" dirty="0" err="1" smtClean="0"/>
              <a:t>ServiceDiscovery</a:t>
            </a:r>
            <a:r>
              <a:rPr lang="en-US" altLang="zh-CN" dirty="0" smtClean="0"/>
              <a:t>/Circuit Breaker</a:t>
            </a:r>
            <a:r>
              <a:rPr lang="zh-CN" altLang="en-US" dirty="0" smtClean="0"/>
              <a:t>这些概念，也不是</a:t>
            </a:r>
            <a:r>
              <a:rPr lang="en-US" altLang="zh-CN" dirty="0" smtClean="0"/>
              <a:t>Eureka/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SpringCloud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Zipkin</a:t>
            </a:r>
            <a:r>
              <a:rPr lang="zh-CN" altLang="en-US" dirty="0" smtClean="0"/>
              <a:t>这些技术框架；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边界划分，职责划分，划分错误可能导致大量服务相互调用和分布式事务中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757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微服务组件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、注册中心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、客户端</a:t>
            </a:r>
            <a:r>
              <a:rPr lang="zh-CN" altLang="en-US" dirty="0"/>
              <a:t>负载</a:t>
            </a:r>
            <a:r>
              <a:rPr lang="zh-CN" altLang="en-US" dirty="0" smtClean="0"/>
              <a:t>均衡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、服务</a:t>
            </a:r>
            <a:r>
              <a:rPr lang="zh-CN" altLang="en-US" dirty="0"/>
              <a:t>容错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/>
              <a:t>声明式服务调用，</a:t>
            </a:r>
            <a:r>
              <a:rPr lang="en-US" altLang="zh-CN" dirty="0"/>
              <a:t>API</a:t>
            </a:r>
            <a:r>
              <a:rPr lang="zh-CN" altLang="en-US" dirty="0" smtClean="0"/>
              <a:t>网关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dirty="0"/>
              <a:t>消息</a:t>
            </a:r>
            <a:r>
              <a:rPr lang="zh-CN" altLang="en-US" dirty="0" smtClean="0"/>
              <a:t>总线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zh-CN" altLang="en-US" dirty="0"/>
              <a:t>分布式服务</a:t>
            </a:r>
            <a:r>
              <a:rPr lang="zh-CN" altLang="en-US" dirty="0" smtClean="0"/>
              <a:t>跟踪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zh-CN" altLang="en-US" dirty="0"/>
              <a:t>分布式配置</a:t>
            </a:r>
            <a:r>
              <a:rPr lang="zh-CN" altLang="en-US" dirty="0" smtClean="0"/>
              <a:t>中心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8</a:t>
            </a:r>
            <a:r>
              <a:rPr lang="zh-CN" altLang="en-US" dirty="0" smtClean="0"/>
              <a:t>、</a:t>
            </a:r>
            <a:r>
              <a:rPr lang="zh-CN" altLang="en-US" dirty="0"/>
              <a:t>缓存</a:t>
            </a:r>
            <a:r>
              <a:rPr lang="zh-CN" altLang="en-US" dirty="0" smtClean="0"/>
              <a:t>治理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9</a:t>
            </a:r>
            <a:r>
              <a:rPr lang="zh-CN" altLang="en-US" dirty="0" smtClean="0"/>
              <a:t>、</a:t>
            </a:r>
            <a:r>
              <a:rPr lang="zh-CN" altLang="en-US" dirty="0"/>
              <a:t>分布式数据</a:t>
            </a:r>
            <a:r>
              <a:rPr lang="zh-CN" altLang="en-US" dirty="0" smtClean="0"/>
              <a:t>访问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10</a:t>
            </a:r>
            <a:r>
              <a:rPr lang="zh-CN" altLang="en-US" dirty="0" smtClean="0"/>
              <a:t>、</a:t>
            </a:r>
            <a:r>
              <a:rPr lang="zh-CN" altLang="en-US" dirty="0"/>
              <a:t>任务调度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11</a:t>
            </a:r>
            <a:r>
              <a:rPr lang="zh-CN" altLang="en-US" dirty="0" smtClean="0"/>
              <a:t>、</a:t>
            </a:r>
            <a:r>
              <a:rPr lang="zh-CN" altLang="en-US" dirty="0"/>
              <a:t>安全</a:t>
            </a:r>
            <a:r>
              <a:rPr lang="zh-CN" altLang="en-US" dirty="0" smtClean="0"/>
              <a:t>选型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12</a:t>
            </a:r>
            <a:r>
              <a:rPr lang="zh-CN" altLang="en-US" dirty="0" smtClean="0"/>
              <a:t>、</a:t>
            </a:r>
            <a:r>
              <a:rPr lang="zh-CN" altLang="en-US" dirty="0"/>
              <a:t>服务部署</a:t>
            </a:r>
          </a:p>
        </p:txBody>
      </p:sp>
    </p:spTree>
    <p:extLst>
      <p:ext uri="{BB962C8B-B14F-4D97-AF65-F5344CB8AC3E}">
        <p14:creationId xmlns:p14="http://schemas.microsoft.com/office/powerpoint/2010/main" val="274968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</a:t>
            </a:r>
            <a:r>
              <a:rPr lang="zh-CN" altLang="en-US" dirty="0"/>
              <a:t>中心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Eureka</a:t>
            </a:r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github.com/Netflix/eureka/releases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Consul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Zookeeper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92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CN" altLang="en-US" dirty="0" smtClean="0"/>
              <a:t>客户端</a:t>
            </a:r>
            <a:r>
              <a:rPr lang="zh-CN" altLang="en-US" dirty="0"/>
              <a:t>负载</a:t>
            </a:r>
            <a:r>
              <a:rPr lang="zh-CN" altLang="en-US" dirty="0" smtClean="0"/>
              <a:t>均衡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Ribbon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3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</a:t>
            </a:r>
            <a:r>
              <a:rPr lang="zh-CN" altLang="en-US" dirty="0"/>
              <a:t>容错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Hystrix</a:t>
            </a:r>
            <a:r>
              <a:rPr lang="zh-CN" altLang="en-US" dirty="0"/>
              <a:t>：熔断、隔离、限流、降级等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381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声明</a:t>
            </a:r>
            <a:r>
              <a:rPr lang="zh-CN" altLang="en-US" dirty="0" smtClean="0"/>
              <a:t>式服务调用，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声明式服务调用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Feign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API</a:t>
            </a:r>
            <a:r>
              <a:rPr lang="zh-CN" altLang="en-US" dirty="0" smtClean="0"/>
              <a:t>网关服务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应用层：</a:t>
            </a:r>
            <a:r>
              <a:rPr lang="en-US" altLang="zh-CN" dirty="0" err="1" smtClean="0"/>
              <a:t>Zuul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接入层：</a:t>
            </a:r>
            <a:r>
              <a:rPr lang="en-US" altLang="zh-CN" dirty="0" smtClean="0"/>
              <a:t>Kong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7524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7417</TotalTime>
  <Words>345</Words>
  <Application>Microsoft Office PowerPoint</Application>
  <PresentationFormat>宽屏</PresentationFormat>
  <Paragraphs>109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Office 主题</vt:lpstr>
      <vt:lpstr>微服务实施技术选型</vt:lpstr>
      <vt:lpstr>目录</vt:lpstr>
      <vt:lpstr>1、什么是微服务</vt:lpstr>
      <vt:lpstr>1、什么是微服务</vt:lpstr>
      <vt:lpstr>微服务组件</vt:lpstr>
      <vt:lpstr>注册中心</vt:lpstr>
      <vt:lpstr>客户端负载均衡</vt:lpstr>
      <vt:lpstr>服务容错</vt:lpstr>
      <vt:lpstr>声明式服务调用，API网关</vt:lpstr>
      <vt:lpstr>消息总线</vt:lpstr>
      <vt:lpstr>分布式服务跟踪</vt:lpstr>
      <vt:lpstr>分布式配置中心</vt:lpstr>
      <vt:lpstr>缓存治理</vt:lpstr>
      <vt:lpstr>分布式数据访问</vt:lpstr>
      <vt:lpstr>任务调度系统</vt:lpstr>
      <vt:lpstr>安全选型</vt:lpstr>
      <vt:lpstr>服务部署</vt:lpstr>
      <vt:lpstr>微服务架构</vt:lpstr>
      <vt:lpstr>微服务实施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Dubbo高可用部署及 应用示例</dc:title>
  <dc:creator>tpeng</dc:creator>
  <cp:lastModifiedBy>微软中国</cp:lastModifiedBy>
  <cp:revision>113</cp:revision>
  <dcterms:created xsi:type="dcterms:W3CDTF">2018-01-08T06:11:57Z</dcterms:created>
  <dcterms:modified xsi:type="dcterms:W3CDTF">2019-02-27T03:27:23Z</dcterms:modified>
</cp:coreProperties>
</file>