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2" r:id="rId6"/>
    <p:sldId id="259" r:id="rId7"/>
    <p:sldId id="260" r:id="rId8"/>
    <p:sldId id="263" r:id="rId9"/>
    <p:sldId id="272" r:id="rId10"/>
    <p:sldId id="27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0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7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0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7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3251-E952-429F-897F-7410ADD8C4C5}" type="datetimeFigureOut">
              <a:rPr lang="zh-CN" altLang="en-US" smtClean="0"/>
              <a:t>2018/1/19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948F-50B4-4E5C-A0B7-7EDEBB4AA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4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" TargetMode="External"/><Relationship Id="rId2" Type="http://schemas.openxmlformats.org/officeDocument/2006/relationships/hyperlink" Target="https://artifacts.elastic.co/downloads/kibana/kibana-6.1.2-linux-x86_64.tar.g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56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" TargetMode="External"/><Relationship Id="rId2" Type="http://schemas.openxmlformats.org/officeDocument/2006/relationships/hyperlink" Target="https://baike.baidu.com/item/%E5%85%A8%E6%96%87%E6%90%9C%E7%B4%A2%E5%BC%95%E6%93%8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ene.apach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Onlywjy/p/Elasticsearch.html" TargetMode="External"/><Relationship Id="rId7" Type="http://schemas.openxmlformats.org/officeDocument/2006/relationships/hyperlink" Target="https://www.cnblogs.com/aubin/p/8012840.html" TargetMode="External"/><Relationship Id="rId2" Type="http://schemas.openxmlformats.org/officeDocument/2006/relationships/hyperlink" Target="https://github.com/mobz/elasticsearch-h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blogjun/articles/82fb37eb418a2ed8dc6adf3d306aa2ef.html" TargetMode="External"/><Relationship Id="rId5" Type="http://schemas.openxmlformats.org/officeDocument/2006/relationships/hyperlink" Target="https://www.cnblogs.com/sunxucool/p/3799190.html" TargetMode="External"/><Relationship Id="rId4" Type="http://schemas.openxmlformats.org/officeDocument/2006/relationships/hyperlink" Target="https://npm.taobao.org/mirrors/node/latest-v9.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tifacts.elastic.co/downloads/elasticsearch/elasticsearch-6.1.2.tar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9.x/node-v9.0.0-linux-x64.tar.gz" TargetMode="External"/><Relationship Id="rId2" Type="http://schemas.openxmlformats.org/officeDocument/2006/relationships/hyperlink" Target="https://github.com/mobz/elasticsearch-head/archive/master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实时</a:t>
            </a:r>
            <a:r>
              <a:rPr lang="zh-CN" altLang="en-US" dirty="0"/>
              <a:t>收集</a:t>
            </a:r>
            <a:r>
              <a:rPr lang="zh-CN" altLang="en-US" dirty="0" smtClean="0"/>
              <a:t>，</a:t>
            </a:r>
            <a:r>
              <a:rPr lang="zh-CN" altLang="en-US" dirty="0"/>
              <a:t>海量日志分析平台 </a:t>
            </a:r>
            <a:r>
              <a:rPr lang="en-US" altLang="zh-CN" dirty="0"/>
              <a:t>ELK </a:t>
            </a:r>
            <a:r>
              <a:rPr lang="zh-CN" altLang="en-US" dirty="0"/>
              <a:t>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Date:2018.01.17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cd </a:t>
            </a:r>
            <a:r>
              <a:rPr lang="en-US" altLang="zh-CN" dirty="0" err="1"/>
              <a:t>elasticsearch</a:t>
            </a:r>
            <a:r>
              <a:rPr lang="en-US" altLang="zh-CN" dirty="0"/>
              <a:t>-head-master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smtClean="0"/>
              <a:t>install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在运行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en-US" dirty="0"/>
              <a:t>时，可能会存在</a:t>
            </a:r>
            <a:r>
              <a:rPr lang="en-US" altLang="zh-CN" dirty="0"/>
              <a:t>Head</a:t>
            </a:r>
            <a:r>
              <a:rPr lang="zh-CN" altLang="en-US" dirty="0"/>
              <a:t>插件</a:t>
            </a:r>
            <a:r>
              <a:rPr lang="en-US" altLang="zh-CN" dirty="0" err="1"/>
              <a:t>phantomjs</a:t>
            </a:r>
            <a:r>
              <a:rPr lang="zh-CN" altLang="en-US" dirty="0"/>
              <a:t>权限问题：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  <a:r>
              <a:rPr lang="zh-CN" altLang="en-US" dirty="0"/>
              <a:t>命令后加 </a:t>
            </a:r>
            <a:r>
              <a:rPr lang="en-US" altLang="zh-CN" dirty="0"/>
              <a:t>-g </a:t>
            </a:r>
            <a:r>
              <a:rPr lang="zh-CN" altLang="en-US" dirty="0"/>
              <a:t>参数：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install -g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grunt server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244743"/>
            <a:ext cx="6990476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568325"/>
            <a:ext cx="5790476" cy="122857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955800"/>
            <a:ext cx="10515600" cy="37431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客户端浏览器输入：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</a:t>
            </a:r>
            <a:r>
              <a:rPr lang="en-US" altLang="zh-CN" dirty="0"/>
              <a:t>://172.20.8.215:9100/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9" y="3146590"/>
            <a:ext cx="1155238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Logstash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https://artifacts.elastic.co/downloads/logstash/logstash-6.1.2.tar.gz</a:t>
            </a:r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logstash-6.1.2.tar.gz</a:t>
            </a:r>
          </a:p>
          <a:p>
            <a:pPr marL="0" indent="0">
              <a:buNone/>
            </a:pPr>
            <a:r>
              <a:rPr lang="en-US" altLang="zh-CN" dirty="0" smtClean="0"/>
              <a:t>vi product.jee4a.com.conf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0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5771"/>
            <a:ext cx="10515600" cy="5901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input {file{</a:t>
            </a:r>
          </a:p>
          <a:p>
            <a:pPr marL="0" indent="0">
              <a:buNone/>
            </a:pPr>
            <a:r>
              <a:rPr lang="en-US" altLang="zh-CN" dirty="0" smtClean="0"/>
              <a:t>type =&gt;"product.jee4a.com"</a:t>
            </a:r>
          </a:p>
          <a:p>
            <a:pPr marL="0" indent="0">
              <a:buNone/>
            </a:pPr>
            <a:r>
              <a:rPr lang="en-US" altLang="zh-CN" dirty="0" smtClean="0"/>
              <a:t>path =&gt;"/export/home/tomcat/domains/product.jee4a.com/server1/logs/</a:t>
            </a:r>
            <a:r>
              <a:rPr lang="en-US" altLang="zh-CN" dirty="0" err="1" smtClean="0"/>
              <a:t>catalina.out</a:t>
            </a:r>
            <a:r>
              <a:rPr lang="en-US" altLang="zh-CN" dirty="0" smtClean="0"/>
              <a:t>"</a:t>
            </a:r>
          </a:p>
          <a:p>
            <a:pPr marL="0" indent="0">
              <a:buNone/>
            </a:pPr>
            <a:r>
              <a:rPr lang="en-US" altLang="zh-CN" dirty="0" smtClean="0"/>
              <a:t> } }</a:t>
            </a:r>
          </a:p>
          <a:p>
            <a:pPr marL="0" indent="0">
              <a:buNone/>
            </a:pPr>
            <a:r>
              <a:rPr lang="en-US" altLang="zh-CN" dirty="0" smtClean="0"/>
              <a:t>output 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{ </a:t>
            </a:r>
          </a:p>
          <a:p>
            <a:pPr marL="0" indent="0">
              <a:buNone/>
            </a:pPr>
            <a:r>
              <a:rPr lang="en-US" altLang="zh-CN" dirty="0" smtClean="0"/>
              <a:t>index =&gt; "product.jee4a.com-%{+YYYY.MM.dd}"</a:t>
            </a:r>
          </a:p>
          <a:p>
            <a:pPr marL="0" indent="0">
              <a:buNone/>
            </a:pPr>
            <a:r>
              <a:rPr lang="en-US" altLang="zh-CN" dirty="0" smtClean="0"/>
              <a:t>hosts =&gt; ["172.20.8.215:9200"] }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{ codec =&gt; </a:t>
            </a:r>
            <a:r>
              <a:rPr lang="en-US" altLang="zh-CN" dirty="0" err="1" smtClean="0"/>
              <a:t>rubydebug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logstash</a:t>
            </a:r>
            <a:r>
              <a:rPr lang="en-US" altLang="zh-CN" dirty="0" smtClean="0"/>
              <a:t> -f product.jee4a.com.conf</a:t>
            </a:r>
          </a:p>
        </p:txBody>
      </p:sp>
    </p:spTree>
    <p:extLst>
      <p:ext uri="{BB962C8B-B14F-4D97-AF65-F5344CB8AC3E}">
        <p14:creationId xmlns:p14="http://schemas.microsoft.com/office/powerpoint/2010/main" val="242327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Kibana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https://artifacts.elastic.co/downloads/kibana/kibana-6.1.2-linux-x86_64.tar.gz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kibana-6.1.2-linux-x86_64.tar.gz</a:t>
            </a:r>
          </a:p>
          <a:p>
            <a:pPr marL="0" indent="0">
              <a:buNone/>
            </a:pPr>
            <a:r>
              <a:rPr lang="en-US" altLang="zh-CN" dirty="0" smtClean="0"/>
              <a:t>cd kibana-6.1.2-linux-x86_64/</a:t>
            </a:r>
          </a:p>
          <a:p>
            <a:pPr marL="0" indent="0">
              <a:buNone/>
            </a:pPr>
            <a:r>
              <a:rPr lang="en-US" altLang="zh-CN" dirty="0" smtClean="0"/>
              <a:t>vi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kibana.yml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server.port</a:t>
            </a:r>
            <a:r>
              <a:rPr lang="en-US" altLang="zh-CN" dirty="0" smtClean="0"/>
              <a:t>: 5601</a:t>
            </a:r>
          </a:p>
          <a:p>
            <a:pPr marL="0" indent="0">
              <a:buNone/>
            </a:pPr>
            <a:r>
              <a:rPr lang="en-US" altLang="zh-CN" dirty="0" err="1" smtClean="0"/>
              <a:t>server.host</a:t>
            </a:r>
            <a:r>
              <a:rPr lang="en-US" altLang="zh-CN" dirty="0" smtClean="0"/>
              <a:t>: "0.0.0.0“</a:t>
            </a:r>
          </a:p>
          <a:p>
            <a:pPr marL="0" indent="0">
              <a:buNone/>
            </a:pPr>
            <a:r>
              <a:rPr lang="en-US" altLang="zh-CN" dirty="0" smtClean="0"/>
              <a:t>elasticsearch.url: </a:t>
            </a:r>
            <a:r>
              <a:rPr lang="en-US" altLang="zh-CN" dirty="0" smtClean="0">
                <a:hlinkClick r:id="rId3"/>
              </a:rPr>
              <a:t>http://localhost:9200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bin/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18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57415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-bash-4.2$ bin/</a:t>
            </a:r>
            <a:r>
              <a:rPr lang="en-US" altLang="zh-CN" dirty="0" err="1" smtClean="0"/>
              <a:t>kibana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log   [08:10:58.681] [info][status][plugin:kibana@6.1.2]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[08:10:58.725] [info][status][plugin:elasticsearch@6.1.2] Status changed from uninitialized to yellow - Waiting for 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log   [08:10:58.750] [info][status][plugin:console@6.1.2]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[08:10:58.782] [info][status][plugin:elasticsearch@6.1.2] Status changed from yellow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[08:10:58.792] [info][status][plugin:metrics@6.1.2]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[08:10:58.948] [info][status][plugin:timelion@6.1.2] Status changed from uninitialized to green - Ready</a:t>
            </a:r>
          </a:p>
          <a:p>
            <a:pPr marL="0" indent="0">
              <a:buNone/>
            </a:pPr>
            <a:r>
              <a:rPr lang="en-US" altLang="zh-CN" dirty="0" smtClean="0"/>
              <a:t>  log   [08:10:58.953] [info][listening] Server running at </a:t>
            </a:r>
            <a:r>
              <a:rPr lang="en-US" altLang="zh-CN" dirty="0" smtClean="0">
                <a:hlinkClick r:id="rId2"/>
              </a:rPr>
              <a:t>http://0.0.0.0:5601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http://172.20.8.215:5601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19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9" y="365125"/>
            <a:ext cx="11552381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171" y="5048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创建索引模式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3" y="2111900"/>
            <a:ext cx="11400000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延用服务提供方程序 </a:t>
            </a:r>
            <a:r>
              <a:rPr lang="en-US" altLang="zh-CN" dirty="0" smtClean="0"/>
              <a:t>jee4a-dubbo-provider</a:t>
            </a:r>
          </a:p>
          <a:p>
            <a:pPr marL="0" indent="0">
              <a:buNone/>
            </a:pPr>
            <a:r>
              <a:rPr lang="en-US" altLang="zh-CN" dirty="0"/>
              <a:t>l</a:t>
            </a:r>
            <a:r>
              <a:rPr lang="en-US" altLang="zh-CN" dirty="0" smtClean="0"/>
              <a:t>og4j.xml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&lt;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socketAppender</a:t>
            </a:r>
            <a:r>
              <a:rPr lang="en-US" altLang="zh-CN" dirty="0" smtClean="0"/>
              <a:t>" class="org.apache.log4j.net.SocketAppender"&gt;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remoteHost</a:t>
            </a:r>
            <a:r>
              <a:rPr lang="en-US" altLang="zh-CN" dirty="0" smtClean="0"/>
              <a:t>" value="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name="port" value="4560"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name="Threshold" value=“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/>
              <a:t>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ReconnectionDelay</a:t>
            </a:r>
            <a:r>
              <a:rPr lang="en-US" altLang="zh-CN" dirty="0" smtClean="0"/>
              <a:t>" value="1000" /&gt;</a:t>
            </a:r>
          </a:p>
          <a:p>
            <a:pPr marL="0" indent="0">
              <a:buNone/>
            </a:pPr>
            <a:r>
              <a:rPr lang="en-US" altLang="zh-CN" dirty="0" smtClean="0"/>
              <a:t>		&lt;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name="</a:t>
            </a:r>
            <a:r>
              <a:rPr lang="en-US" altLang="zh-CN" dirty="0" err="1" smtClean="0"/>
              <a:t>LocationInfo</a:t>
            </a:r>
            <a:r>
              <a:rPr lang="en-US" altLang="zh-CN" dirty="0" smtClean="0"/>
              <a:t>" value="true" /&gt;</a:t>
            </a:r>
          </a:p>
          <a:p>
            <a:pPr marL="0" indent="0">
              <a:buNone/>
            </a:pPr>
            <a:r>
              <a:rPr lang="en-US" altLang="zh-CN" dirty="0" smtClean="0"/>
              <a:t>	&lt;/</a:t>
            </a:r>
            <a:r>
              <a:rPr lang="en-US" altLang="zh-CN" dirty="0" err="1" smtClean="0"/>
              <a:t>appender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&lt;root&gt;</a:t>
            </a:r>
          </a:p>
          <a:p>
            <a:pPr marL="0" indent="0">
              <a:buNone/>
            </a:pPr>
            <a:r>
              <a:rPr lang="en-US" altLang="zh-CN" dirty="0"/>
              <a:t>&lt;priority value=</a:t>
            </a:r>
            <a:r>
              <a:rPr lang="en-US" altLang="zh-CN" i="1" dirty="0"/>
              <a:t>"</a:t>
            </a:r>
            <a:r>
              <a:rPr lang="en-US" altLang="zh-CN" i="1" dirty="0">
                <a:solidFill>
                  <a:srgbClr val="FF0000"/>
                </a:solidFill>
              </a:rPr>
              <a:t>error</a:t>
            </a:r>
            <a:r>
              <a:rPr lang="en-US" altLang="zh-CN" i="1" dirty="0"/>
              <a:t>" 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appender</a:t>
            </a:r>
            <a:r>
              <a:rPr lang="en-US" altLang="zh-CN" dirty="0"/>
              <a:t>-ref ref=</a:t>
            </a:r>
            <a:r>
              <a:rPr lang="en-US" altLang="zh-CN" i="1" dirty="0"/>
              <a:t>"console" /&gt;</a:t>
            </a:r>
          </a:p>
          <a:p>
            <a:pPr marL="0" indent="0">
              <a:buNone/>
            </a:pPr>
            <a:r>
              <a:rPr lang="en-US" altLang="zh-CN" dirty="0"/>
              <a:t>&lt;/root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51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运行消费房测试用例产生日志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2" y="1304123"/>
            <a:ext cx="11361905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u="sng" dirty="0">
                <a:hlinkClick r:id="rId2"/>
              </a:rPr>
              <a:t>全文搜索</a:t>
            </a:r>
            <a:r>
              <a:rPr lang="zh-CN" altLang="en-US" dirty="0"/>
              <a:t>属于最常见的需求，开源的 </a:t>
            </a:r>
            <a:r>
              <a:rPr lang="en-US" altLang="zh-CN" u="sng" dirty="0" err="1">
                <a:hlinkClick r:id="rId3"/>
              </a:rPr>
              <a:t>Elasticsearch</a:t>
            </a:r>
            <a:r>
              <a:rPr lang="en-US" altLang="zh-CN" dirty="0"/>
              <a:t> </a:t>
            </a:r>
            <a:r>
              <a:rPr lang="zh-CN" altLang="en-US" dirty="0"/>
              <a:t>（以下简称 </a:t>
            </a:r>
            <a:r>
              <a:rPr lang="en-US" altLang="zh-CN" dirty="0"/>
              <a:t>Elastic</a:t>
            </a:r>
            <a:r>
              <a:rPr lang="zh-CN" altLang="en-US" dirty="0"/>
              <a:t>）是目前全文搜索引擎的首选。</a:t>
            </a:r>
          </a:p>
          <a:p>
            <a:r>
              <a:rPr lang="zh-CN" altLang="en-US" dirty="0"/>
              <a:t>它可以快速地储存、搜索和分析海量数据。维基百科、</a:t>
            </a:r>
            <a:r>
              <a:rPr lang="en-US" altLang="zh-CN" dirty="0"/>
              <a:t>Stack Overflow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都采用它。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Elastic </a:t>
            </a:r>
            <a:r>
              <a:rPr lang="zh-CN" altLang="en-US" dirty="0"/>
              <a:t>的底层是开源库 </a:t>
            </a:r>
            <a:r>
              <a:rPr lang="en-US" altLang="zh-CN" u="sng" dirty="0" err="1">
                <a:hlinkClick r:id="rId4"/>
              </a:rPr>
              <a:t>Lucene</a:t>
            </a:r>
            <a:r>
              <a:rPr lang="zh-CN" altLang="en-US" dirty="0"/>
              <a:t>。但是，你没法直接用 </a:t>
            </a:r>
            <a:r>
              <a:rPr lang="en-US" altLang="zh-CN" dirty="0" err="1"/>
              <a:t>Lucene</a:t>
            </a:r>
            <a:r>
              <a:rPr lang="zh-CN" altLang="en-US" dirty="0"/>
              <a:t>，必须自己写代码去调用它的接口。</a:t>
            </a:r>
            <a:r>
              <a:rPr lang="en-US" altLang="zh-CN" dirty="0"/>
              <a:t>Elastic </a:t>
            </a:r>
            <a:r>
              <a:rPr lang="zh-CN" altLang="en-US" dirty="0"/>
              <a:t>是 </a:t>
            </a:r>
            <a:r>
              <a:rPr lang="en-US" altLang="zh-CN" dirty="0" err="1"/>
              <a:t>Lucene</a:t>
            </a:r>
            <a:r>
              <a:rPr lang="en-US" altLang="zh-CN" dirty="0"/>
              <a:t> </a:t>
            </a:r>
            <a:r>
              <a:rPr lang="zh-CN" altLang="en-US" dirty="0"/>
              <a:t>的封装，提供了 </a:t>
            </a:r>
            <a:r>
              <a:rPr lang="en-US" altLang="zh-CN" dirty="0"/>
              <a:t>REST API </a:t>
            </a:r>
            <a:r>
              <a:rPr lang="zh-CN" altLang="en-US" dirty="0"/>
              <a:t>的操作接口，开箱即用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81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172.20.10.200</a:t>
            </a:r>
          </a:p>
          <a:p>
            <a:pPr marL="0" indent="0">
              <a:buNone/>
            </a:pPr>
            <a:r>
              <a:rPr lang="en-US" altLang="zh-CN" dirty="0"/>
              <a:t>vi </a:t>
            </a:r>
            <a:r>
              <a:rPr lang="en-US" altLang="zh-CN" dirty="0" err="1"/>
              <a:t>elasticsearch.yml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cluster.name: my-search</a:t>
            </a:r>
          </a:p>
          <a:p>
            <a:pPr marL="0" indent="0">
              <a:buNone/>
            </a:pPr>
            <a:r>
              <a:rPr lang="en-US" altLang="zh-CN" dirty="0"/>
              <a:t>node.name: </a:t>
            </a:r>
            <a:r>
              <a:rPr lang="en-US" altLang="zh-CN" dirty="0" smtClean="0"/>
              <a:t>node-2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path.data</a:t>
            </a:r>
            <a:r>
              <a:rPr lang="en-US" altLang="zh-CN" dirty="0"/>
              <a:t>: /export/data/elastic/data</a:t>
            </a:r>
          </a:p>
          <a:p>
            <a:pPr marL="0" indent="0">
              <a:buNone/>
            </a:pPr>
            <a:r>
              <a:rPr lang="en-US" altLang="zh-CN" dirty="0" err="1"/>
              <a:t>path.logs</a:t>
            </a:r>
            <a:r>
              <a:rPr lang="en-US" altLang="zh-CN" dirty="0"/>
              <a:t>: /export/data/elastic/logs</a:t>
            </a:r>
          </a:p>
          <a:p>
            <a:pPr marL="0" indent="0">
              <a:buNone/>
            </a:pPr>
            <a:r>
              <a:rPr lang="en-US" altLang="zh-CN" dirty="0" err="1"/>
              <a:t>network.host</a:t>
            </a:r>
            <a:r>
              <a:rPr lang="en-US" altLang="zh-CN" dirty="0"/>
              <a:t>: 0.0.0.0</a:t>
            </a:r>
          </a:p>
          <a:p>
            <a:pPr marL="0" indent="0">
              <a:buNone/>
            </a:pPr>
            <a:r>
              <a:rPr lang="en-US" altLang="zh-CN" dirty="0" err="1"/>
              <a:t>http.port</a:t>
            </a:r>
            <a:r>
              <a:rPr lang="en-US" altLang="zh-CN" dirty="0"/>
              <a:t>: 9200</a:t>
            </a:r>
          </a:p>
          <a:p>
            <a:pPr marL="0" indent="0">
              <a:buNone/>
            </a:pPr>
            <a:r>
              <a:rPr lang="en-US" altLang="zh-CN" dirty="0" err="1"/>
              <a:t>discovery.zen.ping.unicast.hosts</a:t>
            </a:r>
            <a:r>
              <a:rPr lang="en-US" altLang="zh-CN" dirty="0"/>
              <a:t>: ["172.20.8.215","172.20.10.200"]</a:t>
            </a:r>
          </a:p>
          <a:p>
            <a:pPr marL="0" indent="0">
              <a:buNone/>
            </a:pPr>
            <a:r>
              <a:rPr lang="en-US" altLang="zh-CN" dirty="0" err="1"/>
              <a:t>discovery.zen.minimum_master_nodes</a:t>
            </a:r>
            <a:r>
              <a:rPr lang="en-US" altLang="zh-CN" dirty="0"/>
              <a:t>: 1</a:t>
            </a:r>
          </a:p>
          <a:p>
            <a:pPr marL="0" indent="0">
              <a:buNone/>
            </a:pPr>
            <a:r>
              <a:rPr lang="en-US" altLang="zh-CN" dirty="0" err="1"/>
              <a:t>node.master</a:t>
            </a:r>
            <a:r>
              <a:rPr lang="en-US" altLang="zh-CN" dirty="0"/>
              <a:t>: </a:t>
            </a:r>
            <a:r>
              <a:rPr lang="en-US" altLang="zh-CN" dirty="0" smtClean="0"/>
              <a:t>false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node.data</a:t>
            </a:r>
            <a:r>
              <a:rPr lang="en-US" altLang="zh-CN" dirty="0"/>
              <a:t>: 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http.cors.enabled</a:t>
            </a:r>
            <a:r>
              <a:rPr lang="en-US" altLang="zh-CN" dirty="0"/>
              <a:t>: true  </a:t>
            </a:r>
          </a:p>
          <a:p>
            <a:pPr marL="0" indent="0">
              <a:buNone/>
            </a:pPr>
            <a:r>
              <a:rPr lang="en-US" altLang="zh-CN" dirty="0" err="1"/>
              <a:t>http.cors.allow</a:t>
            </a:r>
            <a:r>
              <a:rPr lang="en-US" altLang="zh-CN" dirty="0"/>
              <a:t>-origin: </a:t>
            </a:r>
            <a:r>
              <a:rPr lang="en-US" altLang="zh-CN" dirty="0" smtClean="0"/>
              <a:t>"*“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启动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bin/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48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5952676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224287"/>
            <a:ext cx="10428571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https://www.elastic.co/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github.com/mobz/elasticsearch-head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www.cnblogs.com/Onlywjy/p/Elasticsearch.html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https://npm.taobao.org/mirrors/node/latest-v9.x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www.cnblogs.com/sunxucool/p/3799190.html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www.cnblogs.com/blogjun/articles/82fb37eb418a2ed8dc6adf3d306aa2ef.html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www.cnblogs.com/aubin/p/8012840.html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8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j</a:t>
            </a:r>
            <a:r>
              <a:rPr lang="en-US" altLang="zh-CN" dirty="0" err="1" smtClean="0"/>
              <a:t>dk</a:t>
            </a:r>
            <a:r>
              <a:rPr lang="zh-CN" altLang="en-US" dirty="0" smtClean="0"/>
              <a:t>环境</a:t>
            </a:r>
            <a:r>
              <a:rPr lang="zh-CN" altLang="en-US" dirty="0"/>
              <a:t>准备</a:t>
            </a:r>
            <a:r>
              <a:rPr lang="zh-CN" altLang="en-US" dirty="0" smtClean="0"/>
              <a:t>，安装最新版，需要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版本以上，</a:t>
            </a:r>
            <a:r>
              <a:rPr lang="zh-CN" altLang="en-US" dirty="0"/>
              <a:t> </a:t>
            </a:r>
            <a:r>
              <a:rPr lang="zh-CN" altLang="en-US" dirty="0" smtClean="0"/>
              <a:t>网上</a:t>
            </a:r>
            <a:r>
              <a:rPr lang="zh-CN" altLang="en-US" dirty="0"/>
              <a:t>很多资料</a:t>
            </a:r>
            <a:r>
              <a:rPr lang="zh-CN" altLang="en-US" dirty="0" smtClean="0"/>
              <a:t>，在次不做过多赘述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172.20.8.215</a:t>
            </a:r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https://artifacts.elastic.co/downloads/elasticsearch/elasticsearch-6.1.2.tar.gz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tar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elasticsearch-6.1.2.tar.gz</a:t>
            </a:r>
          </a:p>
          <a:p>
            <a:pPr marL="0" indent="0">
              <a:buNone/>
            </a:pPr>
            <a:r>
              <a:rPr lang="en-US" altLang="zh-CN" dirty="0"/>
              <a:t>vi </a:t>
            </a:r>
            <a:r>
              <a:rPr lang="en-US" altLang="zh-CN" dirty="0" err="1"/>
              <a:t>elasticsearch.yml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cluster.name: </a:t>
            </a:r>
            <a:r>
              <a:rPr lang="en-US" altLang="zh-CN" dirty="0" smtClean="0"/>
              <a:t>my-search</a:t>
            </a:r>
          </a:p>
          <a:p>
            <a:pPr marL="0" indent="0">
              <a:buNone/>
            </a:pPr>
            <a:r>
              <a:rPr lang="en-US" altLang="zh-CN" dirty="0"/>
              <a:t>node.name: </a:t>
            </a:r>
            <a:r>
              <a:rPr lang="en-US" altLang="zh-CN" dirty="0" smtClean="0"/>
              <a:t>node-1</a:t>
            </a:r>
          </a:p>
          <a:p>
            <a:pPr marL="0" indent="0">
              <a:buNone/>
            </a:pPr>
            <a:r>
              <a:rPr lang="en-US" altLang="zh-CN" dirty="0" err="1"/>
              <a:t>path.data</a:t>
            </a:r>
            <a:r>
              <a:rPr lang="en-US" altLang="zh-CN" dirty="0"/>
              <a:t>: /</a:t>
            </a:r>
            <a:r>
              <a:rPr lang="en-US" altLang="zh-CN" dirty="0" smtClean="0"/>
              <a:t>export/data/elastic/data</a:t>
            </a:r>
          </a:p>
          <a:p>
            <a:pPr marL="0" indent="0">
              <a:buNone/>
            </a:pPr>
            <a:r>
              <a:rPr lang="en-US" altLang="zh-CN" dirty="0" err="1"/>
              <a:t>path.logs</a:t>
            </a:r>
            <a:r>
              <a:rPr lang="en-US" altLang="zh-CN" dirty="0"/>
              <a:t>: /</a:t>
            </a:r>
            <a:r>
              <a:rPr lang="en-US" altLang="zh-CN" dirty="0" smtClean="0"/>
              <a:t>export/data/elastic/logs</a:t>
            </a:r>
          </a:p>
          <a:p>
            <a:pPr marL="0" indent="0">
              <a:buNone/>
            </a:pPr>
            <a:r>
              <a:rPr lang="en-US" altLang="zh-CN" dirty="0" err="1"/>
              <a:t>network.host</a:t>
            </a:r>
            <a:r>
              <a:rPr lang="en-US" altLang="zh-CN" dirty="0"/>
              <a:t>: </a:t>
            </a:r>
            <a:r>
              <a:rPr lang="en-US" altLang="zh-CN" dirty="0" smtClean="0"/>
              <a:t>0.0.0.0</a:t>
            </a:r>
          </a:p>
          <a:p>
            <a:pPr marL="0" indent="0">
              <a:buNone/>
            </a:pPr>
            <a:r>
              <a:rPr lang="en-US" altLang="zh-CN" dirty="0" err="1"/>
              <a:t>http.port</a:t>
            </a:r>
            <a:r>
              <a:rPr lang="en-US" altLang="zh-CN" dirty="0"/>
              <a:t>: </a:t>
            </a:r>
            <a:r>
              <a:rPr lang="en-US" altLang="zh-CN" dirty="0" smtClean="0"/>
              <a:t>9200</a:t>
            </a:r>
          </a:p>
          <a:p>
            <a:pPr marL="0" indent="0">
              <a:buNone/>
            </a:pPr>
            <a:r>
              <a:rPr lang="en-US" altLang="zh-CN" dirty="0" err="1"/>
              <a:t>discovery.zen.ping.unicast.hosts</a:t>
            </a:r>
            <a:r>
              <a:rPr lang="en-US" altLang="zh-CN" dirty="0"/>
              <a:t>: ["172.20.8.215","172.20.10.200</a:t>
            </a:r>
            <a:r>
              <a:rPr lang="en-US" altLang="zh-CN" dirty="0" smtClean="0"/>
              <a:t>"]</a:t>
            </a:r>
          </a:p>
          <a:p>
            <a:pPr marL="0" indent="0">
              <a:buNone/>
            </a:pPr>
            <a:r>
              <a:rPr lang="en-US" altLang="zh-CN" dirty="0" err="1" smtClean="0"/>
              <a:t>discovery.zen.minimum_master_nodes</a:t>
            </a:r>
            <a:r>
              <a:rPr lang="en-US" altLang="zh-CN" dirty="0"/>
              <a:t>: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err="1"/>
              <a:t>node.master</a:t>
            </a:r>
            <a:r>
              <a:rPr lang="en-US" altLang="zh-CN" dirty="0"/>
              <a:t>: true</a:t>
            </a:r>
          </a:p>
          <a:p>
            <a:pPr marL="0" indent="0">
              <a:buNone/>
            </a:pPr>
            <a:r>
              <a:rPr lang="en-US" altLang="zh-CN" dirty="0" err="1"/>
              <a:t>node.data</a:t>
            </a:r>
            <a:r>
              <a:rPr lang="en-US" altLang="zh-CN" dirty="0"/>
              <a:t>: true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http.cors.enabled</a:t>
            </a:r>
            <a:r>
              <a:rPr lang="en-US" altLang="zh-CN" dirty="0"/>
              <a:t>: true  </a:t>
            </a:r>
          </a:p>
          <a:p>
            <a:pPr marL="0" indent="0">
              <a:buNone/>
            </a:pPr>
            <a:r>
              <a:rPr lang="en-US" altLang="zh-CN" dirty="0" err="1"/>
              <a:t>http.cors.allow</a:t>
            </a:r>
            <a:r>
              <a:rPr lang="en-US" altLang="zh-CN" dirty="0"/>
              <a:t>-origin: "*"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078"/>
            <a:ext cx="4438095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cd elasticsearch-6.1.2/bin</a:t>
            </a:r>
          </a:p>
          <a:p>
            <a:pPr marL="0" indent="0">
              <a:buNone/>
            </a:pPr>
            <a:r>
              <a:rPr lang="en-US" altLang="zh-CN" dirty="0"/>
              <a:t>./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r>
              <a:rPr lang="en-US" altLang="zh-CN" dirty="0" err="1"/>
              <a:t>nohup</a:t>
            </a:r>
            <a:r>
              <a:rPr lang="en-US" altLang="zh-CN" dirty="0"/>
              <a:t> ./</a:t>
            </a:r>
            <a:r>
              <a:rPr lang="en-US" altLang="zh-CN" dirty="0" err="1"/>
              <a:t>elasticsearch</a:t>
            </a:r>
            <a:r>
              <a:rPr lang="en-US" altLang="zh-CN" dirty="0"/>
              <a:t> &amp; 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如果报以下错误：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7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300"/>
            <a:ext cx="10515600" cy="594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[1]: max file descriptors [4096] for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 process is too low, increase to at least [65536]</a:t>
            </a:r>
          </a:p>
          <a:p>
            <a:pPr marL="0" indent="0">
              <a:buNone/>
            </a:pPr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/security/</a:t>
            </a:r>
            <a:r>
              <a:rPr lang="en-US" altLang="zh-CN" dirty="0" err="1"/>
              <a:t>limits.conf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*  hard </a:t>
            </a:r>
            <a:r>
              <a:rPr lang="en-US" altLang="zh-CN" dirty="0" err="1" smtClean="0"/>
              <a:t>nofile</a:t>
            </a:r>
            <a:r>
              <a:rPr lang="en-US" altLang="zh-CN" dirty="0" smtClean="0"/>
              <a:t> 65536  </a:t>
            </a:r>
          </a:p>
          <a:p>
            <a:pPr marL="0" indent="0">
              <a:buNone/>
            </a:pPr>
            <a:r>
              <a:rPr lang="en-US" altLang="zh-CN" dirty="0" smtClean="0"/>
              <a:t>*  soft </a:t>
            </a:r>
            <a:r>
              <a:rPr lang="en-US" altLang="zh-CN" dirty="0" err="1" smtClean="0"/>
              <a:t>nofile</a:t>
            </a:r>
            <a:r>
              <a:rPr lang="en-US" altLang="zh-CN" dirty="0" smtClean="0"/>
              <a:t> 65536  </a:t>
            </a:r>
          </a:p>
          <a:p>
            <a:pPr marL="0" indent="0">
              <a:buNone/>
            </a:pPr>
            <a:r>
              <a:rPr lang="zh-CN" altLang="en-US" dirty="0"/>
              <a:t>重</a:t>
            </a:r>
            <a:r>
              <a:rPr lang="zh-CN" altLang="en-US" dirty="0" smtClean="0"/>
              <a:t>启生效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[2]: max virtual memory areas </a:t>
            </a:r>
            <a:r>
              <a:rPr lang="en-US" altLang="zh-CN" dirty="0" err="1" smtClean="0"/>
              <a:t>vm.max_map_count</a:t>
            </a:r>
            <a:r>
              <a:rPr lang="en-US" altLang="zh-CN" dirty="0" smtClean="0"/>
              <a:t> [65530] is too low, increase to at least [262144]</a:t>
            </a:r>
          </a:p>
          <a:p>
            <a:pPr marL="0" indent="0">
              <a:buNone/>
            </a:pPr>
            <a:r>
              <a:rPr lang="en-US" altLang="zh-CN" dirty="0" smtClean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sysctl.conf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err="1" smtClean="0"/>
              <a:t>vm.max_map_count</a:t>
            </a:r>
            <a:r>
              <a:rPr lang="en-US" altLang="zh-CN" dirty="0" smtClean="0"/>
              <a:t>=262144  </a:t>
            </a:r>
          </a:p>
          <a:p>
            <a:pPr marL="0" indent="0">
              <a:buNone/>
            </a:pPr>
            <a:r>
              <a:rPr lang="en-US" altLang="zh-CN" dirty="0" err="1" smtClean="0"/>
              <a:t>sysctl</a:t>
            </a:r>
            <a:r>
              <a:rPr lang="en-US" altLang="zh-CN" dirty="0" smtClean="0"/>
              <a:t> -p  #</a:t>
            </a:r>
            <a:r>
              <a:rPr lang="zh-CN" altLang="en-US" dirty="0" smtClean="0"/>
              <a:t>生效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27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如果一切正常，新开窗口，</a:t>
            </a:r>
            <a:r>
              <a:rPr lang="en-US" altLang="zh-CN" dirty="0" smtClean="0"/>
              <a:t>curl localhost:9200</a:t>
            </a:r>
          </a:p>
          <a:p>
            <a:pPr marL="0" indent="0">
              <a:buNone/>
            </a:pPr>
            <a:r>
              <a:rPr lang="zh-CN" altLang="en-US" dirty="0" smtClean="0"/>
              <a:t>返回如下内容：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"name" : "</a:t>
            </a:r>
            <a:r>
              <a:rPr lang="en-US" altLang="zh-CN" dirty="0" err="1" smtClean="0"/>
              <a:t>AJiUzWn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  "</a:t>
            </a:r>
            <a:r>
              <a:rPr lang="en-US" altLang="zh-CN" dirty="0" err="1" smtClean="0"/>
              <a:t>cluster_name</a:t>
            </a:r>
            <a:r>
              <a:rPr lang="en-US" altLang="zh-CN" dirty="0" smtClean="0"/>
              <a:t>" : "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 smtClean="0"/>
              <a:t>  "</a:t>
            </a:r>
            <a:r>
              <a:rPr lang="en-US" altLang="zh-CN" dirty="0" err="1" smtClean="0"/>
              <a:t>cluster_uuid</a:t>
            </a:r>
            <a:r>
              <a:rPr lang="en-US" altLang="zh-CN" dirty="0" smtClean="0"/>
              <a:t>" : "Vx_nCTW1Q8CoMHGuRMR13w",</a:t>
            </a:r>
          </a:p>
          <a:p>
            <a:pPr marL="0" indent="0">
              <a:buNone/>
            </a:pPr>
            <a:r>
              <a:rPr lang="en-US" altLang="zh-CN" dirty="0" smtClean="0"/>
              <a:t>  "version" : {</a:t>
            </a:r>
          </a:p>
          <a:p>
            <a:pPr marL="0" indent="0">
              <a:buNone/>
            </a:pPr>
            <a:r>
              <a:rPr lang="en-US" altLang="zh-CN" dirty="0" smtClean="0"/>
              <a:t>    "number" : "6.1.2",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build_hash</a:t>
            </a:r>
            <a:r>
              <a:rPr lang="en-US" altLang="zh-CN" dirty="0" smtClean="0"/>
              <a:t>" : "5b1fea5",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build_date</a:t>
            </a:r>
            <a:r>
              <a:rPr lang="en-US" altLang="zh-CN" dirty="0" smtClean="0"/>
              <a:t>" : "2018-01-10T02:35:59.208Z",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build_snapshot</a:t>
            </a:r>
            <a:r>
              <a:rPr lang="en-US" altLang="zh-CN" dirty="0" smtClean="0"/>
              <a:t>" : false,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lucene_version</a:t>
            </a:r>
            <a:r>
              <a:rPr lang="en-US" altLang="zh-CN" dirty="0" smtClean="0"/>
              <a:t>" : "7.1.0",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minimum_wire_compatibility_version</a:t>
            </a:r>
            <a:r>
              <a:rPr lang="en-US" altLang="zh-CN" dirty="0" smtClean="0"/>
              <a:t>" : "5.6.0",</a:t>
            </a:r>
          </a:p>
          <a:p>
            <a:pPr marL="0" indent="0"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minimum_index_compatibility_version</a:t>
            </a:r>
            <a:r>
              <a:rPr lang="en-US" altLang="zh-CN" dirty="0" smtClean="0"/>
              <a:t>" : "5.0.0"</a:t>
            </a:r>
          </a:p>
          <a:p>
            <a:pPr marL="0" indent="0">
              <a:buNone/>
            </a:pPr>
            <a:r>
              <a:rPr lang="en-US" altLang="zh-CN" dirty="0" smtClean="0"/>
              <a:t>  },</a:t>
            </a:r>
          </a:p>
          <a:p>
            <a:pPr marL="0" indent="0">
              <a:buNone/>
            </a:pPr>
            <a:r>
              <a:rPr lang="en-US" altLang="zh-CN" dirty="0" smtClean="0"/>
              <a:t>  "tagline" : "You Know, for Search"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9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以上内容包含 当前节点，集群，版本等信息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Ctrl+c</a:t>
            </a:r>
            <a:r>
              <a:rPr lang="en-US" altLang="zh-CN" dirty="0" smtClean="0"/>
              <a:t> ，</a:t>
            </a:r>
            <a:r>
              <a:rPr lang="zh-CN" altLang="en-US" dirty="0" smtClean="0"/>
              <a:t>会停止运行。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默认情况下，</a:t>
            </a:r>
            <a:r>
              <a:rPr lang="en-US" altLang="zh-CN" dirty="0" smtClean="0"/>
              <a:t>Elastic </a:t>
            </a:r>
            <a:r>
              <a:rPr lang="zh-CN" altLang="en-US" dirty="0" smtClean="0"/>
              <a:t>只允许本机访问，如果需要远程访问，可以修改 </a:t>
            </a:r>
            <a:r>
              <a:rPr lang="en-US" altLang="zh-CN" dirty="0" smtClean="0"/>
              <a:t>Elastic </a:t>
            </a:r>
            <a:r>
              <a:rPr lang="zh-CN" altLang="en-US" dirty="0" smtClean="0"/>
              <a:t>安装目录的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elasticsearch.yml</a:t>
            </a:r>
            <a:r>
              <a:rPr lang="zh-CN" altLang="en-US" dirty="0" smtClean="0"/>
              <a:t>文件，去掉</a:t>
            </a:r>
            <a:r>
              <a:rPr lang="en-US" altLang="zh-CN" dirty="0" err="1" smtClean="0"/>
              <a:t>network.host</a:t>
            </a:r>
            <a:r>
              <a:rPr lang="zh-CN" altLang="en-US" dirty="0" smtClean="0"/>
              <a:t>的注释，将它的值改成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，然后重新启动 </a:t>
            </a:r>
            <a:r>
              <a:rPr lang="en-US" altLang="zh-CN" dirty="0" smtClean="0"/>
              <a:t>Elastic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network.host</a:t>
            </a:r>
            <a:r>
              <a:rPr lang="en-US" altLang="zh-CN" dirty="0" smtClean="0"/>
              <a:t>: 0.0.0.0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上面代码中，设成</a:t>
            </a:r>
            <a:r>
              <a:rPr lang="en-US" altLang="zh-CN" dirty="0" smtClean="0"/>
              <a:t>0.0.0.0</a:t>
            </a:r>
            <a:r>
              <a:rPr lang="zh-CN" altLang="en-US" dirty="0" smtClean="0"/>
              <a:t>让任何人都可以访问。线上服务不要这样设置，要设成具体的 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防火墙关闭或开放</a:t>
            </a:r>
            <a:r>
              <a:rPr lang="en-US" altLang="zh-CN" dirty="0" smtClean="0"/>
              <a:t>9200</a:t>
            </a:r>
            <a:r>
              <a:rPr lang="zh-CN" altLang="en-US" dirty="0" smtClean="0"/>
              <a:t>端口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26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Head </a:t>
            </a:r>
            <a:r>
              <a:rPr lang="zh-CN" altLang="en-US" dirty="0" smtClean="0"/>
              <a:t>插件安装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一、下载插件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github.com/mobz/elasticsearch-head/archive/master.zip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unzip master.zip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二、安装</a:t>
            </a:r>
            <a:r>
              <a:rPr lang="en-US" altLang="zh-CN" dirty="0" smtClean="0"/>
              <a:t>node</a:t>
            </a:r>
          </a:p>
          <a:p>
            <a:pPr marL="0" indent="0">
              <a:buNone/>
            </a:pPr>
            <a:r>
              <a:rPr lang="en-US" altLang="zh-CN" dirty="0" err="1"/>
              <a:t>wget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npm.taobao.org/mirrors/node/latest-v9.x/node-v9.0.0-linux-x64.tar.gz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</a:t>
            </a:r>
            <a:r>
              <a:rPr lang="en-US" altLang="zh-CN" dirty="0" smtClean="0"/>
              <a:t>node-v9.0.0-linux-x64.tar.gz</a:t>
            </a:r>
          </a:p>
          <a:p>
            <a:pPr marL="0" indent="0">
              <a:buNone/>
            </a:pPr>
            <a:r>
              <a:rPr lang="en-US" altLang="zh-CN" dirty="0"/>
              <a:t>vi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pPr marL="0" indent="0">
              <a:buNone/>
            </a:pPr>
            <a:r>
              <a:rPr lang="en-US" altLang="zh-CN" dirty="0"/>
              <a:t>export NODE_HOME=/</a:t>
            </a:r>
            <a:r>
              <a:rPr lang="en-US" altLang="zh-CN" dirty="0" smtClean="0"/>
              <a:t>export/servers/node-v9.0.0-linux-x64</a:t>
            </a:r>
          </a:p>
          <a:p>
            <a:pPr marL="0" indent="0">
              <a:buNone/>
            </a:pPr>
            <a:r>
              <a:rPr lang="en-US" altLang="zh-CN" dirty="0"/>
              <a:t>export </a:t>
            </a:r>
            <a:r>
              <a:rPr lang="en-US" altLang="zh-CN" dirty="0" smtClean="0"/>
              <a:t>PATH=$NODE_HOME/bin</a:t>
            </a:r>
            <a:r>
              <a:rPr lang="en-US" altLang="zh-CN" dirty="0"/>
              <a:t>:$</a:t>
            </a:r>
            <a:r>
              <a:rPr lang="en-US" altLang="zh-CN" dirty="0" smtClean="0"/>
              <a:t>PATH</a:t>
            </a:r>
          </a:p>
          <a:p>
            <a:pPr marL="0" indent="0">
              <a:buNone/>
            </a:pPr>
            <a:r>
              <a:rPr lang="en-US" altLang="zh-CN" dirty="0"/>
              <a:t>export NODE_PATH=$</a:t>
            </a:r>
            <a:r>
              <a:rPr lang="en-US" altLang="zh-CN" dirty="0" smtClean="0"/>
              <a:t>NODE_HOME/lib/</a:t>
            </a:r>
            <a:r>
              <a:rPr lang="en-US" altLang="zh-CN" dirty="0" err="1" smtClean="0"/>
              <a:t>node_modules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source 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6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三、安装</a:t>
            </a:r>
            <a:r>
              <a:rPr lang="en-US" altLang="zh-CN" dirty="0" smtClean="0"/>
              <a:t>grunt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 - root</a:t>
            </a:r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grunt-cli</a:t>
            </a:r>
          </a:p>
          <a:p>
            <a:pPr marL="0" indent="0">
              <a:buNone/>
            </a:pPr>
            <a:r>
              <a:rPr lang="zh-CN" altLang="en-US" dirty="0"/>
              <a:t>修改服务器监听地址</a:t>
            </a:r>
            <a:r>
              <a:rPr lang="en-US" altLang="zh-CN" dirty="0"/>
              <a:t>:</a:t>
            </a:r>
            <a:r>
              <a:rPr lang="en-US" altLang="zh-CN" dirty="0" smtClean="0"/>
              <a:t>Gruntfile.js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修改</a:t>
            </a:r>
            <a:r>
              <a:rPr lang="zh-CN" altLang="en-US" dirty="0"/>
              <a:t>连接地址：</a:t>
            </a:r>
            <a:r>
              <a:rPr lang="en-US" altLang="zh-CN" dirty="0"/>
              <a:t>_</a:t>
            </a:r>
            <a:r>
              <a:rPr lang="en-US" altLang="zh-CN" dirty="0" smtClean="0"/>
              <a:t>site/app.js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9459"/>
            <a:ext cx="4095238" cy="16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5056"/>
            <a:ext cx="8580952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831</Words>
  <Application>Microsoft Office PowerPoint</Application>
  <PresentationFormat>宽屏</PresentationFormat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实时收集，海量日志分析平台 ELK 搭建</vt:lpstr>
      <vt:lpstr>Elasticsearch</vt:lpstr>
      <vt:lpstr>一、安装</vt:lpstr>
      <vt:lpstr>PowerPoint 演示文稿</vt:lpstr>
      <vt:lpstr>PowerPoint 演示文稿</vt:lpstr>
      <vt:lpstr>PowerPoint 演示文稿</vt:lpstr>
      <vt:lpstr>PowerPoint 演示文稿</vt:lpstr>
      <vt:lpstr>Head 插件安装</vt:lpstr>
      <vt:lpstr>PowerPoint 演示文稿</vt:lpstr>
      <vt:lpstr>PowerPoint 演示文稿</vt:lpstr>
      <vt:lpstr>PowerPoint 演示文稿</vt:lpstr>
      <vt:lpstr>Logstash 安装</vt:lpstr>
      <vt:lpstr>PowerPoint 演示文稿</vt:lpstr>
      <vt:lpstr>Kibana 安装</vt:lpstr>
      <vt:lpstr>PowerPoint 演示文稿</vt:lpstr>
      <vt:lpstr>PowerPoint 演示文稿</vt:lpstr>
      <vt:lpstr>PowerPoint 演示文稿</vt:lpstr>
      <vt:lpstr>测试用例</vt:lpstr>
      <vt:lpstr>PowerPoint 演示文稿</vt:lpstr>
      <vt:lpstr>elasticsearch集群</vt:lpstr>
      <vt:lpstr>PowerPoint 演示文稿</vt:lpstr>
      <vt:lpstr>参考资料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5.7主从搭建及读写分离应用示例</dc:title>
  <dc:creator>微软中国</dc:creator>
  <cp:lastModifiedBy>微软中国</cp:lastModifiedBy>
  <cp:revision>125</cp:revision>
  <dcterms:created xsi:type="dcterms:W3CDTF">2018-01-17T02:06:19Z</dcterms:created>
  <dcterms:modified xsi:type="dcterms:W3CDTF">2018-01-19T01:41:23Z</dcterms:modified>
</cp:coreProperties>
</file>