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D8AC-5D37-4A83-885F-E3236DA82655}" type="datetimeFigureOut">
              <a:rPr lang="zh-CN" altLang="en-US" smtClean="0"/>
              <a:t>2018/1/11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07-83A5-4D23-A16A-E8FCF573F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9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72.20.8.215:/export/servers/" TargetMode="External"/><Relationship Id="rId2" Type="http://schemas.openxmlformats.org/officeDocument/2006/relationships/hyperlink" Target="https://dev.mysql.com/get/Downloads/MySQL-5.7/mysql-5.7.20-linux-glibc2.12-x86_64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5.7</a:t>
            </a:r>
            <a:r>
              <a:rPr lang="zh-CN" altLang="en-US" dirty="0"/>
              <a:t>主从搭建</a:t>
            </a:r>
            <a:r>
              <a:rPr lang="zh-CN" altLang="en-US" dirty="0" smtClean="0"/>
              <a:t>及读写分离应用</a:t>
            </a:r>
            <a:r>
              <a:rPr lang="zh-CN" altLang="en-US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Date:2018.01.09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 172.20.10.200</a:t>
            </a:r>
            <a:r>
              <a:rPr lang="zh-CN" altLang="en-US" dirty="0" smtClean="0"/>
              <a:t>创建备份用户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mysql</a:t>
            </a:r>
            <a:r>
              <a:rPr lang="en-US" altLang="zh-CN" dirty="0"/>
              <a:t> -u root –</a:t>
            </a:r>
            <a:r>
              <a:rPr lang="en-US" altLang="zh-CN" dirty="0" smtClean="0"/>
              <a:t>p</a:t>
            </a:r>
          </a:p>
          <a:p>
            <a:pPr marL="0" indent="0">
              <a:buNone/>
            </a:pPr>
            <a:r>
              <a:rPr lang="en-US" altLang="zh-CN" dirty="0"/>
              <a:t>grant replication slave on *.* to 'backup'@'172.20.8.215' identified by '123456' 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后面跟的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地址表示只有此服务器才能连接</a:t>
            </a:r>
            <a:r>
              <a:rPr lang="en-US" altLang="zh-CN" dirty="0" smtClean="0"/>
              <a:t>master 。</a:t>
            </a:r>
            <a:r>
              <a:rPr lang="zh-CN" altLang="en-US" dirty="0" smtClean="0"/>
              <a:t>如果有多台从服务器，此处可以设置为</a:t>
            </a:r>
            <a:r>
              <a:rPr lang="en-US" altLang="zh-CN" dirty="0" smtClean="0"/>
              <a:t>%，</a:t>
            </a:r>
            <a:r>
              <a:rPr lang="zh-CN" altLang="en-US" dirty="0" smtClean="0"/>
              <a:t>表示所有客户端都可以连接。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show master status;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后面用到</a:t>
            </a:r>
            <a:r>
              <a:rPr lang="en-US" altLang="zh-CN" dirty="0" err="1" smtClean="0"/>
              <a:t>file,position</a:t>
            </a:r>
            <a:r>
              <a:rPr lang="zh-CN" altLang="en-US" dirty="0" smtClean="0"/>
              <a:t>列值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Slave 172.20.5.215 </a:t>
            </a:r>
            <a:r>
              <a:rPr lang="zh-CN" altLang="en-US" dirty="0" smtClean="0"/>
              <a:t>配置 ，启动主从复制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change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='172.20.10.200',master_user='backup',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='123456',master_log_file='mysql-bin.000001',master_log_pos=450; start </a:t>
            </a:r>
            <a:r>
              <a:rPr lang="en-US" altLang="zh-CN" dirty="0" err="1" smtClean="0"/>
              <a:t>slave;change</a:t>
            </a:r>
            <a:r>
              <a:rPr lang="en-US" altLang="zh-CN" dirty="0" smtClean="0"/>
              <a:t> master to </a:t>
            </a:r>
            <a:r>
              <a:rPr lang="en-US" altLang="zh-CN" dirty="0" err="1" smtClean="0"/>
              <a:t>master_host</a:t>
            </a:r>
            <a:r>
              <a:rPr lang="en-US" altLang="zh-CN" dirty="0" smtClean="0"/>
              <a:t>='192.168.0.151',master_user='backup',</a:t>
            </a:r>
            <a:r>
              <a:rPr lang="en-US" altLang="zh-CN" dirty="0" err="1" smtClean="0"/>
              <a:t>master_password</a:t>
            </a:r>
            <a:r>
              <a:rPr lang="en-US" altLang="zh-CN" dirty="0" smtClean="0"/>
              <a:t>='123456',master_log_file='mysql-bin.000001',master_log_pos=154; start slave;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71"/>
            <a:ext cx="625714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master_host</a:t>
            </a:r>
            <a:r>
              <a:rPr lang="en-US" altLang="zh-CN" dirty="0"/>
              <a:t>=</a:t>
            </a:r>
            <a:r>
              <a:rPr lang="zh-CN" altLang="en-US" dirty="0"/>
              <a:t>主服务器</a:t>
            </a:r>
            <a:r>
              <a:rPr lang="en-US" altLang="zh-CN" dirty="0"/>
              <a:t>IP</a:t>
            </a:r>
            <a:br>
              <a:rPr lang="en-US" altLang="zh-CN" dirty="0"/>
            </a:br>
            <a:r>
              <a:rPr lang="en-US" altLang="zh-CN" dirty="0" err="1"/>
              <a:t>master_user</a:t>
            </a:r>
            <a:r>
              <a:rPr lang="en-US" altLang="zh-CN" dirty="0"/>
              <a:t>=</a:t>
            </a:r>
            <a:r>
              <a:rPr lang="zh-CN" altLang="en-US" dirty="0"/>
              <a:t>在主服务器上创建的备份用户名</a:t>
            </a:r>
            <a:br>
              <a:rPr lang="zh-CN" altLang="en-US" dirty="0"/>
            </a:br>
            <a:r>
              <a:rPr lang="en-US" altLang="zh-CN" dirty="0" err="1"/>
              <a:t>master_password</a:t>
            </a:r>
            <a:r>
              <a:rPr lang="en-US" altLang="zh-CN" dirty="0"/>
              <a:t>=</a:t>
            </a:r>
            <a:r>
              <a:rPr lang="zh-CN" altLang="en-US" dirty="0"/>
              <a:t>备份用户密码</a:t>
            </a:r>
            <a:br>
              <a:rPr lang="zh-CN" altLang="en-US" dirty="0"/>
            </a:br>
            <a:r>
              <a:rPr lang="en-US" altLang="zh-CN" dirty="0" err="1"/>
              <a:t>master_log_file</a:t>
            </a:r>
            <a:r>
              <a:rPr lang="en-US" altLang="zh-CN" dirty="0"/>
              <a:t>=</a:t>
            </a:r>
            <a:r>
              <a:rPr lang="zh-CN" altLang="en-US" dirty="0"/>
              <a:t>查询</a:t>
            </a:r>
            <a:r>
              <a:rPr lang="en-US" altLang="zh-CN" dirty="0"/>
              <a:t>master(</a:t>
            </a:r>
            <a:r>
              <a:rPr lang="zh-CN" altLang="en-US" dirty="0"/>
              <a:t>主服务器</a:t>
            </a:r>
            <a:r>
              <a:rPr lang="en-US" altLang="zh-CN" dirty="0"/>
              <a:t>)</a:t>
            </a:r>
            <a:r>
              <a:rPr lang="zh-CN" altLang="en-US" dirty="0"/>
              <a:t>的状态得到的</a:t>
            </a:r>
            <a:r>
              <a:rPr lang="en-US" altLang="zh-CN" dirty="0"/>
              <a:t>File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 err="1"/>
              <a:t>master_log_pos</a:t>
            </a:r>
            <a:r>
              <a:rPr lang="en-US" altLang="zh-CN" dirty="0"/>
              <a:t>=Position</a:t>
            </a:r>
            <a:r>
              <a:rPr lang="zh-CN" altLang="en-US" dirty="0"/>
              <a:t>列的值</a:t>
            </a:r>
            <a:br>
              <a:rPr lang="zh-CN" altLang="en-US" dirty="0"/>
            </a:br>
            <a:r>
              <a:rPr lang="en-US" altLang="zh-CN" dirty="0"/>
              <a:t>start slave</a:t>
            </a:r>
            <a:r>
              <a:rPr lang="zh-CN" altLang="en-US" dirty="0"/>
              <a:t>：启动从服务器复制功能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757"/>
            <a:ext cx="110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show slave status 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0843"/>
            <a:ext cx="11209524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主要看以下两项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Slave_IO_Running</a:t>
            </a:r>
            <a:r>
              <a:rPr lang="en-US" altLang="zh-CN" dirty="0"/>
              <a:t>: Yes  </a:t>
            </a:r>
          </a:p>
          <a:p>
            <a:pPr marL="0" indent="0">
              <a:buNone/>
            </a:pPr>
            <a:r>
              <a:rPr lang="en-US" altLang="zh-CN" dirty="0" err="1"/>
              <a:t>lave_SQL_Running</a:t>
            </a:r>
            <a:r>
              <a:rPr lang="en-US" altLang="zh-CN" dirty="0"/>
              <a:t>: Yes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Slave_IO</a:t>
            </a:r>
            <a:r>
              <a:rPr lang="zh-CN" altLang="en-US" dirty="0"/>
              <a:t>及</a:t>
            </a:r>
            <a:r>
              <a:rPr lang="en-US" altLang="zh-CN" dirty="0" err="1"/>
              <a:t>Slave_SQL</a:t>
            </a:r>
            <a:r>
              <a:rPr lang="zh-CN" altLang="en-US" dirty="0"/>
              <a:t>进程必须正常运行，即</a:t>
            </a:r>
            <a:r>
              <a:rPr lang="en-US" altLang="zh-CN" dirty="0"/>
              <a:t>YES</a:t>
            </a:r>
            <a:r>
              <a:rPr lang="zh-CN" altLang="en-US" dirty="0"/>
              <a:t>状态，否则都是错误的状态</a:t>
            </a:r>
            <a:r>
              <a:rPr lang="en-US" altLang="zh-CN" dirty="0"/>
              <a:t>(</a:t>
            </a:r>
            <a:r>
              <a:rPr lang="zh-CN" altLang="en-US" dirty="0"/>
              <a:t>如：其中一个</a:t>
            </a:r>
            <a:r>
              <a:rPr lang="en-US" altLang="zh-CN" dirty="0"/>
              <a:t>NO</a:t>
            </a:r>
            <a:r>
              <a:rPr lang="zh-CN" altLang="en-US" dirty="0"/>
              <a:t>均属错误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以上操作过程，主从服务器配置完成。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82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主从服务器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登陆主服务器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p123456</a:t>
            </a:r>
          </a:p>
          <a:p>
            <a:pPr marL="0" indent="0">
              <a:buNone/>
            </a:pPr>
            <a:r>
              <a:rPr lang="en-US" altLang="zh-CN" dirty="0"/>
              <a:t>create database product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/>
              <a:t>product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catagory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 ,name </a:t>
            </a:r>
            <a:r>
              <a:rPr lang="en-US" altLang="zh-CN" dirty="0" err="1"/>
              <a:t>varchar</a:t>
            </a:r>
            <a:r>
              <a:rPr lang="en-US" altLang="zh-CN" dirty="0"/>
              <a:t>(32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catagory</a:t>
            </a:r>
            <a:r>
              <a:rPr lang="en-US" altLang="zh-CN" dirty="0"/>
              <a:t> values(1,'apple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/>
              <a:t>show databases 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20976"/>
            <a:ext cx="2904762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295" y="4013297"/>
            <a:ext cx="2533333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在从服务器上检查是否同步了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databases ;use product ;select * from </a:t>
            </a:r>
            <a:r>
              <a:rPr lang="en-US" altLang="zh-CN" dirty="0" err="1"/>
              <a:t>catagory</a:t>
            </a:r>
            <a:r>
              <a:rPr lang="en-US" altLang="zh-CN" dirty="0"/>
              <a:t>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回</a:t>
            </a:r>
            <a:r>
              <a:rPr lang="zh-CN" altLang="en-US" dirty="0" smtClean="0"/>
              <a:t>过头再看看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上是否有刚才创建的数据库，表，数据。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至此，说明主从复制配置已经成功了。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one master- one slave</a:t>
            </a:r>
            <a:r>
              <a:rPr lang="zh-CN" altLang="en-US" dirty="0" smtClean="0"/>
              <a:t>的方式，还是比较单点，当更新频率达到一定程度主服务器会承担过重的压力，或者会出现故障，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那么如果实现自动故障转移呢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41" y="1472806"/>
            <a:ext cx="5961905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CREATE USER 'test'@'%' IDENTIFIED BY '1123456'; </a:t>
            </a:r>
          </a:p>
          <a:p>
            <a:pPr marL="0" indent="0">
              <a:buNone/>
            </a:pPr>
            <a:r>
              <a:rPr lang="en-US" altLang="zh-CN" dirty="0"/>
              <a:t>grant all privileges on product.* to 'test</a:t>
            </a:r>
            <a:r>
              <a:rPr lang="en-US" altLang="zh-CN" dirty="0" smtClean="0"/>
              <a:t>'@'%';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如果报错含有如下错误：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this is incompatible with </a:t>
            </a:r>
            <a:r>
              <a:rPr lang="en-US" altLang="zh-CN" dirty="0" err="1" smtClean="0"/>
              <a:t>sql_mode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only_full_group_by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解决办法：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sql_mode</a:t>
            </a:r>
            <a:r>
              <a:rPr lang="en-US" altLang="zh-CN" dirty="0" smtClean="0"/>
              <a:t>=STRICT_TRANS_TABLES,NO_ZERO_IN_DATE,NO_ZERO_DATE,ERROR_FOR_DIVISION_BY_ZERO,NO_AUTO_CREATE_USER,NO_ENGINE_SUBSTITUTION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如果发现执行不了报错：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Access denied for user 'root'@'%' to database</a:t>
            </a:r>
          </a:p>
          <a:p>
            <a:pPr marL="0" indent="0">
              <a:buNone/>
            </a:pPr>
            <a:r>
              <a:rPr lang="zh-CN" altLang="en-US" dirty="0" smtClean="0"/>
              <a:t>去服务器命令行执行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2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示例应用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://github.com/jee4a/jee4a-mysql-read-write.git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主：</a:t>
            </a:r>
            <a:r>
              <a:rPr lang="en-US" altLang="zh-CN" dirty="0" err="1"/>
              <a:t>binlog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记录下所有改变了数据库数据的语句，放进</a:t>
            </a:r>
            <a:r>
              <a:rPr lang="en-US" altLang="zh-CN" dirty="0"/>
              <a:t>master</a:t>
            </a:r>
            <a:r>
              <a:rPr lang="zh-CN" altLang="en-US" dirty="0"/>
              <a:t>上的</a:t>
            </a:r>
            <a:r>
              <a:rPr lang="en-US" altLang="zh-CN" dirty="0" err="1"/>
              <a:t>binlog</a:t>
            </a:r>
            <a:r>
              <a:rPr lang="zh-CN" altLang="en-US" dirty="0"/>
              <a:t>中；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从：</a:t>
            </a:r>
            <a:r>
              <a:rPr lang="en-US" altLang="zh-CN" dirty="0" err="1"/>
              <a:t>io</a:t>
            </a:r>
            <a:r>
              <a:rPr lang="zh-CN" altLang="en-US" dirty="0"/>
              <a:t>线程</a:t>
            </a:r>
            <a:r>
              <a:rPr lang="en-US" altLang="zh-CN" dirty="0"/>
              <a:t>——</a:t>
            </a:r>
            <a:r>
              <a:rPr lang="zh-CN" altLang="en-US" dirty="0"/>
              <a:t>在使用</a:t>
            </a:r>
            <a:r>
              <a:rPr lang="en-US" altLang="zh-CN" dirty="0"/>
              <a:t>start slave </a:t>
            </a:r>
            <a:r>
              <a:rPr lang="zh-CN" altLang="en-US" dirty="0"/>
              <a:t>之后，负责从</a:t>
            </a:r>
            <a:r>
              <a:rPr lang="en-US" altLang="zh-CN" dirty="0"/>
              <a:t>master</a:t>
            </a:r>
            <a:r>
              <a:rPr lang="zh-CN" altLang="en-US" dirty="0"/>
              <a:t>上拉取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内容，放进 自己的</a:t>
            </a:r>
            <a:r>
              <a:rPr lang="en-US" altLang="zh-CN" dirty="0"/>
              <a:t>relay log</a:t>
            </a:r>
            <a:r>
              <a:rPr lang="zh-CN" altLang="en-US" dirty="0"/>
              <a:t>中</a:t>
            </a:r>
            <a:r>
              <a:rPr lang="zh-CN" altLang="en-US" dirty="0" smtClean="0"/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从：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执行线程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中的语句；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1" y="4171111"/>
            <a:ext cx="5543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https://dev.mysql.com/get/Downloads/MySQL-5.7/mysql-5.7.20-linux-glibc2.12-x86_64.tar.gz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scp</a:t>
            </a:r>
            <a:r>
              <a:rPr lang="en-US" altLang="zh-CN" dirty="0" smtClean="0"/>
              <a:t> mysql-5.7.20-linux-glibc2.12-x86_64.tar.gz </a:t>
            </a:r>
            <a:r>
              <a:rPr lang="en-US" altLang="zh-CN" dirty="0" smtClean="0">
                <a:hlinkClick r:id="rId3"/>
              </a:rPr>
              <a:t>root@172.20.8.215:/export/servers/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list installed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yum -y remove  XXX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mysql-5.7.20-linux-glibc2.12-x86_64.tar.gz</a:t>
            </a:r>
          </a:p>
          <a:p>
            <a:pPr marL="0" indent="0">
              <a:buNone/>
            </a:pPr>
            <a:r>
              <a:rPr lang="en-US" altLang="zh-CN" dirty="0" smtClean="0"/>
              <a:t>mv mysql-5.7.20-linux-glibc2.12-x86_64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err="1" smtClean="0"/>
              <a:t>useradd</a:t>
            </a:r>
            <a:r>
              <a:rPr lang="en-US" altLang="zh-CN" dirty="0" smtClean="0"/>
              <a:t> -r -s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r>
              <a:rPr lang="en-US" altLang="zh-CN" dirty="0" smtClean="0"/>
              <a:t> -g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err="1" smtClean="0"/>
              <a:t>chown</a:t>
            </a:r>
            <a:r>
              <a:rPr lang="en-US" altLang="zh-CN" dirty="0" smtClean="0"/>
              <a:t> -R </a:t>
            </a:r>
            <a:r>
              <a:rPr lang="en-US" altLang="zh-CN" dirty="0" err="1" smtClean="0"/>
              <a:t>mysql:mysql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--initialize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注意此处会生成一个临时密码，后续修改密码需要用到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mysql_ssl_rsa_setup</a:t>
            </a:r>
            <a:r>
              <a:rPr lang="en-US" altLang="zh-CN" dirty="0" smtClean="0"/>
              <a:t>  --</a:t>
            </a:r>
            <a:r>
              <a:rPr lang="en-US" altLang="zh-CN" dirty="0" err="1" smtClean="0"/>
              <a:t>datadir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8" y="2702354"/>
            <a:ext cx="8600000" cy="1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8" y="5350564"/>
            <a:ext cx="670476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修改</a:t>
            </a:r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err="1" smtClean="0"/>
              <a:t>basedir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[client]</a:t>
            </a:r>
          </a:p>
          <a:p>
            <a:pPr marL="0" indent="0">
              <a:buNone/>
            </a:pPr>
            <a:r>
              <a:rPr lang="en-US" altLang="zh-CN" dirty="0" smtClean="0"/>
              <a:t>socket=/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mysql.sock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mysqld_safe</a:t>
            </a:r>
            <a:r>
              <a:rPr lang="en-US" altLang="zh-CN" dirty="0" smtClean="0"/>
              <a:t> --user=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-u root -p</a:t>
            </a:r>
          </a:p>
          <a:p>
            <a:pPr marL="0" indent="0">
              <a:buNone/>
            </a:pPr>
            <a:r>
              <a:rPr lang="zh-CN" altLang="en-US" dirty="0" smtClean="0"/>
              <a:t>输入临时密码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重新设置密码，远程访问权限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password = password('123456') ;</a:t>
            </a:r>
          </a:p>
          <a:p>
            <a:pPr marL="0" indent="0">
              <a:buNone/>
            </a:pPr>
            <a:r>
              <a:rPr lang="en-US" altLang="zh-CN" dirty="0" smtClean="0"/>
              <a:t>grant all privileges on *.* to 'root'@'%' identified by '123456';</a:t>
            </a:r>
          </a:p>
          <a:p>
            <a:pPr marL="0" indent="0">
              <a:buNone/>
            </a:pPr>
            <a:r>
              <a:rPr lang="en-US" altLang="zh-CN" dirty="0" smtClean="0"/>
              <a:t>flush privileges;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3687008"/>
            <a:ext cx="182857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远程登陆测试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5" y="2184676"/>
            <a:ext cx="4076190" cy="4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2286276"/>
            <a:ext cx="573333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 </a:t>
            </a:r>
          </a:p>
          <a:p>
            <a:pPr marL="0" indent="0">
              <a:buNone/>
            </a:pPr>
            <a:r>
              <a:rPr lang="zh-CN" altLang="en-US" dirty="0" smtClean="0"/>
              <a:t>以同样的方式在此服务器上</a:t>
            </a:r>
            <a:r>
              <a:rPr lang="zh-CN" altLang="en-US" dirty="0" smtClean="0"/>
              <a:t>安装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设置从服务器只读模式：执行以下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/>
              <a:t>set global </a:t>
            </a:r>
            <a:r>
              <a:rPr lang="en-US" altLang="zh-CN" sz="3100" dirty="0" err="1"/>
              <a:t>read_only</a:t>
            </a:r>
            <a:r>
              <a:rPr lang="en-US" altLang="zh-CN" sz="3100" dirty="0"/>
              <a:t>=1</a:t>
            </a:r>
            <a:r>
              <a:rPr lang="en-US" altLang="zh-CN" sz="3100" dirty="0" smtClean="0"/>
              <a:t>;</a:t>
            </a:r>
          </a:p>
          <a:p>
            <a:pPr marL="0" indent="0">
              <a:buNone/>
            </a:pPr>
            <a:endParaRPr lang="en-US" altLang="zh-CN" sz="3100" dirty="0"/>
          </a:p>
          <a:p>
            <a:pPr marL="0" indent="0">
              <a:buNone/>
            </a:pPr>
            <a:r>
              <a:rPr lang="zh-CN" altLang="en-US" sz="3100" dirty="0"/>
              <a:t>根据需求是否设置，有以下需要注意的地方：</a:t>
            </a:r>
            <a:endParaRPr lang="en-US" altLang="zh-CN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000" dirty="0"/>
              <a:t>1.read_only=1</a:t>
            </a:r>
            <a:r>
              <a:rPr lang="zh-CN" altLang="en-US" sz="4000" dirty="0"/>
              <a:t>只读模式，不会影响</a:t>
            </a:r>
            <a:r>
              <a:rPr lang="en-US" altLang="zh-CN" sz="4000" dirty="0"/>
              <a:t>slave</a:t>
            </a:r>
            <a:r>
              <a:rPr lang="zh-CN" altLang="en-US" sz="4000" dirty="0"/>
              <a:t>同步复制的功能，所以在</a:t>
            </a:r>
            <a:r>
              <a:rPr lang="en-US" altLang="zh-CN" sz="4000" dirty="0"/>
              <a:t>MySQL slave</a:t>
            </a:r>
            <a:r>
              <a:rPr lang="zh-CN" altLang="en-US" sz="4000" dirty="0"/>
              <a:t>库中设定了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后，通过 </a:t>
            </a:r>
            <a:r>
              <a:rPr lang="en-US" altLang="zh-CN" sz="4000" dirty="0"/>
              <a:t>show slave status\G </a:t>
            </a:r>
            <a:r>
              <a:rPr lang="zh-CN" altLang="en-US" sz="4000" dirty="0"/>
              <a:t>命令查看</a:t>
            </a:r>
            <a:r>
              <a:rPr lang="en-US" altLang="zh-CN" sz="4000" dirty="0"/>
              <a:t>salve</a:t>
            </a:r>
            <a:r>
              <a:rPr lang="zh-CN" altLang="en-US" sz="4000" dirty="0"/>
              <a:t>状态，可以看到</a:t>
            </a:r>
            <a:r>
              <a:rPr lang="en-US" altLang="zh-CN" sz="4000" dirty="0"/>
              <a:t>salve</a:t>
            </a:r>
            <a:r>
              <a:rPr lang="zh-CN" altLang="en-US" sz="4000" dirty="0"/>
              <a:t>仍然会读取</a:t>
            </a:r>
            <a:r>
              <a:rPr lang="en-US" altLang="zh-CN" sz="4000" dirty="0"/>
              <a:t>master</a:t>
            </a:r>
            <a:r>
              <a:rPr lang="zh-CN" altLang="en-US" sz="4000" dirty="0"/>
              <a:t>上的日志，并且在</a:t>
            </a:r>
            <a:r>
              <a:rPr lang="en-US" altLang="zh-CN" sz="4000" dirty="0"/>
              <a:t>slave</a:t>
            </a:r>
            <a:r>
              <a:rPr lang="zh-CN" altLang="en-US" sz="4000" dirty="0"/>
              <a:t>库中应用日志，保证主从数据库同步</a:t>
            </a:r>
            <a:r>
              <a:rPr lang="zh-CN" altLang="en-US" sz="4000" dirty="0" smtClean="0"/>
              <a:t>一</a:t>
            </a:r>
            <a:r>
              <a:rPr lang="en-US" altLang="zh-CN" sz="4000" dirty="0" smtClean="0"/>
              <a:t>2.read_only=1</a:t>
            </a:r>
            <a:r>
              <a:rPr lang="zh-CN" altLang="en-US" sz="4000" dirty="0"/>
              <a:t>只读模式，可以限定普通用户进行数据修改的操作，但不会限定具有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权限的用户的数据修改操作；在</a:t>
            </a:r>
            <a:r>
              <a:rPr lang="en-US" altLang="zh-CN" sz="4000" dirty="0"/>
              <a:t>MySQL</a:t>
            </a:r>
            <a:r>
              <a:rPr lang="zh-CN" altLang="en-US" sz="4000" dirty="0"/>
              <a:t>中设置</a:t>
            </a:r>
            <a:r>
              <a:rPr lang="en-US" altLang="zh-CN" sz="4000" dirty="0" err="1"/>
              <a:t>read_only</a:t>
            </a:r>
            <a:r>
              <a:rPr lang="en-US" altLang="zh-CN" sz="4000" dirty="0"/>
              <a:t>=1</a:t>
            </a:r>
            <a:r>
              <a:rPr lang="zh-CN" altLang="en-US" sz="4000" dirty="0"/>
              <a:t>后，普通的应用用户进行</a:t>
            </a:r>
            <a:r>
              <a:rPr lang="en-US" altLang="zh-CN" sz="4000" dirty="0"/>
              <a:t>insert</a:t>
            </a:r>
            <a:r>
              <a:rPr lang="zh-CN" altLang="en-US" sz="4000" dirty="0"/>
              <a:t>、</a:t>
            </a:r>
            <a:r>
              <a:rPr lang="en-US" altLang="zh-CN" sz="4000" dirty="0"/>
              <a:t>update</a:t>
            </a:r>
            <a:r>
              <a:rPr lang="zh-CN" altLang="en-US" sz="4000" dirty="0"/>
              <a:t>、</a:t>
            </a:r>
            <a:r>
              <a:rPr lang="en-US" altLang="zh-CN" sz="4000" dirty="0"/>
              <a:t>delete</a:t>
            </a:r>
            <a:r>
              <a:rPr lang="zh-CN" altLang="en-US" sz="4000" dirty="0"/>
              <a:t>等会产生数据变化的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操作时，都会报出数据库处于只读模式不能发生数据变化的错误，但具有</a:t>
            </a:r>
            <a:r>
              <a:rPr lang="en-US" altLang="zh-CN" sz="4000" dirty="0"/>
              <a:t>super</a:t>
            </a:r>
            <a:r>
              <a:rPr lang="zh-CN" altLang="en-US" sz="4000" dirty="0"/>
              <a:t>权限的用户，例如在本地或远程通过</a:t>
            </a:r>
            <a:r>
              <a:rPr lang="en-US" altLang="zh-CN" sz="4000" dirty="0"/>
              <a:t>root</a:t>
            </a:r>
            <a:r>
              <a:rPr lang="zh-CN" altLang="en-US" sz="4000" dirty="0"/>
              <a:t>用户登录到数据库，还是可以进行数据变化的</a:t>
            </a:r>
            <a:r>
              <a:rPr lang="en-US" altLang="zh-CN" sz="4000" dirty="0"/>
              <a:t>DML</a:t>
            </a:r>
            <a:r>
              <a:rPr lang="zh-CN" altLang="en-US" sz="4000" dirty="0"/>
              <a:t>操作；</a:t>
            </a:r>
          </a:p>
        </p:txBody>
      </p:sp>
    </p:spTree>
    <p:extLst>
      <p:ext uri="{BB962C8B-B14F-4D97-AF65-F5344CB8AC3E}">
        <p14:creationId xmlns:p14="http://schemas.microsoft.com/office/powerpoint/2010/main" val="2765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722100" cy="4351338"/>
          </a:xfrm>
        </p:spPr>
        <p:txBody>
          <a:bodyPr/>
          <a:lstStyle/>
          <a:p>
            <a:r>
              <a:rPr lang="zh-CN" altLang="en-US" dirty="0" smtClean="0"/>
              <a:t>分别修改</a:t>
            </a:r>
            <a:r>
              <a:rPr lang="en-US" altLang="zh-CN" dirty="0" smtClean="0"/>
              <a:t>172.20.10.200(master)/172.20.8.215(slave)</a:t>
            </a:r>
            <a:r>
              <a:rPr lang="zh-CN" altLang="en-US" dirty="0" smtClean="0"/>
              <a:t>上的配置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启用二进制日志  </a:t>
            </a:r>
          </a:p>
          <a:p>
            <a:pPr marL="0" indent="0">
              <a:buNone/>
            </a:pPr>
            <a:r>
              <a:rPr lang="en-US" altLang="zh-CN" dirty="0"/>
              <a:t>log-bin=</a:t>
            </a:r>
            <a:r>
              <a:rPr lang="en-US" altLang="zh-CN" dirty="0" err="1"/>
              <a:t>mysql</a:t>
            </a:r>
            <a:r>
              <a:rPr lang="en-US" altLang="zh-CN" dirty="0"/>
              <a:t>-bin    </a:t>
            </a:r>
          </a:p>
          <a:p>
            <a:pPr marL="0" indent="0">
              <a:buNone/>
            </a:pPr>
            <a:r>
              <a:rPr lang="en-US" altLang="zh-CN" dirty="0"/>
              <a:t>#[</a:t>
            </a:r>
            <a:r>
              <a:rPr lang="zh-CN" altLang="en-US" dirty="0"/>
              <a:t>必须</a:t>
            </a:r>
            <a:r>
              <a:rPr lang="en-US" altLang="zh-CN" dirty="0"/>
              <a:t>]</a:t>
            </a:r>
            <a:r>
              <a:rPr lang="zh-CN" altLang="en-US" dirty="0"/>
              <a:t>服务器唯一</a:t>
            </a:r>
            <a:r>
              <a:rPr lang="en-US" altLang="zh-CN" dirty="0"/>
              <a:t>ID</a:t>
            </a:r>
            <a:r>
              <a:rPr lang="zh-CN" altLang="en-US" dirty="0"/>
              <a:t>，默认是</a:t>
            </a:r>
            <a:r>
              <a:rPr lang="en-US" altLang="zh-CN" dirty="0"/>
              <a:t>1</a:t>
            </a:r>
            <a:r>
              <a:rPr lang="zh-CN" altLang="en-US" dirty="0"/>
              <a:t>，一般取</a:t>
            </a:r>
            <a:r>
              <a:rPr lang="en-US" altLang="zh-CN" dirty="0"/>
              <a:t>IP</a:t>
            </a:r>
            <a:r>
              <a:rPr lang="zh-CN" altLang="en-US" dirty="0"/>
              <a:t>最后一段，如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172.20.10.200</a:t>
            </a:r>
          </a:p>
          <a:p>
            <a:pPr marL="0" indent="0">
              <a:buNone/>
            </a:pPr>
            <a:r>
              <a:rPr lang="en-US" altLang="zh-CN" dirty="0" smtClean="0"/>
              <a:t>server-id=200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分别重启服务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8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829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Mysql 5.7主从搭建及读写分离应用示例</vt:lpstr>
      <vt:lpstr>主从复制原理</vt:lpstr>
      <vt:lpstr>Mysql安装</vt:lpstr>
      <vt:lpstr>Mysql安装</vt:lpstr>
      <vt:lpstr>Mysql安装</vt:lpstr>
      <vt:lpstr>Mysql安装</vt:lpstr>
      <vt:lpstr>Mysql安装</vt:lpstr>
      <vt:lpstr>Mysql安装</vt:lpstr>
      <vt:lpstr>主从配置</vt:lpstr>
      <vt:lpstr>主从配置</vt:lpstr>
      <vt:lpstr>主从配置</vt:lpstr>
      <vt:lpstr>主从配置</vt:lpstr>
      <vt:lpstr>主从配置</vt:lpstr>
      <vt:lpstr>主从配置</vt:lpstr>
      <vt:lpstr>主从服务器测试</vt:lpstr>
      <vt:lpstr>主从配置</vt:lpstr>
      <vt:lpstr>读写分离</vt:lpstr>
      <vt:lpstr>读写分离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5.7高可用搭建 及应用示例</dc:title>
  <dc:creator>微软中国</dc:creator>
  <cp:lastModifiedBy>微软中国</cp:lastModifiedBy>
  <cp:revision>99</cp:revision>
  <dcterms:created xsi:type="dcterms:W3CDTF">2018-01-09T06:00:35Z</dcterms:created>
  <dcterms:modified xsi:type="dcterms:W3CDTF">2018-01-11T02:13:57Z</dcterms:modified>
</cp:coreProperties>
</file>