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45A8-7834-49F1-ABC7-FD4CEFFDBC69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E8215-AB1F-4EB9-97D3-ADD4B44A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0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89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7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7241A4-8985-47C0-A1EE-778E4A2DCDDB}"/>
              </a:ext>
            </a:extLst>
          </p:cNvPr>
          <p:cNvSpPr txBox="1"/>
          <p:nvPr/>
        </p:nvSpPr>
        <p:spPr>
          <a:xfrm>
            <a:off x="7521118" y="965166"/>
            <a:ext cx="39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놈 </a:t>
            </a:r>
            <a:r>
              <a:rPr lang="en-US" altLang="ko-KR" sz="7200" b="1" dirty="0"/>
              <a:t>2017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B347-1E83-47C3-A894-164AE0FF3D11}"/>
              </a:ext>
            </a:extLst>
          </p:cNvPr>
          <p:cNvSpPr txBox="1"/>
          <p:nvPr/>
        </p:nvSpPr>
        <p:spPr>
          <a:xfrm>
            <a:off x="7347820" y="4149970"/>
            <a:ext cx="4255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2012180007    </a:t>
            </a:r>
            <a:r>
              <a:rPr lang="ko-KR" altLang="en-US" sz="3200" b="1" dirty="0"/>
              <a:t>김동순</a:t>
            </a:r>
            <a:endParaRPr lang="en-US" altLang="ko-KR" sz="3200" b="1" dirty="0"/>
          </a:p>
          <a:p>
            <a:r>
              <a:rPr lang="en-US" altLang="ko-KR" sz="3200" b="1" dirty="0"/>
              <a:t>2013182041    </a:t>
            </a:r>
            <a:r>
              <a:rPr lang="ko-KR" altLang="en-US" sz="3200" b="1" dirty="0" err="1"/>
              <a:t>지동석</a:t>
            </a:r>
            <a:endParaRPr lang="ko-KR" altLang="en-US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94E13-E993-4579-93CF-10D92C54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0" y="467988"/>
            <a:ext cx="5689228" cy="5581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2DDB5-2497-4B92-B42A-8743D68051DC}"/>
              </a:ext>
            </a:extLst>
          </p:cNvPr>
          <p:cNvSpPr txBox="1"/>
          <p:nvPr/>
        </p:nvSpPr>
        <p:spPr>
          <a:xfrm>
            <a:off x="2504048" y="6161650"/>
            <a:ext cx="37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이미지 출처 </a:t>
            </a:r>
            <a:r>
              <a:rPr lang="en-US" altLang="ko-KR" b="1" dirty="0"/>
              <a:t>: </a:t>
            </a:r>
            <a:r>
              <a:rPr lang="en-US" altLang="ko-KR" dirty="0" err="1"/>
              <a:t>LironPeer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1065D-CFB7-4386-847A-350D984DE4A8}"/>
              </a:ext>
            </a:extLst>
          </p:cNvPr>
          <p:cNvSpPr txBox="1"/>
          <p:nvPr/>
        </p:nvSpPr>
        <p:spPr>
          <a:xfrm>
            <a:off x="7652825" y="2532185"/>
            <a:ext cx="32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진행상황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57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1501-565B-4779-A8A3-66CC404EB435}"/>
              </a:ext>
            </a:extLst>
          </p:cNvPr>
          <p:cNvSpPr txBox="1"/>
          <p:nvPr/>
        </p:nvSpPr>
        <p:spPr>
          <a:xfrm>
            <a:off x="6850966" y="295422"/>
            <a:ext cx="496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1. </a:t>
            </a:r>
            <a:r>
              <a:rPr lang="ko-KR" altLang="en-US" sz="3600" u="sng" dirty="0"/>
              <a:t>초기 예상</a:t>
            </a:r>
            <a:r>
              <a:rPr lang="en-US" altLang="ko-KR" sz="3600" u="sng" dirty="0"/>
              <a:t> </a:t>
            </a:r>
            <a:r>
              <a:rPr lang="ko-KR" altLang="en-US" sz="3600" u="sng" dirty="0"/>
              <a:t>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CE7B28-2EBE-4294-8876-0431B1E7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3916"/>
              </p:ext>
            </p:extLst>
          </p:nvPr>
        </p:nvGraphicFramePr>
        <p:xfrm>
          <a:off x="746539" y="941753"/>
          <a:ext cx="10544316" cy="569275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60557">
                  <a:extLst>
                    <a:ext uri="{9D8B030D-6E8A-4147-A177-3AD203B41FA5}">
                      <a16:colId xmlns:a16="http://schemas.microsoft.com/office/drawing/2014/main" val="943401940"/>
                    </a:ext>
                  </a:extLst>
                </a:gridCol>
                <a:gridCol w="3911601">
                  <a:extLst>
                    <a:ext uri="{9D8B030D-6E8A-4147-A177-3AD203B41FA5}">
                      <a16:colId xmlns:a16="http://schemas.microsoft.com/office/drawing/2014/main" val="91263126"/>
                    </a:ext>
                  </a:extLst>
                </a:gridCol>
                <a:gridCol w="1429025">
                  <a:extLst>
                    <a:ext uri="{9D8B030D-6E8A-4147-A177-3AD203B41FA5}">
                      <a16:colId xmlns:a16="http://schemas.microsoft.com/office/drawing/2014/main" val="3970987796"/>
                    </a:ext>
                  </a:extLst>
                </a:gridCol>
                <a:gridCol w="3843133">
                  <a:extLst>
                    <a:ext uri="{9D8B030D-6E8A-4147-A177-3AD203B41FA5}">
                      <a16:colId xmlns:a16="http://schemas.microsoft.com/office/drawing/2014/main" val="2246457760"/>
                    </a:ext>
                  </a:extLst>
                </a:gridCol>
              </a:tblGrid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기획 확정 및 개발 시작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5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16715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26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6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4,5,6 </a:t>
                      </a:r>
                      <a:r>
                        <a:rPr lang="ko-KR" altLang="en-US" sz="1600" b="1" dirty="0"/>
                        <a:t>개선 방향 회의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70811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2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색상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20991"/>
                  </a:ext>
                </a:extLst>
              </a:tr>
              <a:tr h="115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3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1,2,3</a:t>
                      </a:r>
                      <a:r>
                        <a:rPr lang="ko-KR" altLang="en-US" sz="1600" b="1" dirty="0"/>
                        <a:t> 개선 방향 회의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 및 디버그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7578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25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16830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과제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711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6AE29-F494-411C-AF9D-67E28AD9650C}"/>
              </a:ext>
            </a:extLst>
          </p:cNvPr>
          <p:cNvSpPr txBox="1"/>
          <p:nvPr/>
        </p:nvSpPr>
        <p:spPr>
          <a:xfrm>
            <a:off x="746539" y="295422"/>
            <a:ext cx="580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메인코딩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도트이미지</a:t>
            </a:r>
            <a:r>
              <a:rPr lang="ko-KR" altLang="en-US" sz="1600" b="1" dirty="0"/>
              <a:t> 제작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지동석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서브코딩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리소스 제작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김동순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905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D09FB-5759-4835-9CE7-09F05BBE37A0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EA40-1547-4964-BFE8-E931B9802466}"/>
              </a:ext>
            </a:extLst>
          </p:cNvPr>
          <p:cNvSpPr txBox="1"/>
          <p:nvPr/>
        </p:nvSpPr>
        <p:spPr>
          <a:xfrm>
            <a:off x="7969346" y="3024554"/>
            <a:ext cx="374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분위기는 감옥에 어울리게  어두운 분위기의 리소스 적용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8AE8B7-E9CB-49A3-843D-4D3175A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4" y="990119"/>
            <a:ext cx="6368813" cy="49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17A5D02-8C4F-46DF-B038-8B0FDB41EA18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31674-2B1D-41A2-9B2B-C84B3F00FB43}"/>
              </a:ext>
            </a:extLst>
          </p:cNvPr>
          <p:cNvSpPr txBox="1"/>
          <p:nvPr/>
        </p:nvSpPr>
        <p:spPr>
          <a:xfrm>
            <a:off x="7969346" y="3024554"/>
            <a:ext cx="374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주요 요소인 장애물을 피하기 위한 점프 모션 구현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6E792B-B826-47E5-AC11-917EC8A9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9" y="929317"/>
            <a:ext cx="6446649" cy="50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F7BAC-326A-4052-AD85-F0AE020139F3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CECF8-8ADA-47FD-B7DE-C89DE336F53B}"/>
              </a:ext>
            </a:extLst>
          </p:cNvPr>
          <p:cNvSpPr txBox="1"/>
          <p:nvPr/>
        </p:nvSpPr>
        <p:spPr>
          <a:xfrm>
            <a:off x="2430653" y="5471945"/>
            <a:ext cx="850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 점프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단은 </a:t>
            </a:r>
            <a:r>
              <a:rPr lang="en-US" altLang="ko-KR" dirty="0"/>
              <a:t>1</a:t>
            </a:r>
            <a:r>
              <a:rPr lang="ko-KR" altLang="en-US" dirty="0"/>
              <a:t>단 보다는 낮게 점프하고 착지하는 시간은 짧다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70225-FFB2-4113-BDCC-251AC39A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53" y="1551399"/>
            <a:ext cx="3048952" cy="3524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67A0-816A-46A1-901A-9ED2D38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05" y="1276954"/>
            <a:ext cx="3535758" cy="3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2F4D-E716-48C5-B390-4353D8B5AFC0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CF5B5-D148-4FA5-BA56-1D1820D1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8" y="1098520"/>
            <a:ext cx="6530560" cy="5145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8A5EA-BACF-4D9E-9DE0-CCD509849976}"/>
              </a:ext>
            </a:extLst>
          </p:cNvPr>
          <p:cNvSpPr txBox="1"/>
          <p:nvPr/>
        </p:nvSpPr>
        <p:spPr>
          <a:xfrm>
            <a:off x="8222565" y="3301955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 방해 몬스터 랜덤 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60952-671F-4AA0-BB57-7110D23D754E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3. </a:t>
            </a:r>
            <a:r>
              <a:rPr lang="ko-KR" altLang="en-US" sz="3600" u="sng" dirty="0"/>
              <a:t>개발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8CF18-A934-40C9-A95C-4F8CE278A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05" y="1159293"/>
            <a:ext cx="8196178" cy="5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AACF-ECBD-4F81-8DA5-B1D4C9C6E1C5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4. </a:t>
            </a:r>
            <a:r>
              <a:rPr lang="ko-KR" altLang="en-US" sz="3600" u="sng" dirty="0"/>
              <a:t>자체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E6568-2251-4A16-96C4-D1A09F6BDC2C}"/>
              </a:ext>
            </a:extLst>
          </p:cNvPr>
          <p:cNvSpPr txBox="1"/>
          <p:nvPr/>
        </p:nvSpPr>
        <p:spPr>
          <a:xfrm>
            <a:off x="1519311" y="1730326"/>
            <a:ext cx="91580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지동석</a:t>
            </a:r>
            <a:endParaRPr lang="en-US" altLang="ko-KR" sz="3200" b="1" dirty="0"/>
          </a:p>
          <a:p>
            <a:r>
              <a:rPr lang="ko-KR" altLang="en-US" b="1" dirty="0"/>
              <a:t>처음 접해보는 </a:t>
            </a:r>
            <a:r>
              <a:rPr lang="ko-KR" altLang="en-US" b="1" dirty="0" err="1"/>
              <a:t>파이썬인데</a:t>
            </a:r>
            <a:r>
              <a:rPr lang="ko-KR" altLang="en-US" b="1" dirty="0"/>
              <a:t> 나름 순조롭게 진행되고 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개발 일정에 맞춰서 개발을 못하고 있는 것이 좀 아쉽다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3200" b="1" dirty="0"/>
              <a:t>김동순</a:t>
            </a:r>
            <a:endParaRPr lang="en-US" altLang="ko-KR" sz="3200" b="1" dirty="0"/>
          </a:p>
          <a:p>
            <a:r>
              <a:rPr lang="ko-KR" altLang="en-US" b="1" dirty="0"/>
              <a:t>아직 코딩 실력이 많이 부족해 팀원에게 미안하다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내가 도와줄 수 있는 부분은 많이 도와주려고 노력하겠다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08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95304-C152-4D5C-8CE3-08154EF082FF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5. </a:t>
            </a:r>
            <a:r>
              <a:rPr lang="ko-KR" altLang="en-US" sz="3600" u="sng" dirty="0"/>
              <a:t>차후 개발 방향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18987-9D91-4710-B7BE-1CAF1F89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60245"/>
              </p:ext>
            </p:extLst>
          </p:nvPr>
        </p:nvGraphicFramePr>
        <p:xfrm>
          <a:off x="878450" y="1760676"/>
          <a:ext cx="10403840" cy="394843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24074">
                  <a:extLst>
                    <a:ext uri="{9D8B030D-6E8A-4147-A177-3AD203B41FA5}">
                      <a16:colId xmlns:a16="http://schemas.microsoft.com/office/drawing/2014/main" val="1474753893"/>
                    </a:ext>
                  </a:extLst>
                </a:gridCol>
                <a:gridCol w="3477846">
                  <a:extLst>
                    <a:ext uri="{9D8B030D-6E8A-4147-A177-3AD203B41FA5}">
                      <a16:colId xmlns:a16="http://schemas.microsoft.com/office/drawing/2014/main" val="2777685329"/>
                    </a:ext>
                  </a:extLst>
                </a:gridCol>
                <a:gridCol w="1881945">
                  <a:extLst>
                    <a:ext uri="{9D8B030D-6E8A-4147-A177-3AD203B41FA5}">
                      <a16:colId xmlns:a16="http://schemas.microsoft.com/office/drawing/2014/main" val="2103792274"/>
                    </a:ext>
                  </a:extLst>
                </a:gridCol>
                <a:gridCol w="3319975">
                  <a:extLst>
                    <a:ext uri="{9D8B030D-6E8A-4147-A177-3AD203B41FA5}">
                      <a16:colId xmlns:a16="http://schemas.microsoft.com/office/drawing/2014/main" val="1658029352"/>
                    </a:ext>
                  </a:extLst>
                </a:gridCol>
              </a:tblGrid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 </a:t>
                      </a:r>
                      <a:r>
                        <a:rPr lang="ko-KR" altLang="en-US" b="1" dirty="0"/>
                        <a:t>장애물 추가</a:t>
                      </a:r>
                      <a:endParaRPr lang="en-US" altLang="ko-KR" b="1" dirty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14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9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1760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개선점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21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60396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31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4 </a:t>
                      </a:r>
                      <a:r>
                        <a:rPr lang="ko-KR" altLang="en-US" b="1" dirty="0"/>
                        <a:t>개발 및 장애물 처치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이펙트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25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개선점 적용 및 디버그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4728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5 </a:t>
                      </a:r>
                      <a:r>
                        <a:rPr lang="ko-KR" altLang="en-US" b="1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351</TotalTime>
  <Words>463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김동순</dc:creator>
  <cp:lastModifiedBy>김동순</cp:lastModifiedBy>
  <cp:revision>47</cp:revision>
  <dcterms:created xsi:type="dcterms:W3CDTF">2017-09-19T04:16:17Z</dcterms:created>
  <dcterms:modified xsi:type="dcterms:W3CDTF">2017-10-18T06:05:14Z</dcterms:modified>
</cp:coreProperties>
</file>